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sldIdLst>
    <p:sldId id="256" r:id="rId7"/>
    <p:sldId id="260" r:id="rId8"/>
    <p:sldId id="262" r:id="rId9"/>
    <p:sldId id="261" r:id="rId10"/>
    <p:sldId id="263" r:id="rId11"/>
    <p:sldId id="274" r:id="rId12"/>
    <p:sldId id="273" r:id="rId13"/>
    <p:sldId id="264" r:id="rId14"/>
    <p:sldId id="265" r:id="rId15"/>
    <p:sldId id="266" r:id="rId16"/>
    <p:sldId id="267" r:id="rId17"/>
    <p:sldId id="275" r:id="rId18"/>
    <p:sldId id="276" r:id="rId19"/>
    <p:sldId id="278" r:id="rId20"/>
    <p:sldId id="277" r:id="rId21"/>
    <p:sldId id="268" r:id="rId22"/>
    <p:sldId id="270" r:id="rId23"/>
    <p:sldId id="269" r:id="rId24"/>
    <p:sldId id="27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732F3-F79B-40EB-9678-93145CEB3ABE}" v="2" dt="2025-04-14T17:15:08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43"/>
    <p:restoredTop sz="96327"/>
  </p:normalViewPr>
  <p:slideViewPr>
    <p:cSldViewPr snapToGrid="0">
      <p:cViewPr varScale="1">
        <p:scale>
          <a:sx n="83" d="100"/>
          <a:sy n="83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5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5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1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and white corner with a white background&#10;&#10;Description automatically generated">
            <a:extLst>
              <a:ext uri="{FF2B5EF4-FFF2-40B4-BE49-F238E27FC236}">
                <a16:creationId xmlns:a16="http://schemas.microsoft.com/office/drawing/2014/main" id="{512E2F03-4AA1-47D0-F1DE-1B6519D5390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corner&#10;&#10;Description automatically generated">
            <a:extLst>
              <a:ext uri="{FF2B5EF4-FFF2-40B4-BE49-F238E27FC236}">
                <a16:creationId xmlns:a16="http://schemas.microsoft.com/office/drawing/2014/main" id="{22ACA806-5805-E5F9-462E-00216D3656C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16198D3-A74E-D114-AFF6-2D2A5825E70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B393-DDB1-AD42-A967-DE6CAD651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Blackboard Ultra </a:t>
            </a:r>
          </a:p>
        </p:txBody>
      </p:sp>
    </p:spTree>
    <p:extLst>
      <p:ext uri="{BB962C8B-B14F-4D97-AF65-F5344CB8AC3E}">
        <p14:creationId xmlns:p14="http://schemas.microsoft.com/office/powerpoint/2010/main" val="341098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1D329-20D7-97B2-64AA-8E59A5D18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F91F79-95F2-B76D-FE94-FDCB0C81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2DEE4-ACF1-1B3B-C7B6-E9B37589F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30770"/>
            <a:ext cx="6487454" cy="3482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3D5C7B-F4B8-8E92-E174-71BEF95E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624" y="1914333"/>
            <a:ext cx="6313642" cy="4520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EAF403-54EC-2A5A-B5D0-A316522F3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050" y="1243398"/>
            <a:ext cx="3379750" cy="541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E2769-D854-3EC6-3FC0-9038AB5CC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360D90-2DEF-F911-37D7-2844FF34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Gradebook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9C784-DF34-3D80-F78B-C943FFDAC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66" y="1381187"/>
            <a:ext cx="6850748" cy="3555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40C8CE-33CC-320F-B5E8-EF17DD1DB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59" y="2090942"/>
            <a:ext cx="5753903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DA1B5-5ACA-EC30-898E-EE302178D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33C14-C5D7-B7AA-9D32-41A0A4C0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Gradebook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61ADE-1282-F664-344A-03CCEF089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99" y="1027906"/>
            <a:ext cx="8960668" cy="27771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19836C-2F68-5E4A-BEF7-7A05B0764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724" y="3252373"/>
            <a:ext cx="7068877" cy="22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2E85D-5E03-6A28-6603-C9C5ADDDC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496814-E7DD-A17D-35C5-001B3F61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Gradebook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133BA-D92C-C43C-19CE-83F1FDD62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0555173" cy="3057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F5870D-EE5A-6838-782D-5ABFD2510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157" y="2703538"/>
            <a:ext cx="7830643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18556-4AEE-B109-1882-5E5516F5E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96C006-57A8-323C-5AD4-F353168C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Gradebook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10B37B-5C68-0D88-F495-A2DA70A73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06" y="1047893"/>
            <a:ext cx="7455913" cy="2415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64B50E-E61A-2FE3-A554-2F890664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811" y="1690688"/>
            <a:ext cx="2850229" cy="4236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9D111D-D1F6-B2C6-22BC-677578DFE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860" y="2082243"/>
            <a:ext cx="2801524" cy="4127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EDBAF4-7DA3-C6E9-FC5A-CEDA1C342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855" y="2333483"/>
            <a:ext cx="2953849" cy="40011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6BCFE3-AAE1-B914-2604-926D95FB7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933" y="2640940"/>
            <a:ext cx="3527542" cy="36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4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478AF-D5D9-FDFD-72E8-7FC8B82A4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3626F9-AF0B-994C-A1A8-9397B185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Gradebook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36C2B-1CBD-73E5-BB5F-684F49AC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1" y="1027906"/>
            <a:ext cx="10478962" cy="3667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FBEDD4-BF3D-2165-624A-230F7E0C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081" y="4190035"/>
            <a:ext cx="4619876" cy="19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5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4E6A2-6EE2-1A14-0F55-CF046CBDE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4511BB-55EF-FA6A-717D-87C9ADB9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Messages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414EF-829E-1E50-3840-4391534D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19" y="1056944"/>
            <a:ext cx="6754300" cy="3057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63F20-7B9D-FEF1-37EB-BEDBDD25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65" y="1690689"/>
            <a:ext cx="5775016" cy="3663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353454-EB97-AC84-0CE7-C58761E35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941" y="2382507"/>
            <a:ext cx="6057377" cy="42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6A0B-B9BE-EBCD-DD41-2C31BB332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D40C46-E651-E743-DDA9-750B3680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Analytics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C8A30-9E34-18AC-E8F9-D1451C3C8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3" y="1027906"/>
            <a:ext cx="7454154" cy="4033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1E1B5-291E-96A1-E1FE-3A03D9F9D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27" y="2161149"/>
            <a:ext cx="8223273" cy="38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BBE57-1AAD-D25B-06B6-7FCAF9B68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A9BAF-9669-5857-271F-60728D6C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03C58-82FB-7F82-BCF8-057050DC5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29" y="1309002"/>
            <a:ext cx="9064942" cy="463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2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AECE0-7D3F-9DC8-B4CD-A41321592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0DEF3F-06F4-3810-30C7-E88D7DAF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Achievements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AF31DA-2CB9-F77B-C1E2-FB2102041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86" y="1247708"/>
            <a:ext cx="7878274" cy="3153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26DD9A-A47A-EE1D-2684-201EAADB2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019" y="2426642"/>
            <a:ext cx="6145867" cy="37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62D24-D1F5-2096-422D-EEA7E1B79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F175-DD0E-11D1-79AD-68ABC2B04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331" y="844952"/>
            <a:ext cx="9144000" cy="2387600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NRS Sandbox Ultra - NURS …..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DE1BEF-6980-C52A-DF5F-EB21C4CA2A66}"/>
              </a:ext>
            </a:extLst>
          </p:cNvPr>
          <p:cNvSpPr txBox="1">
            <a:spLocks/>
          </p:cNvSpPr>
          <p:nvPr/>
        </p:nvSpPr>
        <p:spPr>
          <a:xfrm>
            <a:off x="2195331" y="387906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SON ULTRA Course – Template NURS …..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20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861D3-F359-0B0B-B4D9-A5E594CD9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BDFF-6F9F-0B68-F2FF-477626FDA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6745" y="219537"/>
            <a:ext cx="9144000" cy="2387600"/>
          </a:xfrm>
        </p:spPr>
        <p:txBody>
          <a:bodyPr/>
          <a:lstStyle/>
          <a:p>
            <a:r>
              <a:rPr lang="en-US" dirty="0"/>
              <a:t>Lastly What’s Not in Ultra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F1786-2979-04F0-68B0-6778EA6D7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2718" y="2776139"/>
            <a:ext cx="4451119" cy="272183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WIKI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Journals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Surveys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Blogs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7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FAFC3-6BC4-010E-ECCE-CE7B2EBE3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3D1482-F3B8-DDBF-0AAD-855C3EE6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Blackboard Classic vs Blackboard Ultra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38852F-F589-4D40-95DE-F1B2AF958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304" y="1210048"/>
            <a:ext cx="6236775" cy="443790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A50FFB-A856-E24A-E6A5-FA4DC0450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025" y="1314697"/>
            <a:ext cx="6236775" cy="529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7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C9DCD-613B-EB09-19AF-9FA65801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Navigation vs Ultra Navigation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338FAE-E334-649F-18B8-29C8B0C6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718" y="992036"/>
            <a:ext cx="7255934" cy="51631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A18C12-D460-9034-4BC6-BE8996CD9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915" y="1516696"/>
            <a:ext cx="5738859" cy="4976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18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119DA-F617-EA74-A50C-0643F08B1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5B8475-623E-EB88-9B8F-77959608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Details and Actions</a:t>
            </a:r>
            <a:br>
              <a:rPr lang="en-US" dirty="0"/>
            </a:b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703B4FC-5963-F48E-9714-430053FE1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526" y="1184886"/>
            <a:ext cx="3248948" cy="516731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05B5E13-BC19-9C70-D83B-C6F5ADE03633}"/>
              </a:ext>
            </a:extLst>
          </p:cNvPr>
          <p:cNvSpPr/>
          <p:nvPr/>
        </p:nvSpPr>
        <p:spPr>
          <a:xfrm>
            <a:off x="5472332" y="2912012"/>
            <a:ext cx="1617785" cy="393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4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0C9F-1823-2306-DA58-5120BA5C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Navigation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4E558-78CA-6758-FD2C-A09AD8582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19" y="3019368"/>
            <a:ext cx="9573961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2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96236-8377-14F1-4F23-B6416F3F4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CB6153-0A07-8527-76F2-90A5D824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Content Tab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D2AE81-D894-A42D-B1D2-EA2DA8787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120" y="1296364"/>
            <a:ext cx="4253759" cy="4744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B1E67E-DEBE-C3A3-9C11-DEF59033725F}"/>
              </a:ext>
            </a:extLst>
          </p:cNvPr>
          <p:cNvSpPr txBox="1"/>
          <p:nvPr/>
        </p:nvSpPr>
        <p:spPr>
          <a:xfrm>
            <a:off x="4380044" y="1635441"/>
            <a:ext cx="7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6EA06E-5C9E-6CA5-733D-B40745BC1D2D}"/>
              </a:ext>
            </a:extLst>
          </p:cNvPr>
          <p:cNvSpPr txBox="1"/>
          <p:nvPr/>
        </p:nvSpPr>
        <p:spPr>
          <a:xfrm>
            <a:off x="6478309" y="1635441"/>
            <a:ext cx="124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Edit/Delete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016125-3510-F3DC-0489-CC4C62D10572}"/>
              </a:ext>
            </a:extLst>
          </p:cNvPr>
          <p:cNvSpPr txBox="1"/>
          <p:nvPr/>
        </p:nvSpPr>
        <p:spPr>
          <a:xfrm>
            <a:off x="6818225" y="1962943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7A2D5-D27C-DA2D-ECA5-3FE198AF8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52461"/>
            <a:ext cx="4812855" cy="30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9BE7D-D2FF-6B3F-D809-829E92F00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E6B2EF-13F3-AF50-746B-24DEFC51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Calendar Tab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E2A54-C9D0-08D3-3585-48BEC2589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82" y="1099812"/>
            <a:ext cx="10469436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5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89A67-A6F6-DEE2-3B05-AF9FA5C7A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43EE38-76D5-7661-A55C-DF90E09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Announcement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2BFA9-ECF6-14B2-DB83-0597FA539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8024"/>
            <a:ext cx="6002097" cy="2784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FA216-6AD7-1026-E2AF-162CAF30D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469" y="3055374"/>
            <a:ext cx="5683331" cy="36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N Them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N Them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N Theme 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A755CD9D9B6048A12F56CF80A4AC96" ma:contentTypeVersion="19" ma:contentTypeDescription="Create a new document." ma:contentTypeScope="" ma:versionID="d9b9e2343f68cdb4cebe05efb3502361">
  <xsd:schema xmlns:xsd="http://www.w3.org/2001/XMLSchema" xmlns:xs="http://www.w3.org/2001/XMLSchema" xmlns:p="http://schemas.microsoft.com/office/2006/metadata/properties" xmlns:ns1="http://schemas.microsoft.com/sharepoint/v3" xmlns:ns2="3eaac6ac-91ec-4c64-a74b-b743823a0a38" xmlns:ns3="d3066844-bbf5-4ea5-9538-1fa6d18a81bc" targetNamespace="http://schemas.microsoft.com/office/2006/metadata/properties" ma:root="true" ma:fieldsID="ce4c58b93079c7b75ab8c44126010cc1" ns1:_="" ns2:_="" ns3:_="">
    <xsd:import namespace="http://schemas.microsoft.com/sharepoint/v3"/>
    <xsd:import namespace="3eaac6ac-91ec-4c64-a74b-b743823a0a38"/>
    <xsd:import namespace="d3066844-bbf5-4ea5-9538-1fa6d18a8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ac6ac-91ec-4c64-a74b-b743823a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d37ae30-1c3a-40e1-94c5-05ea5a166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66844-bbf5-4ea5-9538-1fa6d18a8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ecf2f1d-0add-470f-9602-b914f10c7144}" ma:internalName="TaxCatchAll" ma:showField="CatchAllData" ma:web="d3066844-bbf5-4ea5-9538-1fa6d18a81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eaac6ac-91ec-4c64-a74b-b743823a0a38">
      <Terms xmlns="http://schemas.microsoft.com/office/infopath/2007/PartnerControls"/>
    </lcf76f155ced4ddcb4097134ff3c332f>
    <TaxCatchAll xmlns="d3066844-bbf5-4ea5-9538-1fa6d18a81bc" xsi:nil="true"/>
  </documentManagement>
</p:properties>
</file>

<file path=customXml/itemProps1.xml><?xml version="1.0" encoding="utf-8"?>
<ds:datastoreItem xmlns:ds="http://schemas.openxmlformats.org/officeDocument/2006/customXml" ds:itemID="{A81FBB25-0D51-4E54-A5F3-2219E4E103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aac6ac-91ec-4c64-a74b-b743823a0a38"/>
    <ds:schemaRef ds:uri="d3066844-bbf5-4ea5-9538-1fa6d18a8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6456CF-66F7-4B6C-BED5-E696F8C197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2CB0F7-07EF-4AA3-8664-1D95E626EFB1}">
  <ds:schemaRefs>
    <ds:schemaRef ds:uri="http://schemas.microsoft.com/office/2006/documentManagement/types"/>
    <ds:schemaRef ds:uri="http://schemas.openxmlformats.org/package/2006/metadata/core-properties"/>
    <ds:schemaRef ds:uri="3eaac6ac-91ec-4c64-a74b-b743823a0a38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sharepoint/v3"/>
    <ds:schemaRef ds:uri="d3066844-bbf5-4ea5-9538-1fa6d18a81b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75</Words>
  <Application>Microsoft Office PowerPoint</Application>
  <PresentationFormat>Widescreen</PresentationFormat>
  <Paragraphs>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SON Theme A</vt:lpstr>
      <vt:lpstr>SON Theme B</vt:lpstr>
      <vt:lpstr>SON Theme C</vt:lpstr>
      <vt:lpstr>Blackboard Ultra </vt:lpstr>
      <vt:lpstr>NRS Sandbox Ultra - NURS …..</vt:lpstr>
      <vt:lpstr>Blackboard Classic vs Blackboard Ultra </vt:lpstr>
      <vt:lpstr>Classic Navigation vs Ultra Navigation </vt:lpstr>
      <vt:lpstr>Details and Actions </vt:lpstr>
      <vt:lpstr>Top Navigation</vt:lpstr>
      <vt:lpstr>Content Tab </vt:lpstr>
      <vt:lpstr>Calendar Tab </vt:lpstr>
      <vt:lpstr>Announcement </vt:lpstr>
      <vt:lpstr>Discussion </vt:lpstr>
      <vt:lpstr>Gradebook </vt:lpstr>
      <vt:lpstr>Gradebook </vt:lpstr>
      <vt:lpstr>Gradebook </vt:lpstr>
      <vt:lpstr>Gradebook </vt:lpstr>
      <vt:lpstr>Gradebook </vt:lpstr>
      <vt:lpstr>Messages </vt:lpstr>
      <vt:lpstr>Analytics </vt:lpstr>
      <vt:lpstr>Groups </vt:lpstr>
      <vt:lpstr>Achievements </vt:lpstr>
      <vt:lpstr>Lastly What’s Not in Ultra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Baffuto, Michelle</dc:creator>
  <cp:lastModifiedBy>Pinna, Joanne</cp:lastModifiedBy>
  <cp:revision>6</cp:revision>
  <dcterms:created xsi:type="dcterms:W3CDTF">2023-09-07T18:13:30Z</dcterms:created>
  <dcterms:modified xsi:type="dcterms:W3CDTF">2025-04-14T17:53:20Z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0x0101005AA755CD9D9B6048A12F56CF80A4AC96</vt:lpwstr>
  </property>
  <property fmtid="{D5CDD505-2E9C-101B-9397-08002B2CF9AE}" pid="3" name="MediaServiceImageTags">
    <vt:lpwstr/>
  </property>
</Properties>
</file>