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6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27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8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7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4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2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8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1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6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97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8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3A25C53-C627-A847-85F2-6AD5B136D48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78" y="0"/>
            <a:ext cx="7772400" cy="365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BC1642-548F-1347-B615-274785EF96C9}"/>
              </a:ext>
            </a:extLst>
          </p:cNvPr>
          <p:cNvSpPr/>
          <p:nvPr userDrawn="1"/>
        </p:nvSpPr>
        <p:spPr>
          <a:xfrm>
            <a:off x="449126" y="8909269"/>
            <a:ext cx="6875906" cy="6405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7391E-8936-DD41-8188-AA9EEE4E0FC4}"/>
              </a:ext>
            </a:extLst>
          </p:cNvPr>
          <p:cNvSpPr txBox="1"/>
          <p:nvPr userDrawn="1"/>
        </p:nvSpPr>
        <p:spPr>
          <a:xfrm>
            <a:off x="447369" y="9000003"/>
            <a:ext cx="6875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nursing.umaryland.edu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studentorgs</a:t>
            </a: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DD7E3-BD87-8F48-BA90-DD0867F09C7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5000" y="760091"/>
            <a:ext cx="2086521" cy="9543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EF6BC-C89C-CA43-88E0-61F1F0DF131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0D7E3-F080-A340-B91E-FABCF2D04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8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1BF60B3-F271-F648-9F87-29277472A668}"/>
              </a:ext>
            </a:extLst>
          </p:cNvPr>
          <p:cNvSpPr txBox="1"/>
          <p:nvPr/>
        </p:nvSpPr>
        <p:spPr>
          <a:xfrm>
            <a:off x="2998839" y="889056"/>
            <a:ext cx="419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[Student org 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Goes 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EDB39-5B9A-BE49-8B82-42640D40DCE2}"/>
              </a:ext>
            </a:extLst>
          </p:cNvPr>
          <p:cNvSpPr txBox="1"/>
          <p:nvPr/>
        </p:nvSpPr>
        <p:spPr>
          <a:xfrm>
            <a:off x="1007808" y="3828871"/>
            <a:ext cx="588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</a:p>
          <a:p>
            <a:r>
              <a:rPr lang="en-US" sz="3600" b="1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B7852-8766-1F42-BDB1-C0CC695D3B02}"/>
              </a:ext>
            </a:extLst>
          </p:cNvPr>
          <p:cNvSpPr txBox="1"/>
          <p:nvPr/>
        </p:nvSpPr>
        <p:spPr>
          <a:xfrm>
            <a:off x="996642" y="5095220"/>
            <a:ext cx="586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Monday, Sept. 15  |  2 p.m.</a:t>
            </a:r>
          </a:p>
          <a:p>
            <a:r>
              <a:rPr lang="en-US" sz="24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150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87A633-0F5A-6442-929A-B4A1D4151352}"/>
              </a:ext>
            </a:extLst>
          </p:cNvPr>
          <p:cNvSpPr txBox="1"/>
          <p:nvPr/>
        </p:nvSpPr>
        <p:spPr>
          <a:xfrm>
            <a:off x="996641" y="6339608"/>
            <a:ext cx="5866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We’ll take some time to go over events that we will be hosting; e.g. community events, fund raisers, and collaborative events.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9F886F-F770-4F45-88B0-3FCAD178EEB5}"/>
              </a:ext>
            </a:extLst>
          </p:cNvPr>
          <p:cNvSpPr txBox="1"/>
          <p:nvPr/>
        </p:nvSpPr>
        <p:spPr>
          <a:xfrm>
            <a:off x="975379" y="7595974"/>
            <a:ext cx="5883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pizza, wings, salad, &amp; refreshers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01FE88-AB22-0841-9D0E-775598B8BDB7}"/>
              </a:ext>
            </a:extLst>
          </p:cNvPr>
          <p:cNvSpPr txBox="1"/>
          <p:nvPr/>
        </p:nvSpPr>
        <p:spPr>
          <a:xfrm>
            <a:off x="2998839" y="2402327"/>
            <a:ext cx="4198763" cy="39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for men — we welcome all!</a:t>
            </a:r>
          </a:p>
        </p:txBody>
      </p:sp>
    </p:spTree>
    <p:extLst>
      <p:ext uri="{BB962C8B-B14F-4D97-AF65-F5344CB8AC3E}">
        <p14:creationId xmlns:p14="http://schemas.microsoft.com/office/powerpoint/2010/main" val="169571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1BF60B3-F271-F648-9F87-29277472A668}"/>
              </a:ext>
            </a:extLst>
          </p:cNvPr>
          <p:cNvSpPr txBox="1"/>
          <p:nvPr/>
        </p:nvSpPr>
        <p:spPr>
          <a:xfrm>
            <a:off x="2998839" y="889056"/>
            <a:ext cx="419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[Student org 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Goes </a:t>
            </a:r>
          </a:p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Here]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5EDB39-5B9A-BE49-8B82-42640D40DCE2}"/>
              </a:ext>
            </a:extLst>
          </p:cNvPr>
          <p:cNvSpPr txBox="1"/>
          <p:nvPr/>
        </p:nvSpPr>
        <p:spPr>
          <a:xfrm>
            <a:off x="1007808" y="3616917"/>
            <a:ext cx="588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ARECRUITMENT </a:t>
            </a:r>
          </a:p>
          <a:p>
            <a:r>
              <a:rPr lang="en-US" sz="3600" b="1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B7852-8766-1F42-BDB1-C0CC695D3B02}"/>
              </a:ext>
            </a:extLst>
          </p:cNvPr>
          <p:cNvSpPr txBox="1"/>
          <p:nvPr/>
        </p:nvSpPr>
        <p:spPr>
          <a:xfrm>
            <a:off x="996642" y="4883266"/>
            <a:ext cx="5866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Monday, Sept. 15  |  2 p.m.</a:t>
            </a:r>
          </a:p>
          <a:p>
            <a:r>
              <a:rPr lang="en-US" sz="24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 150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87A633-0F5A-6442-929A-B4A1D4151352}"/>
              </a:ext>
            </a:extLst>
          </p:cNvPr>
          <p:cNvSpPr txBox="1"/>
          <p:nvPr/>
        </p:nvSpPr>
        <p:spPr>
          <a:xfrm>
            <a:off x="2998839" y="6211421"/>
            <a:ext cx="4105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We’ll take some time to go over events that we will be hosting; e.g. community events, fund raisers, and collaborative events.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9F886F-F770-4F45-88B0-3FCAD178EEB5}"/>
              </a:ext>
            </a:extLst>
          </p:cNvPr>
          <p:cNvSpPr txBox="1"/>
          <p:nvPr/>
        </p:nvSpPr>
        <p:spPr>
          <a:xfrm>
            <a:off x="2977576" y="7588333"/>
            <a:ext cx="4117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01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pizza, wings, salad, &amp; refreshers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01FE88-AB22-0841-9D0E-775598B8BDB7}"/>
              </a:ext>
            </a:extLst>
          </p:cNvPr>
          <p:cNvSpPr txBox="1"/>
          <p:nvPr/>
        </p:nvSpPr>
        <p:spPr>
          <a:xfrm>
            <a:off x="2998839" y="2402327"/>
            <a:ext cx="4198763" cy="39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for men — we welcome all!</a:t>
            </a:r>
          </a:p>
        </p:txBody>
      </p:sp>
      <p:pic>
        <p:nvPicPr>
          <p:cNvPr id="3" name="Picture 2" descr="A pink flower is standing on the side of a building&#10;&#10;Description automatically generated">
            <a:extLst>
              <a:ext uri="{FF2B5EF4-FFF2-40B4-BE49-F238E27FC236}">
                <a16:creationId xmlns:a16="http://schemas.microsoft.com/office/drawing/2014/main" id="{9B17029F-D491-5D4D-85F4-013452DA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365" y="5979310"/>
            <a:ext cx="1733381" cy="25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6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D7FF06C3957F40B015DFA13A2F7C4B" ma:contentTypeVersion="15" ma:contentTypeDescription="Create a new document." ma:contentTypeScope="" ma:versionID="ed575172493a3541b7858215bf039731">
  <xsd:schema xmlns:xsd="http://www.w3.org/2001/XMLSchema" xmlns:xs="http://www.w3.org/2001/XMLSchema" xmlns:p="http://schemas.microsoft.com/office/2006/metadata/properties" xmlns:ns1="http://schemas.microsoft.com/sharepoint/v3" xmlns:ns3="b77ae968-ed78-4e88-ad01-db0ba96e2a4d" xmlns:ns4="ff99a546-d1f7-4f82-92fe-14f5a5eb7b1d" targetNamespace="http://schemas.microsoft.com/office/2006/metadata/properties" ma:root="true" ma:fieldsID="19f6dff47db18ed5ffcb5c17ff1a9bbe" ns1:_="" ns3:_="" ns4:_="">
    <xsd:import namespace="http://schemas.microsoft.com/sharepoint/v3"/>
    <xsd:import namespace="b77ae968-ed78-4e88-ad01-db0ba96e2a4d"/>
    <xsd:import namespace="ff99a546-d1f7-4f82-92fe-14f5a5eb7b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ae968-ed78-4e88-ad01-db0ba96e2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9a546-d1f7-4f82-92fe-14f5a5eb7b1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b77ae968-ed78-4e88-ad01-db0ba96e2a4d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713EEE-812B-4C3B-8EF0-D9E108D19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7ae968-ed78-4e88-ad01-db0ba96e2a4d"/>
    <ds:schemaRef ds:uri="ff99a546-d1f7-4f82-92fe-14f5a5eb7b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03536A-2C86-43D8-87B8-1DCD3F571FD2}">
  <ds:schemaRefs>
    <ds:schemaRef ds:uri="http://purl.org/dc/terms/"/>
    <ds:schemaRef ds:uri="b77ae968-ed78-4e88-ad01-db0ba96e2a4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f99a546-d1f7-4f82-92fe-14f5a5eb7b1d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983908-03B7-4BD2-9813-D921D80835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140</Words>
  <Application>Microsoft Office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Merino, Erin</cp:lastModifiedBy>
  <cp:revision>6</cp:revision>
  <dcterms:created xsi:type="dcterms:W3CDTF">2019-12-05T20:34:43Z</dcterms:created>
  <dcterms:modified xsi:type="dcterms:W3CDTF">2023-08-03T18:23:05Z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0x010100F2D7FF06C3957F40B015DFA13A2F7C4B</vt:lpwstr>
  </property>
</Properties>
</file>