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9" r:id="rId5"/>
    <p:sldId id="260" r:id="rId6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0"/>
    <p:restoredTop sz="94558"/>
  </p:normalViewPr>
  <p:slideViewPr>
    <p:cSldViewPr snapToGrid="0" snapToObjects="1">
      <p:cViewPr varScale="1">
        <p:scale>
          <a:sx n="54" d="100"/>
          <a:sy n="54" d="100"/>
        </p:scale>
        <p:origin x="6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2CA9F-6E68-AF45-99F3-437DA8D135E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D9B34-8525-0743-9F58-75F0867CB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D9B34-8525-0743-9F58-75F0867CBD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5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D9B34-8525-0743-9F58-75F0867CBD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3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9DB-086C-0644-9D52-C441BC3925B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6EE-073B-6D40-99A6-1F61ED303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9DB-086C-0644-9D52-C441BC3925B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6EE-073B-6D40-99A6-1F61ED303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9DB-086C-0644-9D52-C441BC3925B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6EE-073B-6D40-99A6-1F61ED303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9DB-086C-0644-9D52-C441BC3925B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6EE-073B-6D40-99A6-1F61ED303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9DB-086C-0644-9D52-C441BC3925B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6EE-073B-6D40-99A6-1F61ED303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9DB-086C-0644-9D52-C441BC3925B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6EE-073B-6D40-99A6-1F61ED303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9DB-086C-0644-9D52-C441BC3925B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6EE-073B-6D40-99A6-1F61ED303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9DB-086C-0644-9D52-C441BC3925B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6EE-073B-6D40-99A6-1F61ED303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9DB-086C-0644-9D52-C441BC3925B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6EE-073B-6D40-99A6-1F61ED303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9DB-086C-0644-9D52-C441BC3925B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6EE-073B-6D40-99A6-1F61ED303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9DB-086C-0644-9D52-C441BC3925B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6EE-073B-6D40-99A6-1F61ED303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718C19-9EAB-7844-B50B-ED1DD406CA33}"/>
              </a:ext>
            </a:extLst>
          </p:cNvPr>
          <p:cNvSpPr/>
          <p:nvPr userDrawn="1"/>
        </p:nvSpPr>
        <p:spPr>
          <a:xfrm>
            <a:off x="0" y="12565626"/>
            <a:ext cx="24395592" cy="11432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A1816-E3BD-1147-B166-88A552A6522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7105"/>
            <a:ext cx="24395592" cy="3811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D04E0-7B6E-2C4B-BDD2-7F5E37C99FF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81518" y="1035848"/>
            <a:ext cx="6796038" cy="1754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A687D3-F824-2F46-A5CC-F2992FAD2127}"/>
              </a:ext>
            </a:extLst>
          </p:cNvPr>
          <p:cNvSpPr txBox="1"/>
          <p:nvPr userDrawn="1"/>
        </p:nvSpPr>
        <p:spPr>
          <a:xfrm>
            <a:off x="0" y="12790219"/>
            <a:ext cx="2437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nursing.umaryland.edu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studentorgs</a:t>
            </a:r>
            <a:endParaRPr lang="en-U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3E9DB-086C-0644-9D52-C441BC3925B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B76EE-073B-6D40-99A6-1F61ED303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206DE29-D38A-7849-B74B-0FA3B3E7CA8F}"/>
              </a:ext>
            </a:extLst>
          </p:cNvPr>
          <p:cNvSpPr txBox="1"/>
          <p:nvPr/>
        </p:nvSpPr>
        <p:spPr>
          <a:xfrm>
            <a:off x="1697511" y="4501831"/>
            <a:ext cx="21302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MEETING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37D654-8253-1C48-8A7C-32BD7F2AC1C7}"/>
              </a:ext>
            </a:extLst>
          </p:cNvPr>
          <p:cNvSpPr txBox="1"/>
          <p:nvPr/>
        </p:nvSpPr>
        <p:spPr>
          <a:xfrm>
            <a:off x="1686346" y="6133093"/>
            <a:ext cx="14041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Monday, Sept. 15  |  2 p.m.</a:t>
            </a:r>
          </a:p>
          <a:p>
            <a:r>
              <a:rPr lang="en-US" sz="6000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150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D7EE7E-E821-B04B-B978-339F93986B44}"/>
              </a:ext>
            </a:extLst>
          </p:cNvPr>
          <p:cNvSpPr txBox="1"/>
          <p:nvPr/>
        </p:nvSpPr>
        <p:spPr>
          <a:xfrm>
            <a:off x="1686345" y="8472491"/>
            <a:ext cx="14041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We’ll take some time to go over events that we will be hosting; e.g. community events, fund raisers, and collaborative events.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DFAEB5-560B-2143-997B-C0F953CA38D3}"/>
              </a:ext>
            </a:extLst>
          </p:cNvPr>
          <p:cNvSpPr txBox="1"/>
          <p:nvPr/>
        </p:nvSpPr>
        <p:spPr>
          <a:xfrm>
            <a:off x="1665082" y="11421021"/>
            <a:ext cx="14062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pizza, wings, salad, &amp; refreshers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10541-52E2-4E4A-9D6C-CFC2D81503D6}"/>
              </a:ext>
            </a:extLst>
          </p:cNvPr>
          <p:cNvSpPr txBox="1"/>
          <p:nvPr/>
        </p:nvSpPr>
        <p:spPr>
          <a:xfrm>
            <a:off x="8179095" y="546812"/>
            <a:ext cx="15499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Student Org Name Here]</a:t>
            </a:r>
            <a:endParaRPr lang="en-U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7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206DE29-D38A-7849-B74B-0FA3B3E7CA8F}"/>
              </a:ext>
            </a:extLst>
          </p:cNvPr>
          <p:cNvSpPr txBox="1"/>
          <p:nvPr/>
        </p:nvSpPr>
        <p:spPr>
          <a:xfrm>
            <a:off x="6284258" y="4501831"/>
            <a:ext cx="1774086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MEETING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37D654-8253-1C48-8A7C-32BD7F2AC1C7}"/>
              </a:ext>
            </a:extLst>
          </p:cNvPr>
          <p:cNvSpPr txBox="1"/>
          <p:nvPr/>
        </p:nvSpPr>
        <p:spPr>
          <a:xfrm>
            <a:off x="6273093" y="6133093"/>
            <a:ext cx="14041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Monday, Sept. 15  |  2 p.m.</a:t>
            </a:r>
          </a:p>
          <a:p>
            <a:r>
              <a:rPr lang="en-US" sz="6000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150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D7EE7E-E821-B04B-B978-339F93986B44}"/>
              </a:ext>
            </a:extLst>
          </p:cNvPr>
          <p:cNvSpPr txBox="1"/>
          <p:nvPr/>
        </p:nvSpPr>
        <p:spPr>
          <a:xfrm>
            <a:off x="6273092" y="8472491"/>
            <a:ext cx="14041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We’ll take some time to go over events that we will be hosting; e.g. community events, fund raisers, and collaborative events.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DFAEB5-560B-2143-997B-C0F953CA38D3}"/>
              </a:ext>
            </a:extLst>
          </p:cNvPr>
          <p:cNvSpPr txBox="1"/>
          <p:nvPr/>
        </p:nvSpPr>
        <p:spPr>
          <a:xfrm>
            <a:off x="6251829" y="11096561"/>
            <a:ext cx="14062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pizza, wings, salad, &amp; refreshers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610541-52E2-4E4A-9D6C-CFC2D81503D6}"/>
              </a:ext>
            </a:extLst>
          </p:cNvPr>
          <p:cNvSpPr txBox="1"/>
          <p:nvPr/>
        </p:nvSpPr>
        <p:spPr>
          <a:xfrm>
            <a:off x="8179095" y="546812"/>
            <a:ext cx="15499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Student Org Name Here]</a:t>
            </a:r>
            <a:endParaRPr lang="en-U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nk flower is standing on the side of a building&#10;&#10;Description automatically generated">
            <a:extLst>
              <a:ext uri="{FF2B5EF4-FFF2-40B4-BE49-F238E27FC236}">
                <a16:creationId xmlns:a16="http://schemas.microsoft.com/office/drawing/2014/main" id="{268ACAF1-90C0-E348-AF8A-31C1657E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8" y="4818162"/>
            <a:ext cx="4593373" cy="68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20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b77ae968-ed78-4e88-ad01-db0ba96e2a4d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D7FF06C3957F40B015DFA13A2F7C4B" ma:contentTypeVersion="15" ma:contentTypeDescription="Create a new document." ma:contentTypeScope="" ma:versionID="ed575172493a3541b7858215bf039731">
  <xsd:schema xmlns:xsd="http://www.w3.org/2001/XMLSchema" xmlns:xs="http://www.w3.org/2001/XMLSchema" xmlns:p="http://schemas.microsoft.com/office/2006/metadata/properties" xmlns:ns1="http://schemas.microsoft.com/sharepoint/v3" xmlns:ns3="b77ae968-ed78-4e88-ad01-db0ba96e2a4d" xmlns:ns4="ff99a546-d1f7-4f82-92fe-14f5a5eb7b1d" targetNamespace="http://schemas.microsoft.com/office/2006/metadata/properties" ma:root="true" ma:fieldsID="19f6dff47db18ed5ffcb5c17ff1a9bbe" ns1:_="" ns3:_="" ns4:_="">
    <xsd:import namespace="http://schemas.microsoft.com/sharepoint/v3"/>
    <xsd:import namespace="b77ae968-ed78-4e88-ad01-db0ba96e2a4d"/>
    <xsd:import namespace="ff99a546-d1f7-4f82-92fe-14f5a5eb7b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ae968-ed78-4e88-ad01-db0ba96e2a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9a546-d1f7-4f82-92fe-14f5a5eb7b1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14F02F-1DD1-4BF0-B15C-F6FECC1C3C6F}">
  <ds:schemaRefs>
    <ds:schemaRef ds:uri="b77ae968-ed78-4e88-ad01-db0ba96e2a4d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3"/>
    <ds:schemaRef ds:uri="ff99a546-d1f7-4f82-92fe-14f5a5eb7b1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A92C38-3B17-4DC8-A92E-EDB2CA4EDD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EED697-C65F-4815-B7C2-3E226572A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7ae968-ed78-4e88-ad01-db0ba96e2a4d"/>
    <ds:schemaRef ds:uri="ff99a546-d1f7-4f82-92fe-14f5a5eb7b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124</Words>
  <Application>Microsoft Office PowerPoint</Application>
  <PresentationFormat>Custom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Baffuto, Michelle</dc:creator>
  <cp:lastModifiedBy>Merino, Erin</cp:lastModifiedBy>
  <cp:revision>23</cp:revision>
  <cp:lastPrinted>2019-11-18T17:28:17Z</cp:lastPrinted>
  <dcterms:created xsi:type="dcterms:W3CDTF">2018-02-23T15:14:39Z</dcterms:created>
  <dcterms:modified xsi:type="dcterms:W3CDTF">2023-08-03T18:23:30Z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0x010100F2D7FF06C3957F40B015DFA13A2F7C4B</vt:lpwstr>
  </property>
</Properties>
</file>