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  <p:sldId id="258" r:id="rId6"/>
  </p:sldIdLst>
  <p:sldSz cx="32918400" cy="219456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-1328" y="-152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65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10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10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553753" cy="21945600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8" name="Picture 7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51" y="537781"/>
            <a:ext cx="5156718" cy="135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91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56751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2918400" cy="2900645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3" name="Picture 2" descr="UM_School_Nursing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04" y="851355"/>
            <a:ext cx="4791139" cy="125985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21400749"/>
            <a:ext cx="32918400" cy="54485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8765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156751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1400749"/>
            <a:ext cx="32918400" cy="54485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5" name="Picture 4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43" y="537781"/>
            <a:ext cx="5156718" cy="135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65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156751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1208613" y="3708321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7" name="Text Box 156"/>
          <p:cNvSpPr txBox="1">
            <a:spLocks noChangeArrowheads="1"/>
          </p:cNvSpPr>
          <p:nvPr/>
        </p:nvSpPr>
        <p:spPr bwMode="auto">
          <a:xfrm>
            <a:off x="22731609" y="4447879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8" name="Text Box 166"/>
          <p:cNvSpPr txBox="1">
            <a:spLocks noChangeArrowheads="1"/>
          </p:cNvSpPr>
          <p:nvPr/>
        </p:nvSpPr>
        <p:spPr bwMode="auto">
          <a:xfrm>
            <a:off x="22651880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9" name="Text Box 156"/>
          <p:cNvSpPr txBox="1">
            <a:spLocks noChangeArrowheads="1"/>
          </p:cNvSpPr>
          <p:nvPr/>
        </p:nvSpPr>
        <p:spPr bwMode="auto">
          <a:xfrm>
            <a:off x="11208613" y="4447879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" name="Text Box 147"/>
          <p:cNvSpPr txBox="1">
            <a:spLocks noChangeArrowheads="1"/>
          </p:cNvSpPr>
          <p:nvPr/>
        </p:nvSpPr>
        <p:spPr bwMode="auto">
          <a:xfrm>
            <a:off x="1081827" y="1002285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Text Box 162"/>
          <p:cNvSpPr txBox="1">
            <a:spLocks noChangeArrowheads="1"/>
          </p:cNvSpPr>
          <p:nvPr/>
        </p:nvSpPr>
        <p:spPr bwMode="auto">
          <a:xfrm>
            <a:off x="1081827" y="928329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2" name="Text Box 164"/>
          <p:cNvSpPr txBox="1">
            <a:spLocks noChangeArrowheads="1"/>
          </p:cNvSpPr>
          <p:nvPr/>
        </p:nvSpPr>
        <p:spPr bwMode="auto">
          <a:xfrm>
            <a:off x="11208613" y="928329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3" name="Text Box 156"/>
          <p:cNvSpPr txBox="1">
            <a:spLocks noChangeArrowheads="1"/>
          </p:cNvSpPr>
          <p:nvPr/>
        </p:nvSpPr>
        <p:spPr bwMode="auto">
          <a:xfrm>
            <a:off x="22731609" y="1002285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 Box 166"/>
          <p:cNvSpPr txBox="1">
            <a:spLocks noChangeArrowheads="1"/>
          </p:cNvSpPr>
          <p:nvPr/>
        </p:nvSpPr>
        <p:spPr bwMode="auto">
          <a:xfrm>
            <a:off x="22651880" y="928329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5" name="Text Box 147"/>
          <p:cNvSpPr txBox="1">
            <a:spLocks noChangeArrowheads="1"/>
          </p:cNvSpPr>
          <p:nvPr/>
        </p:nvSpPr>
        <p:spPr bwMode="auto">
          <a:xfrm>
            <a:off x="1081827" y="15641051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6" name="Text Box 162"/>
          <p:cNvSpPr txBox="1">
            <a:spLocks noChangeArrowheads="1"/>
          </p:cNvSpPr>
          <p:nvPr/>
        </p:nvSpPr>
        <p:spPr bwMode="auto">
          <a:xfrm>
            <a:off x="1081827" y="14901493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7" name="Text Box 164"/>
          <p:cNvSpPr txBox="1">
            <a:spLocks noChangeArrowheads="1"/>
          </p:cNvSpPr>
          <p:nvPr/>
        </p:nvSpPr>
        <p:spPr bwMode="auto">
          <a:xfrm>
            <a:off x="11208613" y="14901493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22731609" y="15641051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 Box 166"/>
          <p:cNvSpPr txBox="1">
            <a:spLocks noChangeArrowheads="1"/>
          </p:cNvSpPr>
          <p:nvPr/>
        </p:nvSpPr>
        <p:spPr bwMode="auto">
          <a:xfrm>
            <a:off x="22651880" y="14901493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20" name="Text Box 156"/>
          <p:cNvSpPr txBox="1">
            <a:spLocks noChangeArrowheads="1"/>
          </p:cNvSpPr>
          <p:nvPr/>
        </p:nvSpPr>
        <p:spPr bwMode="auto">
          <a:xfrm>
            <a:off x="11208613" y="15641051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1" name="Text Box 156"/>
          <p:cNvSpPr txBox="1">
            <a:spLocks noChangeArrowheads="1"/>
          </p:cNvSpPr>
          <p:nvPr/>
        </p:nvSpPr>
        <p:spPr bwMode="auto">
          <a:xfrm>
            <a:off x="17754690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latin typeface="Arial"/>
                <a:cs typeface="Arial"/>
              </a:rPr>
              <a:t>Nursing</a:t>
            </a:r>
            <a:endParaRPr lang="en-US" sz="27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7826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4"/>
          <p:cNvSpPr txBox="1">
            <a:spLocks noChangeArrowheads="1"/>
          </p:cNvSpPr>
          <p:nvPr/>
        </p:nvSpPr>
        <p:spPr bwMode="auto">
          <a:xfrm>
            <a:off x="11208613" y="3708321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5" name="Text Box 156"/>
          <p:cNvSpPr txBox="1">
            <a:spLocks noChangeArrowheads="1"/>
          </p:cNvSpPr>
          <p:nvPr/>
        </p:nvSpPr>
        <p:spPr bwMode="auto">
          <a:xfrm>
            <a:off x="22731609" y="4447879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6" name="Text Box 166"/>
          <p:cNvSpPr txBox="1">
            <a:spLocks noChangeArrowheads="1"/>
          </p:cNvSpPr>
          <p:nvPr/>
        </p:nvSpPr>
        <p:spPr bwMode="auto">
          <a:xfrm>
            <a:off x="22651880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7" name="Text Box 156"/>
          <p:cNvSpPr txBox="1">
            <a:spLocks noChangeArrowheads="1"/>
          </p:cNvSpPr>
          <p:nvPr/>
        </p:nvSpPr>
        <p:spPr bwMode="auto">
          <a:xfrm>
            <a:off x="11208613" y="4447879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Text Box 147"/>
          <p:cNvSpPr txBox="1">
            <a:spLocks noChangeArrowheads="1"/>
          </p:cNvSpPr>
          <p:nvPr/>
        </p:nvSpPr>
        <p:spPr bwMode="auto">
          <a:xfrm>
            <a:off x="1081827" y="1002285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Text Box 162"/>
          <p:cNvSpPr txBox="1">
            <a:spLocks noChangeArrowheads="1"/>
          </p:cNvSpPr>
          <p:nvPr/>
        </p:nvSpPr>
        <p:spPr bwMode="auto">
          <a:xfrm>
            <a:off x="1081827" y="928329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0" name="Text Box 164"/>
          <p:cNvSpPr txBox="1">
            <a:spLocks noChangeArrowheads="1"/>
          </p:cNvSpPr>
          <p:nvPr/>
        </p:nvSpPr>
        <p:spPr bwMode="auto">
          <a:xfrm>
            <a:off x="11208613" y="928329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1" name="Text Box 156"/>
          <p:cNvSpPr txBox="1">
            <a:spLocks noChangeArrowheads="1"/>
          </p:cNvSpPr>
          <p:nvPr/>
        </p:nvSpPr>
        <p:spPr bwMode="auto">
          <a:xfrm>
            <a:off x="22731609" y="1002285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Text Box 166"/>
          <p:cNvSpPr txBox="1">
            <a:spLocks noChangeArrowheads="1"/>
          </p:cNvSpPr>
          <p:nvPr/>
        </p:nvSpPr>
        <p:spPr bwMode="auto">
          <a:xfrm>
            <a:off x="22651880" y="928329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3" name="Text Box 147"/>
          <p:cNvSpPr txBox="1">
            <a:spLocks noChangeArrowheads="1"/>
          </p:cNvSpPr>
          <p:nvPr/>
        </p:nvSpPr>
        <p:spPr bwMode="auto">
          <a:xfrm>
            <a:off x="1081827" y="15641051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 Box 162"/>
          <p:cNvSpPr txBox="1">
            <a:spLocks noChangeArrowheads="1"/>
          </p:cNvSpPr>
          <p:nvPr/>
        </p:nvSpPr>
        <p:spPr bwMode="auto">
          <a:xfrm>
            <a:off x="1081827" y="14901493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5" name="Text Box 164"/>
          <p:cNvSpPr txBox="1">
            <a:spLocks noChangeArrowheads="1"/>
          </p:cNvSpPr>
          <p:nvPr/>
        </p:nvSpPr>
        <p:spPr bwMode="auto">
          <a:xfrm>
            <a:off x="11208613" y="14901493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6" name="Text Box 156"/>
          <p:cNvSpPr txBox="1">
            <a:spLocks noChangeArrowheads="1"/>
          </p:cNvSpPr>
          <p:nvPr/>
        </p:nvSpPr>
        <p:spPr bwMode="auto">
          <a:xfrm>
            <a:off x="22731609" y="15641051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Text Box 166"/>
          <p:cNvSpPr txBox="1">
            <a:spLocks noChangeArrowheads="1"/>
          </p:cNvSpPr>
          <p:nvPr/>
        </p:nvSpPr>
        <p:spPr bwMode="auto">
          <a:xfrm>
            <a:off x="22651880" y="14901493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1208613" y="15641051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7754690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chemeClr val="bg1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solidFill>
                  <a:schemeClr val="bg1"/>
                </a:solidFill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solidFill>
                  <a:schemeClr val="bg1"/>
                </a:solidFill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solidFill>
                  <a:schemeClr val="bg1"/>
                </a:solidFill>
                <a:latin typeface="Arial"/>
                <a:cs typeface="Arial"/>
              </a:rPr>
              <a:t>Nursing</a:t>
            </a:r>
            <a:endParaRPr lang="en-US" sz="2700" b="0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4669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4"/>
          <p:cNvSpPr txBox="1">
            <a:spLocks noChangeArrowheads="1"/>
          </p:cNvSpPr>
          <p:nvPr/>
        </p:nvSpPr>
        <p:spPr bwMode="auto">
          <a:xfrm>
            <a:off x="11208613" y="3708321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5" name="Text Box 156"/>
          <p:cNvSpPr txBox="1">
            <a:spLocks noChangeArrowheads="1"/>
          </p:cNvSpPr>
          <p:nvPr/>
        </p:nvSpPr>
        <p:spPr bwMode="auto">
          <a:xfrm>
            <a:off x="22731609" y="4447879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6" name="Text Box 166"/>
          <p:cNvSpPr txBox="1">
            <a:spLocks noChangeArrowheads="1"/>
          </p:cNvSpPr>
          <p:nvPr/>
        </p:nvSpPr>
        <p:spPr bwMode="auto">
          <a:xfrm>
            <a:off x="22651880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7" name="Text Box 156"/>
          <p:cNvSpPr txBox="1">
            <a:spLocks noChangeArrowheads="1"/>
          </p:cNvSpPr>
          <p:nvPr/>
        </p:nvSpPr>
        <p:spPr bwMode="auto">
          <a:xfrm>
            <a:off x="11208613" y="4447879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Text Box 147"/>
          <p:cNvSpPr txBox="1">
            <a:spLocks noChangeArrowheads="1"/>
          </p:cNvSpPr>
          <p:nvPr/>
        </p:nvSpPr>
        <p:spPr bwMode="auto">
          <a:xfrm>
            <a:off x="1081827" y="1002285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Text Box 162"/>
          <p:cNvSpPr txBox="1">
            <a:spLocks noChangeArrowheads="1"/>
          </p:cNvSpPr>
          <p:nvPr/>
        </p:nvSpPr>
        <p:spPr bwMode="auto">
          <a:xfrm>
            <a:off x="1081827" y="928329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0" name="Text Box 164"/>
          <p:cNvSpPr txBox="1">
            <a:spLocks noChangeArrowheads="1"/>
          </p:cNvSpPr>
          <p:nvPr/>
        </p:nvSpPr>
        <p:spPr bwMode="auto">
          <a:xfrm>
            <a:off x="11208613" y="928329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1" name="Text Box 156"/>
          <p:cNvSpPr txBox="1">
            <a:spLocks noChangeArrowheads="1"/>
          </p:cNvSpPr>
          <p:nvPr/>
        </p:nvSpPr>
        <p:spPr bwMode="auto">
          <a:xfrm>
            <a:off x="22731609" y="1002285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Text Box 166"/>
          <p:cNvSpPr txBox="1">
            <a:spLocks noChangeArrowheads="1"/>
          </p:cNvSpPr>
          <p:nvPr/>
        </p:nvSpPr>
        <p:spPr bwMode="auto">
          <a:xfrm>
            <a:off x="22651880" y="928329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3" name="Text Box 147"/>
          <p:cNvSpPr txBox="1">
            <a:spLocks noChangeArrowheads="1"/>
          </p:cNvSpPr>
          <p:nvPr/>
        </p:nvSpPr>
        <p:spPr bwMode="auto">
          <a:xfrm>
            <a:off x="1081827" y="15641051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 Box 162"/>
          <p:cNvSpPr txBox="1">
            <a:spLocks noChangeArrowheads="1"/>
          </p:cNvSpPr>
          <p:nvPr/>
        </p:nvSpPr>
        <p:spPr bwMode="auto">
          <a:xfrm>
            <a:off x="1081827" y="14901493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5" name="Text Box 164"/>
          <p:cNvSpPr txBox="1">
            <a:spLocks noChangeArrowheads="1"/>
          </p:cNvSpPr>
          <p:nvPr/>
        </p:nvSpPr>
        <p:spPr bwMode="auto">
          <a:xfrm>
            <a:off x="11208613" y="14901493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6" name="Text Box 156"/>
          <p:cNvSpPr txBox="1">
            <a:spLocks noChangeArrowheads="1"/>
          </p:cNvSpPr>
          <p:nvPr/>
        </p:nvSpPr>
        <p:spPr bwMode="auto">
          <a:xfrm>
            <a:off x="22731609" y="15641051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Text Box 166"/>
          <p:cNvSpPr txBox="1">
            <a:spLocks noChangeArrowheads="1"/>
          </p:cNvSpPr>
          <p:nvPr/>
        </p:nvSpPr>
        <p:spPr bwMode="auto">
          <a:xfrm>
            <a:off x="22651880" y="14901493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1208613" y="15641051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7754690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latin typeface="Arial"/>
                <a:cs typeface="Arial"/>
              </a:rPr>
              <a:t>Nursing</a:t>
            </a:r>
            <a:endParaRPr lang="en-US" sz="27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3692574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ster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ster Option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102</Words>
  <Application>Microsoft Macintosh PowerPoint</Application>
  <PresentationFormat>Custom</PresentationFormat>
  <Paragraphs>60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Poster Option A</vt:lpstr>
      <vt:lpstr>Poster Option B</vt:lpstr>
      <vt:lpstr>Poster Option 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Baffuto</dc:creator>
  <cp:lastModifiedBy>Michelle Baffuto</cp:lastModifiedBy>
  <cp:revision>1</cp:revision>
  <dcterms:created xsi:type="dcterms:W3CDTF">2017-09-07T13:24:00Z</dcterms:created>
  <dcterms:modified xsi:type="dcterms:W3CDTF">2017-09-07T13:29:38Z</dcterms:modified>
</cp:coreProperties>
</file>