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</p:sldIdLst>
  <p:sldSz cx="32918400" cy="16459200"/>
  <p:notesSz cx="6858000" cy="9144000"/>
  <p:defaultTextStyle>
    <a:defPPr>
      <a:defRPr lang="en-US"/>
    </a:defPPr>
    <a:lvl1pPr marL="0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141078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76" y="-616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95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10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1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553752" cy="16474879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8" name="Picture 7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51" y="537781"/>
            <a:ext cx="5156718" cy="13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9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410782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1410782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1410782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1410782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1410782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1410782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2918400" cy="2900645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3" name="Picture 2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04" y="851355"/>
            <a:ext cx="4791139" cy="125985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5914349"/>
            <a:ext cx="329184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5448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1410782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1410782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1410782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1410782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1410782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1410782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3" y="537781"/>
            <a:ext cx="5156718" cy="135598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15914349"/>
            <a:ext cx="329184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5448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1410782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1410782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1410782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1410782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1410782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1410782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1410782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141078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8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9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2" name="Text Box 164"/>
          <p:cNvSpPr txBox="1">
            <a:spLocks noChangeArrowheads="1"/>
          </p:cNvSpPr>
          <p:nvPr/>
        </p:nvSpPr>
        <p:spPr bwMode="auto">
          <a:xfrm>
            <a:off x="11208613" y="791033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56"/>
          <p:cNvSpPr txBox="1">
            <a:spLocks noChangeArrowheads="1"/>
          </p:cNvSpPr>
          <p:nvPr/>
        </p:nvSpPr>
        <p:spPr bwMode="auto">
          <a:xfrm>
            <a:off x="22731609" y="864989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6"/>
          <p:cNvSpPr txBox="1">
            <a:spLocks noChangeArrowheads="1"/>
          </p:cNvSpPr>
          <p:nvPr/>
        </p:nvSpPr>
        <p:spPr bwMode="auto">
          <a:xfrm>
            <a:off x="22651880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6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7" name="Text Box 164"/>
          <p:cNvSpPr txBox="1">
            <a:spLocks noChangeArrowheads="1"/>
          </p:cNvSpPr>
          <p:nvPr/>
        </p:nvSpPr>
        <p:spPr bwMode="auto">
          <a:xfrm>
            <a:off x="11208613" y="1201827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22731609" y="1275783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66"/>
          <p:cNvSpPr txBox="1">
            <a:spLocks noChangeArrowheads="1"/>
          </p:cNvSpPr>
          <p:nvPr/>
        </p:nvSpPr>
        <p:spPr bwMode="auto">
          <a:xfrm>
            <a:off x="22651880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20" name="Text Box 156"/>
          <p:cNvSpPr txBox="1">
            <a:spLocks noChangeArrowheads="1"/>
          </p:cNvSpPr>
          <p:nvPr/>
        </p:nvSpPr>
        <p:spPr bwMode="auto">
          <a:xfrm>
            <a:off x="11208613" y="12757835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1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730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0" name="Text Box 164"/>
          <p:cNvSpPr txBox="1">
            <a:spLocks noChangeArrowheads="1"/>
          </p:cNvSpPr>
          <p:nvPr/>
        </p:nvSpPr>
        <p:spPr bwMode="auto">
          <a:xfrm>
            <a:off x="11208613" y="791033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22731609" y="864989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22651880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1208613" y="1201827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56"/>
          <p:cNvSpPr txBox="1">
            <a:spLocks noChangeArrowheads="1"/>
          </p:cNvSpPr>
          <p:nvPr/>
        </p:nvSpPr>
        <p:spPr bwMode="auto">
          <a:xfrm>
            <a:off x="22731609" y="1275783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22651880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1208613" y="12757835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solidFill>
                  <a:schemeClr val="bg1"/>
                </a:solidFill>
                <a:latin typeface="Arial"/>
                <a:cs typeface="Arial"/>
              </a:rPr>
              <a:t>Nursing</a:t>
            </a:r>
            <a:endParaRPr lang="en-US" sz="27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079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11208613" y="3708321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22731609" y="4447879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22651880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11208613" y="4447879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0" name="Text Box 164"/>
          <p:cNvSpPr txBox="1">
            <a:spLocks noChangeArrowheads="1"/>
          </p:cNvSpPr>
          <p:nvPr/>
        </p:nvSpPr>
        <p:spPr bwMode="auto">
          <a:xfrm>
            <a:off x="11208613" y="791033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22731609" y="864989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22651880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1208613" y="12018277"/>
            <a:ext cx="10650928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56"/>
          <p:cNvSpPr txBox="1">
            <a:spLocks noChangeArrowheads="1"/>
          </p:cNvSpPr>
          <p:nvPr/>
        </p:nvSpPr>
        <p:spPr bwMode="auto">
          <a:xfrm>
            <a:off x="22731609" y="12757835"/>
            <a:ext cx="939165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22651880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1208613" y="12757835"/>
            <a:ext cx="10650928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7754690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475224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r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Oprion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1</cp:revision>
  <dcterms:created xsi:type="dcterms:W3CDTF">2017-09-07T13:13:37Z</dcterms:created>
  <dcterms:modified xsi:type="dcterms:W3CDTF">2017-09-07T13:23:09Z</dcterms:modified>
</cp:coreProperties>
</file>