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  <p:sldMasterId id="2147483654" r:id="rId3"/>
  </p:sldMasterIdLst>
  <p:sldIdLst>
    <p:sldId id="257" r:id="rId4"/>
    <p:sldId id="258" r:id="rId5"/>
    <p:sldId id="259" r:id="rId6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744" y="-16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68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699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113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Relationship Id="rId3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791" y="1053139"/>
            <a:ext cx="8195216" cy="215498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115094" cy="33009824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0808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44013092" cy="5575452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2" name="Picture 1" descr="UM_School_Nursing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278" y="1700953"/>
            <a:ext cx="8137921" cy="2139914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31996902"/>
            <a:ext cx="44013092" cy="10129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41701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1996902"/>
            <a:ext cx="44013092" cy="10129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5" name="Picture 4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47" y="1053139"/>
            <a:ext cx="8195216" cy="215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8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881445" y="8169753"/>
            <a:ext cx="111252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Background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1881445" y="6996591"/>
            <a:ext cx="11676063" cy="8302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1"/>
          <p:cNvSpPr txBox="1">
            <a:spLocks noChangeArrowheads="1"/>
          </p:cNvSpPr>
          <p:nvPr/>
        </p:nvSpPr>
        <p:spPr bwMode="auto">
          <a:xfrm>
            <a:off x="1881445" y="16681928"/>
            <a:ext cx="111252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Arial"/>
                <a:cs typeface="Arial"/>
              </a:rPr>
              <a:t>Sample Objectives</a:t>
            </a:r>
            <a:endParaRPr lang="en-US" sz="2400">
              <a:latin typeface="Arial"/>
              <a:cs typeface="Arial"/>
            </a:endParaRPr>
          </a:p>
        </p:txBody>
      </p:sp>
      <p:sp>
        <p:nvSpPr>
          <p:cNvPr id="5" name="Text Box 163"/>
          <p:cNvSpPr txBox="1">
            <a:spLocks noChangeArrowheads="1"/>
          </p:cNvSpPr>
          <p:nvPr/>
        </p:nvSpPr>
        <p:spPr bwMode="auto">
          <a:xfrm>
            <a:off x="1881445" y="15538928"/>
            <a:ext cx="11658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</a:p>
        </p:txBody>
      </p:sp>
      <p:sp>
        <p:nvSpPr>
          <p:cNvPr id="6" name="Text Box 164"/>
          <p:cNvSpPr txBox="1">
            <a:spLocks noChangeArrowheads="1"/>
          </p:cNvSpPr>
          <p:nvPr/>
        </p:nvSpPr>
        <p:spPr bwMode="auto">
          <a:xfrm>
            <a:off x="14454445" y="7026753"/>
            <a:ext cx="1584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7" name="Text Box 165"/>
          <p:cNvSpPr txBox="1">
            <a:spLocks noChangeArrowheads="1"/>
          </p:cNvSpPr>
          <p:nvPr/>
        </p:nvSpPr>
        <p:spPr bwMode="auto">
          <a:xfrm>
            <a:off x="14606845" y="24408290"/>
            <a:ext cx="156972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8" name="Text Box 156"/>
          <p:cNvSpPr txBox="1">
            <a:spLocks noChangeArrowheads="1"/>
          </p:cNvSpPr>
          <p:nvPr/>
        </p:nvSpPr>
        <p:spPr bwMode="auto">
          <a:xfrm>
            <a:off x="31066045" y="8393591"/>
            <a:ext cx="12039600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9" name="Text Box 166"/>
          <p:cNvSpPr txBox="1">
            <a:spLocks noChangeArrowheads="1"/>
          </p:cNvSpPr>
          <p:nvPr/>
        </p:nvSpPr>
        <p:spPr bwMode="auto">
          <a:xfrm>
            <a:off x="31066045" y="7026753"/>
            <a:ext cx="1203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10" name="Text Box 152"/>
          <p:cNvSpPr txBox="1">
            <a:spLocks noChangeArrowheads="1"/>
          </p:cNvSpPr>
          <p:nvPr/>
        </p:nvSpPr>
        <p:spPr bwMode="auto">
          <a:xfrm>
            <a:off x="31066045" y="16712091"/>
            <a:ext cx="120396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References</a:t>
            </a:r>
          </a:p>
        </p:txBody>
      </p:sp>
      <p:sp>
        <p:nvSpPr>
          <p:cNvPr id="11" name="Text Box 167"/>
          <p:cNvSpPr txBox="1">
            <a:spLocks noChangeArrowheads="1"/>
          </p:cNvSpPr>
          <p:nvPr/>
        </p:nvSpPr>
        <p:spPr bwMode="auto">
          <a:xfrm>
            <a:off x="31066045" y="15569091"/>
            <a:ext cx="12039600" cy="833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</a:p>
        </p:txBody>
      </p:sp>
      <p:sp>
        <p:nvSpPr>
          <p:cNvPr id="12" name="Text Box 161"/>
          <p:cNvSpPr txBox="1">
            <a:spLocks noChangeArrowheads="1"/>
          </p:cNvSpPr>
          <p:nvPr/>
        </p:nvSpPr>
        <p:spPr bwMode="auto">
          <a:xfrm>
            <a:off x="1881445" y="25551290"/>
            <a:ext cx="11125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Development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13" name="Text Box 164"/>
          <p:cNvSpPr txBox="1">
            <a:spLocks noChangeArrowheads="1"/>
          </p:cNvSpPr>
          <p:nvPr/>
        </p:nvSpPr>
        <p:spPr bwMode="auto">
          <a:xfrm>
            <a:off x="1881445" y="24411465"/>
            <a:ext cx="11658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</a:p>
        </p:txBody>
      </p:sp>
      <p:sp>
        <p:nvSpPr>
          <p:cNvPr id="14" name="Text Box 164"/>
          <p:cNvSpPr txBox="1">
            <a:spLocks noChangeArrowheads="1"/>
          </p:cNvSpPr>
          <p:nvPr/>
        </p:nvSpPr>
        <p:spPr bwMode="auto">
          <a:xfrm>
            <a:off x="14454445" y="15538928"/>
            <a:ext cx="15849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</a:p>
        </p:txBody>
      </p:sp>
      <p:sp>
        <p:nvSpPr>
          <p:cNvPr id="15" name="Text Box 152"/>
          <p:cNvSpPr txBox="1">
            <a:spLocks noChangeArrowheads="1"/>
          </p:cNvSpPr>
          <p:nvPr/>
        </p:nvSpPr>
        <p:spPr bwMode="auto">
          <a:xfrm>
            <a:off x="31066045" y="25551290"/>
            <a:ext cx="120396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Notes</a:t>
            </a:r>
          </a:p>
        </p:txBody>
      </p:sp>
      <p:sp>
        <p:nvSpPr>
          <p:cNvPr id="16" name="Text Box 167"/>
          <p:cNvSpPr txBox="1">
            <a:spLocks noChangeArrowheads="1"/>
          </p:cNvSpPr>
          <p:nvPr/>
        </p:nvSpPr>
        <p:spPr bwMode="auto">
          <a:xfrm>
            <a:off x="31066045" y="24408290"/>
            <a:ext cx="1203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</a:p>
        </p:txBody>
      </p:sp>
      <p:sp>
        <p:nvSpPr>
          <p:cNvPr id="17" name="Text Box 156"/>
          <p:cNvSpPr txBox="1">
            <a:spLocks noChangeArrowheads="1"/>
          </p:cNvSpPr>
          <p:nvPr/>
        </p:nvSpPr>
        <p:spPr bwMode="auto">
          <a:xfrm>
            <a:off x="14606845" y="25581453"/>
            <a:ext cx="117348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14454445" y="8169753"/>
            <a:ext cx="15697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9937930" y="1166835"/>
            <a:ext cx="33167715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8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5400" b="0" i="0" dirty="0"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5400" b="0" i="0" dirty="0">
                <a:latin typeface="Arial"/>
                <a:cs typeface="Arial"/>
              </a:rPr>
              <a:t>University of Maryland School of Nursing</a:t>
            </a:r>
          </a:p>
          <a:p>
            <a:pPr algn="r" eaLnBrk="1" hangingPunct="1"/>
            <a:endParaRPr lang="en-US" sz="3000" b="0" i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047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6"/>
          <p:cNvSpPr txBox="1">
            <a:spLocks noChangeArrowheads="1"/>
          </p:cNvSpPr>
          <p:nvPr/>
        </p:nvSpPr>
        <p:spPr bwMode="auto">
          <a:xfrm>
            <a:off x="10191934" y="1166835"/>
            <a:ext cx="32913712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800" dirty="0">
                <a:solidFill>
                  <a:schemeClr val="bg1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5400" b="0" i="0" dirty="0">
                <a:solidFill>
                  <a:schemeClr val="bg1"/>
                </a:solidFill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5400" b="0" i="0" dirty="0">
                <a:solidFill>
                  <a:schemeClr val="bg1"/>
                </a:solidFill>
                <a:latin typeface="Arial"/>
                <a:cs typeface="Arial"/>
              </a:rPr>
              <a:t>University of Maryland School of Nursing</a:t>
            </a:r>
          </a:p>
          <a:p>
            <a:pPr algn="r" eaLnBrk="1" hangingPunct="1"/>
            <a:endParaRPr lang="en-US" sz="3000" b="0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 Box 147"/>
          <p:cNvSpPr txBox="1">
            <a:spLocks noChangeArrowheads="1"/>
          </p:cNvSpPr>
          <p:nvPr/>
        </p:nvSpPr>
        <p:spPr bwMode="auto">
          <a:xfrm>
            <a:off x="1881445" y="8169753"/>
            <a:ext cx="111252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Background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6" name="Text Box 162"/>
          <p:cNvSpPr txBox="1">
            <a:spLocks noChangeArrowheads="1"/>
          </p:cNvSpPr>
          <p:nvPr/>
        </p:nvSpPr>
        <p:spPr bwMode="auto">
          <a:xfrm>
            <a:off x="1881445" y="6996591"/>
            <a:ext cx="11676063" cy="8302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7" name="Text Box 161"/>
          <p:cNvSpPr txBox="1">
            <a:spLocks noChangeArrowheads="1"/>
          </p:cNvSpPr>
          <p:nvPr/>
        </p:nvSpPr>
        <p:spPr bwMode="auto">
          <a:xfrm>
            <a:off x="1881445" y="16681928"/>
            <a:ext cx="111252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Arial"/>
                <a:cs typeface="Arial"/>
              </a:rPr>
              <a:t>Sample Objectives</a:t>
            </a:r>
            <a:endParaRPr lang="en-US" sz="2400">
              <a:latin typeface="Arial"/>
              <a:cs typeface="Arial"/>
            </a:endParaRPr>
          </a:p>
        </p:txBody>
      </p:sp>
      <p:sp>
        <p:nvSpPr>
          <p:cNvPr id="8" name="Text Box 163"/>
          <p:cNvSpPr txBox="1">
            <a:spLocks noChangeArrowheads="1"/>
          </p:cNvSpPr>
          <p:nvPr/>
        </p:nvSpPr>
        <p:spPr bwMode="auto">
          <a:xfrm>
            <a:off x="1881445" y="15538928"/>
            <a:ext cx="11658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</a:p>
        </p:txBody>
      </p:sp>
      <p:sp>
        <p:nvSpPr>
          <p:cNvPr id="9" name="Text Box 164"/>
          <p:cNvSpPr txBox="1">
            <a:spLocks noChangeArrowheads="1"/>
          </p:cNvSpPr>
          <p:nvPr/>
        </p:nvSpPr>
        <p:spPr bwMode="auto">
          <a:xfrm>
            <a:off x="14454445" y="7026753"/>
            <a:ext cx="1584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10" name="Text Box 165"/>
          <p:cNvSpPr txBox="1">
            <a:spLocks noChangeArrowheads="1"/>
          </p:cNvSpPr>
          <p:nvPr/>
        </p:nvSpPr>
        <p:spPr bwMode="auto">
          <a:xfrm>
            <a:off x="14606845" y="24408290"/>
            <a:ext cx="156972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11" name="Text Box 156"/>
          <p:cNvSpPr txBox="1">
            <a:spLocks noChangeArrowheads="1"/>
          </p:cNvSpPr>
          <p:nvPr/>
        </p:nvSpPr>
        <p:spPr bwMode="auto">
          <a:xfrm>
            <a:off x="31066045" y="8393591"/>
            <a:ext cx="12039600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Arial"/>
                <a:cs typeface="Arial"/>
              </a:rPr>
              <a:t>Conclusion</a:t>
            </a:r>
          </a:p>
        </p:txBody>
      </p:sp>
      <p:sp>
        <p:nvSpPr>
          <p:cNvPr id="12" name="Text Box 166"/>
          <p:cNvSpPr txBox="1">
            <a:spLocks noChangeArrowheads="1"/>
          </p:cNvSpPr>
          <p:nvPr/>
        </p:nvSpPr>
        <p:spPr bwMode="auto">
          <a:xfrm>
            <a:off x="31066045" y="7026753"/>
            <a:ext cx="1203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13" name="Text Box 152"/>
          <p:cNvSpPr txBox="1">
            <a:spLocks noChangeArrowheads="1"/>
          </p:cNvSpPr>
          <p:nvPr/>
        </p:nvSpPr>
        <p:spPr bwMode="auto">
          <a:xfrm>
            <a:off x="31066045" y="16712091"/>
            <a:ext cx="120396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References</a:t>
            </a:r>
          </a:p>
        </p:txBody>
      </p:sp>
      <p:sp>
        <p:nvSpPr>
          <p:cNvPr id="14" name="Text Box 167"/>
          <p:cNvSpPr txBox="1">
            <a:spLocks noChangeArrowheads="1"/>
          </p:cNvSpPr>
          <p:nvPr/>
        </p:nvSpPr>
        <p:spPr bwMode="auto">
          <a:xfrm>
            <a:off x="31066045" y="15569091"/>
            <a:ext cx="12039600" cy="833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</a:p>
        </p:txBody>
      </p:sp>
      <p:sp>
        <p:nvSpPr>
          <p:cNvPr id="15" name="Text Box 161"/>
          <p:cNvSpPr txBox="1">
            <a:spLocks noChangeArrowheads="1"/>
          </p:cNvSpPr>
          <p:nvPr/>
        </p:nvSpPr>
        <p:spPr bwMode="auto">
          <a:xfrm>
            <a:off x="1881445" y="25551290"/>
            <a:ext cx="11125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Development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16" name="Text Box 164"/>
          <p:cNvSpPr txBox="1">
            <a:spLocks noChangeArrowheads="1"/>
          </p:cNvSpPr>
          <p:nvPr/>
        </p:nvSpPr>
        <p:spPr bwMode="auto">
          <a:xfrm>
            <a:off x="1881445" y="24411465"/>
            <a:ext cx="11658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</a:p>
        </p:txBody>
      </p:sp>
      <p:sp>
        <p:nvSpPr>
          <p:cNvPr id="17" name="Text Box 164"/>
          <p:cNvSpPr txBox="1">
            <a:spLocks noChangeArrowheads="1"/>
          </p:cNvSpPr>
          <p:nvPr/>
        </p:nvSpPr>
        <p:spPr bwMode="auto">
          <a:xfrm>
            <a:off x="14454445" y="15538928"/>
            <a:ext cx="15849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</a:p>
        </p:txBody>
      </p:sp>
      <p:sp>
        <p:nvSpPr>
          <p:cNvPr id="18" name="Text Box 152"/>
          <p:cNvSpPr txBox="1">
            <a:spLocks noChangeArrowheads="1"/>
          </p:cNvSpPr>
          <p:nvPr/>
        </p:nvSpPr>
        <p:spPr bwMode="auto">
          <a:xfrm>
            <a:off x="31066045" y="25551290"/>
            <a:ext cx="120396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Notes</a:t>
            </a:r>
          </a:p>
        </p:txBody>
      </p:sp>
      <p:sp>
        <p:nvSpPr>
          <p:cNvPr id="19" name="Text Box 167"/>
          <p:cNvSpPr txBox="1">
            <a:spLocks noChangeArrowheads="1"/>
          </p:cNvSpPr>
          <p:nvPr/>
        </p:nvSpPr>
        <p:spPr bwMode="auto">
          <a:xfrm>
            <a:off x="31066045" y="24408290"/>
            <a:ext cx="1203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</a:p>
        </p:txBody>
      </p:sp>
      <p:sp>
        <p:nvSpPr>
          <p:cNvPr id="20" name="Text Box 156"/>
          <p:cNvSpPr txBox="1">
            <a:spLocks noChangeArrowheads="1"/>
          </p:cNvSpPr>
          <p:nvPr/>
        </p:nvSpPr>
        <p:spPr bwMode="auto">
          <a:xfrm>
            <a:off x="14606845" y="25581453"/>
            <a:ext cx="117348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21" name="Text Box 156"/>
          <p:cNvSpPr txBox="1">
            <a:spLocks noChangeArrowheads="1"/>
          </p:cNvSpPr>
          <p:nvPr/>
        </p:nvSpPr>
        <p:spPr bwMode="auto">
          <a:xfrm>
            <a:off x="14454445" y="8169753"/>
            <a:ext cx="15697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8843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881445" y="8169753"/>
            <a:ext cx="111252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</a:t>
            </a:r>
            <a:r>
              <a:rPr lang="en-US" sz="3200" dirty="0">
                <a:latin typeface="Arial"/>
                <a:cs typeface="Arial"/>
              </a:rPr>
              <a:t>B</a:t>
            </a:r>
            <a:r>
              <a:rPr lang="en-US" sz="3200" dirty="0" smtClean="0">
                <a:latin typeface="Arial"/>
                <a:cs typeface="Arial"/>
              </a:rPr>
              <a:t>ackground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1881445" y="6996591"/>
            <a:ext cx="11676063" cy="8302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1"/>
          <p:cNvSpPr txBox="1">
            <a:spLocks noChangeArrowheads="1"/>
          </p:cNvSpPr>
          <p:nvPr/>
        </p:nvSpPr>
        <p:spPr bwMode="auto">
          <a:xfrm>
            <a:off x="1881445" y="16681928"/>
            <a:ext cx="111252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Arial"/>
                <a:cs typeface="Arial"/>
              </a:rPr>
              <a:t>Sample Objectives</a:t>
            </a:r>
            <a:endParaRPr lang="en-US" sz="2400">
              <a:latin typeface="Arial"/>
              <a:cs typeface="Arial"/>
            </a:endParaRPr>
          </a:p>
        </p:txBody>
      </p:sp>
      <p:sp>
        <p:nvSpPr>
          <p:cNvPr id="5" name="Text Box 163"/>
          <p:cNvSpPr txBox="1">
            <a:spLocks noChangeArrowheads="1"/>
          </p:cNvSpPr>
          <p:nvPr/>
        </p:nvSpPr>
        <p:spPr bwMode="auto">
          <a:xfrm>
            <a:off x="1881445" y="15538928"/>
            <a:ext cx="11658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</a:p>
        </p:txBody>
      </p:sp>
      <p:sp>
        <p:nvSpPr>
          <p:cNvPr id="6" name="Text Box 164"/>
          <p:cNvSpPr txBox="1">
            <a:spLocks noChangeArrowheads="1"/>
          </p:cNvSpPr>
          <p:nvPr/>
        </p:nvSpPr>
        <p:spPr bwMode="auto">
          <a:xfrm>
            <a:off x="14454445" y="7026753"/>
            <a:ext cx="1584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7" name="Text Box 165"/>
          <p:cNvSpPr txBox="1">
            <a:spLocks noChangeArrowheads="1"/>
          </p:cNvSpPr>
          <p:nvPr/>
        </p:nvSpPr>
        <p:spPr bwMode="auto">
          <a:xfrm>
            <a:off x="14606845" y="24408290"/>
            <a:ext cx="156972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8" name="Text Box 156"/>
          <p:cNvSpPr txBox="1">
            <a:spLocks noChangeArrowheads="1"/>
          </p:cNvSpPr>
          <p:nvPr/>
        </p:nvSpPr>
        <p:spPr bwMode="auto">
          <a:xfrm>
            <a:off x="31066045" y="8393591"/>
            <a:ext cx="12039600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Arial"/>
                <a:cs typeface="Arial"/>
              </a:rPr>
              <a:t>Conclusion</a:t>
            </a:r>
          </a:p>
        </p:txBody>
      </p:sp>
      <p:sp>
        <p:nvSpPr>
          <p:cNvPr id="9" name="Text Box 166"/>
          <p:cNvSpPr txBox="1">
            <a:spLocks noChangeArrowheads="1"/>
          </p:cNvSpPr>
          <p:nvPr/>
        </p:nvSpPr>
        <p:spPr bwMode="auto">
          <a:xfrm>
            <a:off x="31066045" y="7026753"/>
            <a:ext cx="1203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10" name="Text Box 152"/>
          <p:cNvSpPr txBox="1">
            <a:spLocks noChangeArrowheads="1"/>
          </p:cNvSpPr>
          <p:nvPr/>
        </p:nvSpPr>
        <p:spPr bwMode="auto">
          <a:xfrm>
            <a:off x="31066045" y="16712091"/>
            <a:ext cx="120396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References</a:t>
            </a:r>
          </a:p>
        </p:txBody>
      </p:sp>
      <p:sp>
        <p:nvSpPr>
          <p:cNvPr id="11" name="Text Box 167"/>
          <p:cNvSpPr txBox="1">
            <a:spLocks noChangeArrowheads="1"/>
          </p:cNvSpPr>
          <p:nvPr/>
        </p:nvSpPr>
        <p:spPr bwMode="auto">
          <a:xfrm>
            <a:off x="31066045" y="15569091"/>
            <a:ext cx="12039600" cy="833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</a:p>
        </p:txBody>
      </p:sp>
      <p:sp>
        <p:nvSpPr>
          <p:cNvPr id="12" name="Text Box 161"/>
          <p:cNvSpPr txBox="1">
            <a:spLocks noChangeArrowheads="1"/>
          </p:cNvSpPr>
          <p:nvPr/>
        </p:nvSpPr>
        <p:spPr bwMode="auto">
          <a:xfrm>
            <a:off x="1881445" y="25551290"/>
            <a:ext cx="11125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Development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13" name="Text Box 164"/>
          <p:cNvSpPr txBox="1">
            <a:spLocks noChangeArrowheads="1"/>
          </p:cNvSpPr>
          <p:nvPr/>
        </p:nvSpPr>
        <p:spPr bwMode="auto">
          <a:xfrm>
            <a:off x="1881445" y="24411465"/>
            <a:ext cx="11658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</a:p>
        </p:txBody>
      </p:sp>
      <p:sp>
        <p:nvSpPr>
          <p:cNvPr id="14" name="Text Box 164"/>
          <p:cNvSpPr txBox="1">
            <a:spLocks noChangeArrowheads="1"/>
          </p:cNvSpPr>
          <p:nvPr/>
        </p:nvSpPr>
        <p:spPr bwMode="auto">
          <a:xfrm>
            <a:off x="14454445" y="15538928"/>
            <a:ext cx="15849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</a:p>
        </p:txBody>
      </p:sp>
      <p:sp>
        <p:nvSpPr>
          <p:cNvPr id="15" name="Text Box 152"/>
          <p:cNvSpPr txBox="1">
            <a:spLocks noChangeArrowheads="1"/>
          </p:cNvSpPr>
          <p:nvPr/>
        </p:nvSpPr>
        <p:spPr bwMode="auto">
          <a:xfrm>
            <a:off x="31066045" y="25551290"/>
            <a:ext cx="120396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Notes</a:t>
            </a:r>
          </a:p>
        </p:txBody>
      </p:sp>
      <p:sp>
        <p:nvSpPr>
          <p:cNvPr id="16" name="Text Box 167"/>
          <p:cNvSpPr txBox="1">
            <a:spLocks noChangeArrowheads="1"/>
          </p:cNvSpPr>
          <p:nvPr/>
        </p:nvSpPr>
        <p:spPr bwMode="auto">
          <a:xfrm>
            <a:off x="31066045" y="24408290"/>
            <a:ext cx="1203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</a:p>
        </p:txBody>
      </p:sp>
      <p:sp>
        <p:nvSpPr>
          <p:cNvPr id="17" name="Text Box 156"/>
          <p:cNvSpPr txBox="1">
            <a:spLocks noChangeArrowheads="1"/>
          </p:cNvSpPr>
          <p:nvPr/>
        </p:nvSpPr>
        <p:spPr bwMode="auto">
          <a:xfrm>
            <a:off x="14606845" y="25581453"/>
            <a:ext cx="117348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14454445" y="8169753"/>
            <a:ext cx="15697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9937930" y="1166835"/>
            <a:ext cx="33167715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8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5400" b="0" i="0" dirty="0"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5400" b="0" i="0" dirty="0">
                <a:latin typeface="Arial"/>
                <a:cs typeface="Arial"/>
              </a:rPr>
              <a:t>University of Maryland School of Nursing</a:t>
            </a:r>
          </a:p>
          <a:p>
            <a:pPr algn="r" eaLnBrk="1" hangingPunct="1"/>
            <a:endParaRPr lang="en-US" sz="3000" b="0" i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247448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oster Option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oster Option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SON-Research-Poster-Temp-36x48-v1 2.potx</Template>
  <TotalTime>67</TotalTime>
  <Words>102</Words>
  <Application>Microsoft Macintosh PowerPoint</Application>
  <PresentationFormat>Custom</PresentationFormat>
  <Paragraphs>60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Poster Option A</vt:lpstr>
      <vt:lpstr>Poster Option B</vt:lpstr>
      <vt:lpstr>Poster Option C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Baffuto</dc:creator>
  <cp:lastModifiedBy>Michelle Baffuto</cp:lastModifiedBy>
  <cp:revision>9</cp:revision>
  <dcterms:created xsi:type="dcterms:W3CDTF">2017-08-31T15:39:41Z</dcterms:created>
  <dcterms:modified xsi:type="dcterms:W3CDTF">2017-09-06T20:55:16Z</dcterms:modified>
</cp:coreProperties>
</file>