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</p:sldMasterIdLst>
  <p:sldIdLst>
    <p:sldId id="256" r:id="rId4"/>
    <p:sldId id="257" r:id="rId5"/>
    <p:sldId id="258" r:id="rId6"/>
  </p:sldIdLst>
  <p:sldSz cx="43891200" cy="329184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-1704" y="-11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43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08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43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791" y="1053139"/>
            <a:ext cx="8195216" cy="215498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1115094" cy="33009824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5912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44013092" cy="5575452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5" name="Picture 4" descr="UM_School_Nursing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278" y="1700953"/>
            <a:ext cx="8137921" cy="2139914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31996902"/>
            <a:ext cx="44013092" cy="1012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1493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1996902"/>
            <a:ext cx="44013092" cy="1012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3" name="Picture 2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47" y="1053139"/>
            <a:ext cx="8195216" cy="215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7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8056485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Background</a:t>
            </a:r>
          </a:p>
        </p:txBody>
      </p:sp>
      <p:sp>
        <p:nvSpPr>
          <p:cNvPr id="5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8056485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6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805648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Sample Objectives</a:t>
            </a:r>
            <a:endParaRPr lang="en-US" sz="2400">
              <a:latin typeface="Arial"/>
              <a:cs typeface="Arial"/>
            </a:endParaRPr>
          </a:p>
        </p:txBody>
      </p:sp>
      <p:sp>
        <p:nvSpPr>
          <p:cNvPr id="7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8056485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8" name="Text Box 164"/>
          <p:cNvSpPr txBox="1">
            <a:spLocks noChangeArrowheads="1"/>
          </p:cNvSpPr>
          <p:nvPr/>
        </p:nvSpPr>
        <p:spPr bwMode="auto">
          <a:xfrm>
            <a:off x="14454445" y="7026753"/>
            <a:ext cx="1584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9" name="Text Box 165"/>
          <p:cNvSpPr txBox="1">
            <a:spLocks noChangeArrowheads="1"/>
          </p:cNvSpPr>
          <p:nvPr/>
        </p:nvSpPr>
        <p:spPr bwMode="auto">
          <a:xfrm>
            <a:off x="14606845" y="24408290"/>
            <a:ext cx="156972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10" name="Text Box 156"/>
          <p:cNvSpPr txBox="1">
            <a:spLocks noChangeArrowheads="1"/>
          </p:cNvSpPr>
          <p:nvPr/>
        </p:nvSpPr>
        <p:spPr bwMode="auto">
          <a:xfrm>
            <a:off x="34647445" y="8393590"/>
            <a:ext cx="845820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11" name="Text Box 166"/>
          <p:cNvSpPr txBox="1">
            <a:spLocks noChangeArrowheads="1"/>
          </p:cNvSpPr>
          <p:nvPr/>
        </p:nvSpPr>
        <p:spPr bwMode="auto">
          <a:xfrm>
            <a:off x="34647445" y="7026753"/>
            <a:ext cx="8056485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2" name="Text Box 152"/>
          <p:cNvSpPr txBox="1">
            <a:spLocks noChangeArrowheads="1"/>
          </p:cNvSpPr>
          <p:nvPr/>
        </p:nvSpPr>
        <p:spPr bwMode="auto">
          <a:xfrm>
            <a:off x="34647445" y="16712091"/>
            <a:ext cx="84582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>
                <a:latin typeface="Arial"/>
                <a:cs typeface="Arial"/>
              </a:rPr>
              <a:t>References</a:t>
            </a:r>
          </a:p>
        </p:txBody>
      </p:sp>
      <p:sp>
        <p:nvSpPr>
          <p:cNvPr id="13" name="Text Box 167"/>
          <p:cNvSpPr txBox="1">
            <a:spLocks noChangeArrowheads="1"/>
          </p:cNvSpPr>
          <p:nvPr/>
        </p:nvSpPr>
        <p:spPr bwMode="auto">
          <a:xfrm>
            <a:off x="34647445" y="15569091"/>
            <a:ext cx="8458200" cy="833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4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7618155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5" name="Text Box 164"/>
          <p:cNvSpPr txBox="1">
            <a:spLocks noChangeArrowheads="1"/>
          </p:cNvSpPr>
          <p:nvPr/>
        </p:nvSpPr>
        <p:spPr bwMode="auto">
          <a:xfrm>
            <a:off x="1881445" y="24411466"/>
            <a:ext cx="7618155" cy="8270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6" name="Text Box 164"/>
          <p:cNvSpPr txBox="1">
            <a:spLocks noChangeArrowheads="1"/>
          </p:cNvSpPr>
          <p:nvPr/>
        </p:nvSpPr>
        <p:spPr bwMode="auto">
          <a:xfrm>
            <a:off x="14454445" y="15538928"/>
            <a:ext cx="15849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7" name="Text Box 152"/>
          <p:cNvSpPr txBox="1">
            <a:spLocks noChangeArrowheads="1"/>
          </p:cNvSpPr>
          <p:nvPr/>
        </p:nvSpPr>
        <p:spPr bwMode="auto">
          <a:xfrm>
            <a:off x="34647445" y="25551290"/>
            <a:ext cx="8458200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8" name="Text Box 167"/>
          <p:cNvSpPr txBox="1">
            <a:spLocks noChangeArrowheads="1"/>
          </p:cNvSpPr>
          <p:nvPr/>
        </p:nvSpPr>
        <p:spPr bwMode="auto">
          <a:xfrm>
            <a:off x="34647445" y="24408290"/>
            <a:ext cx="84582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4606845" y="25581453"/>
            <a:ext cx="117348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20" name="Text Box 156"/>
          <p:cNvSpPr txBox="1">
            <a:spLocks noChangeArrowheads="1"/>
          </p:cNvSpPr>
          <p:nvPr/>
        </p:nvSpPr>
        <p:spPr bwMode="auto">
          <a:xfrm>
            <a:off x="14454445" y="8169753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21" name="Text Box 156"/>
          <p:cNvSpPr txBox="1">
            <a:spLocks noChangeArrowheads="1"/>
          </p:cNvSpPr>
          <p:nvPr/>
        </p:nvSpPr>
        <p:spPr bwMode="auto">
          <a:xfrm>
            <a:off x="14454445" y="1166835"/>
            <a:ext cx="15849600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8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ctr" eaLnBrk="1" hangingPunct="1"/>
            <a:r>
              <a:rPr lang="en-US" sz="5400" b="0" i="0" dirty="0">
                <a:latin typeface="Arial"/>
                <a:cs typeface="Arial"/>
              </a:rPr>
              <a:t>First Name, Last Name, Degree</a:t>
            </a:r>
          </a:p>
          <a:p>
            <a:pPr algn="ctr" eaLnBrk="1" hangingPunct="1"/>
            <a:r>
              <a:rPr lang="en-US" sz="5400" b="0" i="0" dirty="0">
                <a:latin typeface="Arial"/>
                <a:cs typeface="Arial"/>
              </a:rPr>
              <a:t>University of Maryland School of Nursing</a:t>
            </a:r>
          </a:p>
          <a:p>
            <a:pPr algn="ctr" eaLnBrk="1" hangingPunct="1"/>
            <a:endParaRPr lang="en-US" sz="30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067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8056485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Background</a:t>
            </a: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8056485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805648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Sample Objectives</a:t>
            </a:r>
            <a:endParaRPr lang="en-US" sz="2400">
              <a:latin typeface="Arial"/>
              <a:cs typeface="Arial"/>
            </a:endParaRPr>
          </a:p>
        </p:txBody>
      </p:sp>
      <p:sp>
        <p:nvSpPr>
          <p:cNvPr id="5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8056485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14454445" y="7026753"/>
            <a:ext cx="1584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7" name="Text Box 165"/>
          <p:cNvSpPr txBox="1">
            <a:spLocks noChangeArrowheads="1"/>
          </p:cNvSpPr>
          <p:nvPr/>
        </p:nvSpPr>
        <p:spPr bwMode="auto">
          <a:xfrm>
            <a:off x="14606845" y="24408290"/>
            <a:ext cx="156972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8" name="Text Box 156"/>
          <p:cNvSpPr txBox="1">
            <a:spLocks noChangeArrowheads="1"/>
          </p:cNvSpPr>
          <p:nvPr/>
        </p:nvSpPr>
        <p:spPr bwMode="auto">
          <a:xfrm>
            <a:off x="34647445" y="8393590"/>
            <a:ext cx="845820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9" name="Text Box 166"/>
          <p:cNvSpPr txBox="1">
            <a:spLocks noChangeArrowheads="1"/>
          </p:cNvSpPr>
          <p:nvPr/>
        </p:nvSpPr>
        <p:spPr bwMode="auto">
          <a:xfrm>
            <a:off x="34647445" y="7026753"/>
            <a:ext cx="8056485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0" name="Text Box 152"/>
          <p:cNvSpPr txBox="1">
            <a:spLocks noChangeArrowheads="1"/>
          </p:cNvSpPr>
          <p:nvPr/>
        </p:nvSpPr>
        <p:spPr bwMode="auto">
          <a:xfrm>
            <a:off x="34647445" y="16712091"/>
            <a:ext cx="84582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>
                <a:latin typeface="Arial"/>
                <a:cs typeface="Arial"/>
              </a:rPr>
              <a:t>References</a:t>
            </a:r>
          </a:p>
        </p:txBody>
      </p:sp>
      <p:sp>
        <p:nvSpPr>
          <p:cNvPr id="11" name="Text Box 167"/>
          <p:cNvSpPr txBox="1">
            <a:spLocks noChangeArrowheads="1"/>
          </p:cNvSpPr>
          <p:nvPr/>
        </p:nvSpPr>
        <p:spPr bwMode="auto">
          <a:xfrm>
            <a:off x="34647445" y="15569091"/>
            <a:ext cx="8458200" cy="833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2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7618155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3" name="Text Box 164"/>
          <p:cNvSpPr txBox="1">
            <a:spLocks noChangeArrowheads="1"/>
          </p:cNvSpPr>
          <p:nvPr/>
        </p:nvSpPr>
        <p:spPr bwMode="auto">
          <a:xfrm>
            <a:off x="1881445" y="24411466"/>
            <a:ext cx="7618155" cy="8270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4" name="Text Box 164"/>
          <p:cNvSpPr txBox="1">
            <a:spLocks noChangeArrowheads="1"/>
          </p:cNvSpPr>
          <p:nvPr/>
        </p:nvSpPr>
        <p:spPr bwMode="auto">
          <a:xfrm>
            <a:off x="14454445" y="15538928"/>
            <a:ext cx="15849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5" name="Text Box 152"/>
          <p:cNvSpPr txBox="1">
            <a:spLocks noChangeArrowheads="1"/>
          </p:cNvSpPr>
          <p:nvPr/>
        </p:nvSpPr>
        <p:spPr bwMode="auto">
          <a:xfrm>
            <a:off x="34647445" y="25551290"/>
            <a:ext cx="8458200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6" name="Text Box 167"/>
          <p:cNvSpPr txBox="1">
            <a:spLocks noChangeArrowheads="1"/>
          </p:cNvSpPr>
          <p:nvPr/>
        </p:nvSpPr>
        <p:spPr bwMode="auto">
          <a:xfrm>
            <a:off x="34647445" y="24408290"/>
            <a:ext cx="84582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17" name="Text Box 156"/>
          <p:cNvSpPr txBox="1">
            <a:spLocks noChangeArrowheads="1"/>
          </p:cNvSpPr>
          <p:nvPr/>
        </p:nvSpPr>
        <p:spPr bwMode="auto">
          <a:xfrm>
            <a:off x="14606845" y="25581453"/>
            <a:ext cx="117348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4454445" y="8169753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4454445" y="1166835"/>
            <a:ext cx="15849600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800" dirty="0">
                <a:solidFill>
                  <a:srgbClr val="FFFFFF"/>
                </a:solidFill>
                <a:latin typeface="Arial Black"/>
                <a:cs typeface="Arial Black"/>
              </a:rPr>
              <a:t>Sample Title</a:t>
            </a:r>
          </a:p>
          <a:p>
            <a:pPr algn="ctr" eaLnBrk="1" hangingPunct="1"/>
            <a:r>
              <a:rPr lang="en-US" sz="5400" b="0" i="0" dirty="0">
                <a:solidFill>
                  <a:srgbClr val="FFFFFF"/>
                </a:solidFill>
                <a:latin typeface="Arial"/>
                <a:cs typeface="Arial"/>
              </a:rPr>
              <a:t>First Name, Last Name, Degree</a:t>
            </a:r>
          </a:p>
          <a:p>
            <a:pPr algn="ctr" eaLnBrk="1" hangingPunct="1"/>
            <a:r>
              <a:rPr lang="en-US" sz="5400" b="0" i="0" dirty="0">
                <a:solidFill>
                  <a:srgbClr val="FFFFFF"/>
                </a:solidFill>
                <a:latin typeface="Arial"/>
                <a:cs typeface="Arial"/>
              </a:rPr>
              <a:t>University of Maryland School of Nursing</a:t>
            </a:r>
          </a:p>
          <a:p>
            <a:pPr algn="ctr" eaLnBrk="1" hangingPunct="1"/>
            <a:endParaRPr lang="en-US" sz="3000" b="0" i="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605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8056485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Background</a:t>
            </a: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8056485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805648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latin typeface="Arial"/>
                <a:cs typeface="Arial"/>
              </a:rPr>
              <a:t>Sample Objectives</a:t>
            </a:r>
            <a:endParaRPr lang="en-US" sz="2400">
              <a:latin typeface="Arial"/>
              <a:cs typeface="Arial"/>
            </a:endParaRPr>
          </a:p>
        </p:txBody>
      </p:sp>
      <p:sp>
        <p:nvSpPr>
          <p:cNvPr id="5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8056485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14454445" y="7026753"/>
            <a:ext cx="1584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7" name="Text Box 165"/>
          <p:cNvSpPr txBox="1">
            <a:spLocks noChangeArrowheads="1"/>
          </p:cNvSpPr>
          <p:nvPr/>
        </p:nvSpPr>
        <p:spPr bwMode="auto">
          <a:xfrm>
            <a:off x="14606845" y="24408290"/>
            <a:ext cx="156972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8" name="Text Box 156"/>
          <p:cNvSpPr txBox="1">
            <a:spLocks noChangeArrowheads="1"/>
          </p:cNvSpPr>
          <p:nvPr/>
        </p:nvSpPr>
        <p:spPr bwMode="auto">
          <a:xfrm>
            <a:off x="34647445" y="8393590"/>
            <a:ext cx="845820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9" name="Text Box 166"/>
          <p:cNvSpPr txBox="1">
            <a:spLocks noChangeArrowheads="1"/>
          </p:cNvSpPr>
          <p:nvPr/>
        </p:nvSpPr>
        <p:spPr bwMode="auto">
          <a:xfrm>
            <a:off x="34647445" y="7026753"/>
            <a:ext cx="8056485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0" name="Text Box 152"/>
          <p:cNvSpPr txBox="1">
            <a:spLocks noChangeArrowheads="1"/>
          </p:cNvSpPr>
          <p:nvPr/>
        </p:nvSpPr>
        <p:spPr bwMode="auto">
          <a:xfrm>
            <a:off x="34647445" y="16712091"/>
            <a:ext cx="84582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>
                <a:latin typeface="Arial"/>
                <a:cs typeface="Arial"/>
              </a:rPr>
              <a:t>References</a:t>
            </a:r>
          </a:p>
        </p:txBody>
      </p:sp>
      <p:sp>
        <p:nvSpPr>
          <p:cNvPr id="11" name="Text Box 167"/>
          <p:cNvSpPr txBox="1">
            <a:spLocks noChangeArrowheads="1"/>
          </p:cNvSpPr>
          <p:nvPr/>
        </p:nvSpPr>
        <p:spPr bwMode="auto">
          <a:xfrm>
            <a:off x="34647445" y="15569091"/>
            <a:ext cx="8458200" cy="833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2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7618155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3" name="Text Box 164"/>
          <p:cNvSpPr txBox="1">
            <a:spLocks noChangeArrowheads="1"/>
          </p:cNvSpPr>
          <p:nvPr/>
        </p:nvSpPr>
        <p:spPr bwMode="auto">
          <a:xfrm>
            <a:off x="1881445" y="24411466"/>
            <a:ext cx="7618155" cy="8270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4" name="Text Box 164"/>
          <p:cNvSpPr txBox="1">
            <a:spLocks noChangeArrowheads="1"/>
          </p:cNvSpPr>
          <p:nvPr/>
        </p:nvSpPr>
        <p:spPr bwMode="auto">
          <a:xfrm>
            <a:off x="14454445" y="15538928"/>
            <a:ext cx="15849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5" name="Text Box 152"/>
          <p:cNvSpPr txBox="1">
            <a:spLocks noChangeArrowheads="1"/>
          </p:cNvSpPr>
          <p:nvPr/>
        </p:nvSpPr>
        <p:spPr bwMode="auto">
          <a:xfrm>
            <a:off x="34647445" y="25551290"/>
            <a:ext cx="8458200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6" name="Text Box 167"/>
          <p:cNvSpPr txBox="1">
            <a:spLocks noChangeArrowheads="1"/>
          </p:cNvSpPr>
          <p:nvPr/>
        </p:nvSpPr>
        <p:spPr bwMode="auto">
          <a:xfrm>
            <a:off x="34647445" y="24408290"/>
            <a:ext cx="84582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17" name="Text Box 156"/>
          <p:cNvSpPr txBox="1">
            <a:spLocks noChangeArrowheads="1"/>
          </p:cNvSpPr>
          <p:nvPr/>
        </p:nvSpPr>
        <p:spPr bwMode="auto">
          <a:xfrm>
            <a:off x="14606845" y="25581453"/>
            <a:ext cx="117348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4454445" y="8169753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4454445" y="1166835"/>
            <a:ext cx="15849600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8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ctr" eaLnBrk="1" hangingPunct="1"/>
            <a:r>
              <a:rPr lang="en-US" sz="5400" b="0" i="0" dirty="0">
                <a:latin typeface="Arial"/>
                <a:cs typeface="Arial"/>
              </a:rPr>
              <a:t>First Name, Last Name, Degree</a:t>
            </a:r>
          </a:p>
          <a:p>
            <a:pPr algn="ctr" eaLnBrk="1" hangingPunct="1"/>
            <a:r>
              <a:rPr lang="en-US" sz="5400" b="0" i="0" dirty="0">
                <a:latin typeface="Arial"/>
                <a:cs typeface="Arial"/>
              </a:rPr>
              <a:t>University of Maryland School of Nursing</a:t>
            </a:r>
          </a:p>
          <a:p>
            <a:pPr algn="ctr" eaLnBrk="1" hangingPunct="1"/>
            <a:endParaRPr lang="en-US" sz="30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6940172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ster Option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oster Option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102</Words>
  <Application>Microsoft Macintosh PowerPoint</Application>
  <PresentationFormat>Custom</PresentationFormat>
  <Paragraphs>60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Poster Option A</vt:lpstr>
      <vt:lpstr>Poster Option B</vt:lpstr>
      <vt:lpstr>Poster Option 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Baffuto</dc:creator>
  <cp:lastModifiedBy>Michelle Baffuto</cp:lastModifiedBy>
  <cp:revision>1</cp:revision>
  <dcterms:created xsi:type="dcterms:W3CDTF">2017-09-07T15:55:36Z</dcterms:created>
  <dcterms:modified xsi:type="dcterms:W3CDTF">2017-09-07T16:01:19Z</dcterms:modified>
</cp:coreProperties>
</file>