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1"/>
  </p:notesMasterIdLst>
  <p:sldIdLst>
    <p:sldId id="258" r:id="rId2"/>
    <p:sldId id="256" r:id="rId3"/>
    <p:sldId id="296" r:id="rId4"/>
    <p:sldId id="295" r:id="rId5"/>
    <p:sldId id="257" r:id="rId6"/>
    <p:sldId id="259" r:id="rId7"/>
    <p:sldId id="260" r:id="rId8"/>
    <p:sldId id="285" r:id="rId9"/>
    <p:sldId id="275" r:id="rId10"/>
    <p:sldId id="283" r:id="rId11"/>
    <p:sldId id="286" r:id="rId12"/>
    <p:sldId id="270" r:id="rId13"/>
    <p:sldId id="282" r:id="rId14"/>
    <p:sldId id="281" r:id="rId15"/>
    <p:sldId id="287" r:id="rId16"/>
    <p:sldId id="288" r:id="rId17"/>
    <p:sldId id="280" r:id="rId18"/>
    <p:sldId id="290" r:id="rId19"/>
    <p:sldId id="2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62406-C1AC-22A2-0C7E-9B3DBCB9FE03}" v="192" dt="2022-02-22T03:27:56.290"/>
    <p1510:client id="{1629E257-C39F-5D79-0E0A-99A051417E7B}" v="37" dt="2022-02-21T21:34:02.502"/>
    <p1510:client id="{1C6B2B47-2DEC-E628-668C-EBE141CA46A8}" v="127" dt="2022-02-18T02:06:27.426"/>
    <p1510:client id="{3FD57B62-B0A3-45C4-D068-6748F827326F}" v="260" dt="2022-02-22T02:37:26.091"/>
    <p1510:client id="{5A8B09E2-CE31-A877-641B-D6831609A0CC}" v="27" dt="2022-02-22T02:54:00.493"/>
    <p1510:client id="{606DAC3D-7192-85C8-AA8B-E1D110060655}" v="497" dt="2022-02-21T03:01:04.228"/>
    <p1510:client id="{DA2D20CE-9090-BB82-1AAC-8110FDDD48AD}" v="5" dt="2022-02-22T03:01:46.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p:cViewPr varScale="1">
        <p:scale>
          <a:sx n="64" d="100"/>
          <a:sy n="64"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5.png"/><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5.png"/><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98FE4-D5E4-468C-9901-C9CD7669B79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5EC39F-66DE-4C06-9328-A5025D639972}">
      <dgm:prSet/>
      <dgm:spPr/>
      <dgm:t>
        <a:bodyPr/>
        <a:lstStyle/>
        <a:p>
          <a:pPr>
            <a:lnSpc>
              <a:spcPct val="100000"/>
            </a:lnSpc>
          </a:pPr>
          <a:r>
            <a:rPr lang="en-US" b="0" i="0">
              <a:latin typeface="Century Gothic" panose="020B0502020202020204"/>
            </a:rPr>
            <a:t>10:00-10:20 </a:t>
          </a:r>
          <a:r>
            <a:rPr lang="en-US" b="0" i="0"/>
            <a:t>–</a:t>
          </a:r>
          <a:r>
            <a:rPr lang="en-US">
              <a:latin typeface="Century Gothic" panose="020B0502020202020204"/>
            </a:rPr>
            <a:t>  Large group </a:t>
          </a:r>
          <a:endParaRPr lang="en-US"/>
        </a:p>
      </dgm:t>
    </dgm:pt>
    <dgm:pt modelId="{C33A4F3E-2081-4AE4-8CB0-127C68DD9C7A}" type="parTrans" cxnId="{2C90C48F-D82A-4A91-9FF2-69B5D6914C64}">
      <dgm:prSet/>
      <dgm:spPr/>
      <dgm:t>
        <a:bodyPr/>
        <a:lstStyle/>
        <a:p>
          <a:endParaRPr lang="en-US"/>
        </a:p>
      </dgm:t>
    </dgm:pt>
    <dgm:pt modelId="{3203A181-DFE5-4EC2-8D8C-3BBD025B7002}" type="sibTrans" cxnId="{2C90C48F-D82A-4A91-9FF2-69B5D6914C64}">
      <dgm:prSet/>
      <dgm:spPr/>
      <dgm:t>
        <a:bodyPr/>
        <a:lstStyle/>
        <a:p>
          <a:endParaRPr lang="en-US"/>
        </a:p>
      </dgm:t>
    </dgm:pt>
    <dgm:pt modelId="{DEB20A8C-D358-471E-AC59-9FC32033C288}">
      <dgm:prSet/>
      <dgm:spPr/>
      <dgm:t>
        <a:bodyPr/>
        <a:lstStyle/>
        <a:p>
          <a:pPr>
            <a:lnSpc>
              <a:spcPct val="100000"/>
            </a:lnSpc>
          </a:pPr>
          <a:r>
            <a:rPr lang="en-US" b="0" i="0">
              <a:latin typeface="Century Gothic" panose="020B0502020202020204"/>
            </a:rPr>
            <a:t>10:20</a:t>
          </a:r>
          <a:r>
            <a:rPr lang="en-US" b="0" i="0"/>
            <a:t> – </a:t>
          </a:r>
          <a:r>
            <a:rPr lang="en-US" b="0" i="0">
              <a:latin typeface="Century Gothic" panose="020B0502020202020204"/>
            </a:rPr>
            <a:t>11:15</a:t>
          </a:r>
          <a:r>
            <a:rPr lang="en-US" b="0" i="0"/>
            <a:t> Small Group Coaching</a:t>
          </a:r>
          <a:endParaRPr lang="en-US"/>
        </a:p>
      </dgm:t>
    </dgm:pt>
    <dgm:pt modelId="{00CCD5D9-5E90-4F17-AA10-C88F13A32C68}" type="parTrans" cxnId="{28A3D10E-A583-4993-98BB-CA1D8300BFFB}">
      <dgm:prSet/>
      <dgm:spPr/>
      <dgm:t>
        <a:bodyPr/>
        <a:lstStyle/>
        <a:p>
          <a:endParaRPr lang="en-US"/>
        </a:p>
      </dgm:t>
    </dgm:pt>
    <dgm:pt modelId="{99BD2FBB-14E0-4023-9449-E1FB423BE297}" type="sibTrans" cxnId="{28A3D10E-A583-4993-98BB-CA1D8300BFFB}">
      <dgm:prSet/>
      <dgm:spPr/>
      <dgm:t>
        <a:bodyPr/>
        <a:lstStyle/>
        <a:p>
          <a:endParaRPr lang="en-US"/>
        </a:p>
      </dgm:t>
    </dgm:pt>
    <dgm:pt modelId="{F0E7C5E0-D7F5-4FF4-9F7C-C118C71F5A78}">
      <dgm:prSet/>
      <dgm:spPr/>
      <dgm:t>
        <a:bodyPr/>
        <a:lstStyle/>
        <a:p>
          <a:pPr>
            <a:lnSpc>
              <a:spcPct val="100000"/>
            </a:lnSpc>
          </a:pPr>
          <a:r>
            <a:rPr lang="en-US" b="0" i="0">
              <a:latin typeface="Century Gothic" panose="020B0502020202020204"/>
            </a:rPr>
            <a:t>11:15</a:t>
          </a:r>
          <a:r>
            <a:rPr lang="en-US" b="0" i="0"/>
            <a:t> – </a:t>
          </a:r>
          <a:r>
            <a:rPr lang="en-US" b="0" i="0">
              <a:latin typeface="Century Gothic" panose="020B0502020202020204"/>
            </a:rPr>
            <a:t>11:30</a:t>
          </a:r>
          <a:r>
            <a:rPr lang="en-US">
              <a:latin typeface="Century Gothic" panose="020B0502020202020204"/>
            </a:rPr>
            <a:t> Take aways</a:t>
          </a:r>
          <a:endParaRPr lang="en-US"/>
        </a:p>
      </dgm:t>
    </dgm:pt>
    <dgm:pt modelId="{1AFC212D-9438-4708-AEA7-CE2592522A7A}" type="parTrans" cxnId="{AFF66664-6062-47DB-853F-5F8EC27D71F1}">
      <dgm:prSet/>
      <dgm:spPr/>
      <dgm:t>
        <a:bodyPr/>
        <a:lstStyle/>
        <a:p>
          <a:endParaRPr lang="en-US"/>
        </a:p>
      </dgm:t>
    </dgm:pt>
    <dgm:pt modelId="{ABA7941B-F57C-4545-A464-9954CCF23EA7}" type="sibTrans" cxnId="{AFF66664-6062-47DB-853F-5F8EC27D71F1}">
      <dgm:prSet/>
      <dgm:spPr/>
      <dgm:t>
        <a:bodyPr/>
        <a:lstStyle/>
        <a:p>
          <a:endParaRPr lang="en-US"/>
        </a:p>
      </dgm:t>
    </dgm:pt>
    <dgm:pt modelId="{A7B09F13-8F82-45B2-B7E8-A1241A36D83F}" type="pres">
      <dgm:prSet presAssocID="{20798FE4-D5E4-468C-9901-C9CD7669B79D}" presName="root" presStyleCnt="0">
        <dgm:presLayoutVars>
          <dgm:dir/>
          <dgm:resizeHandles val="exact"/>
        </dgm:presLayoutVars>
      </dgm:prSet>
      <dgm:spPr/>
      <dgm:t>
        <a:bodyPr/>
        <a:lstStyle/>
        <a:p>
          <a:endParaRPr lang="en-US"/>
        </a:p>
      </dgm:t>
    </dgm:pt>
    <dgm:pt modelId="{CC7FB6F6-6F2F-4994-8452-4E7879A94B57}" type="pres">
      <dgm:prSet presAssocID="{9A5EC39F-66DE-4C06-9328-A5025D639972}" presName="compNode" presStyleCnt="0"/>
      <dgm:spPr/>
    </dgm:pt>
    <dgm:pt modelId="{9AB2DBDE-B641-4D16-9645-14FCD9735E9D}" type="pres">
      <dgm:prSet presAssocID="{9A5EC39F-66DE-4C06-9328-A5025D6399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opwatch"/>
        </a:ext>
      </dgm:extLst>
    </dgm:pt>
    <dgm:pt modelId="{D5235551-AAF5-46EE-969E-314E43F28513}" type="pres">
      <dgm:prSet presAssocID="{9A5EC39F-66DE-4C06-9328-A5025D639972}" presName="spaceRect" presStyleCnt="0"/>
      <dgm:spPr/>
    </dgm:pt>
    <dgm:pt modelId="{EC1CE184-9671-4828-8A01-180A8D29D824}" type="pres">
      <dgm:prSet presAssocID="{9A5EC39F-66DE-4C06-9328-A5025D639972}" presName="textRect" presStyleLbl="revTx" presStyleIdx="0" presStyleCnt="3">
        <dgm:presLayoutVars>
          <dgm:chMax val="1"/>
          <dgm:chPref val="1"/>
        </dgm:presLayoutVars>
      </dgm:prSet>
      <dgm:spPr/>
      <dgm:t>
        <a:bodyPr/>
        <a:lstStyle/>
        <a:p>
          <a:endParaRPr lang="en-US"/>
        </a:p>
      </dgm:t>
    </dgm:pt>
    <dgm:pt modelId="{1E264210-C70A-4567-B762-ADEC100214F5}" type="pres">
      <dgm:prSet presAssocID="{3203A181-DFE5-4EC2-8D8C-3BBD025B7002}" presName="sibTrans" presStyleCnt="0"/>
      <dgm:spPr/>
    </dgm:pt>
    <dgm:pt modelId="{5B379772-D0A0-4D6E-A5E7-A19CC05F52F5}" type="pres">
      <dgm:prSet presAssocID="{DEB20A8C-D358-471E-AC59-9FC32033C288}" presName="compNode" presStyleCnt="0"/>
      <dgm:spPr/>
    </dgm:pt>
    <dgm:pt modelId="{458599A3-CCA2-458D-81EF-6903F05DAC6F}" type="pres">
      <dgm:prSet presAssocID="{DEB20A8C-D358-471E-AC59-9FC32033C2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hare With Person"/>
        </a:ext>
      </dgm:extLst>
    </dgm:pt>
    <dgm:pt modelId="{29AA9A64-EEDC-46E2-8238-A4474AE90C64}" type="pres">
      <dgm:prSet presAssocID="{DEB20A8C-D358-471E-AC59-9FC32033C288}" presName="spaceRect" presStyleCnt="0"/>
      <dgm:spPr/>
    </dgm:pt>
    <dgm:pt modelId="{48947B47-EDBA-478D-830C-02D4C2474B02}" type="pres">
      <dgm:prSet presAssocID="{DEB20A8C-D358-471E-AC59-9FC32033C288}" presName="textRect" presStyleLbl="revTx" presStyleIdx="1" presStyleCnt="3">
        <dgm:presLayoutVars>
          <dgm:chMax val="1"/>
          <dgm:chPref val="1"/>
        </dgm:presLayoutVars>
      </dgm:prSet>
      <dgm:spPr/>
      <dgm:t>
        <a:bodyPr/>
        <a:lstStyle/>
        <a:p>
          <a:endParaRPr lang="en-US"/>
        </a:p>
      </dgm:t>
    </dgm:pt>
    <dgm:pt modelId="{FE52536C-0C28-43D0-A1B5-05F7C6DEA289}" type="pres">
      <dgm:prSet presAssocID="{99BD2FBB-14E0-4023-9449-E1FB423BE297}" presName="sibTrans" presStyleCnt="0"/>
      <dgm:spPr/>
    </dgm:pt>
    <dgm:pt modelId="{AD137841-555F-417C-9E67-0EFBC89B7C99}" type="pres">
      <dgm:prSet presAssocID="{F0E7C5E0-D7F5-4FF4-9F7C-C118C71F5A78}" presName="compNode" presStyleCnt="0"/>
      <dgm:spPr/>
    </dgm:pt>
    <dgm:pt modelId="{D814217E-EE9A-4F11-864C-573FFCB39389}" type="pres">
      <dgm:prSet presAssocID="{F0E7C5E0-D7F5-4FF4-9F7C-C118C71F5A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ignal"/>
        </a:ext>
      </dgm:extLst>
    </dgm:pt>
    <dgm:pt modelId="{C36F10B4-D5FF-4A00-A490-4EAE849E50C4}" type="pres">
      <dgm:prSet presAssocID="{F0E7C5E0-D7F5-4FF4-9F7C-C118C71F5A78}" presName="spaceRect" presStyleCnt="0"/>
      <dgm:spPr/>
    </dgm:pt>
    <dgm:pt modelId="{A63A8F93-DA88-4AE2-B479-26E2DF69CCA0}" type="pres">
      <dgm:prSet presAssocID="{F0E7C5E0-D7F5-4FF4-9F7C-C118C71F5A78}" presName="textRect" presStyleLbl="revTx" presStyleIdx="2" presStyleCnt="3">
        <dgm:presLayoutVars>
          <dgm:chMax val="1"/>
          <dgm:chPref val="1"/>
        </dgm:presLayoutVars>
      </dgm:prSet>
      <dgm:spPr/>
      <dgm:t>
        <a:bodyPr/>
        <a:lstStyle/>
        <a:p>
          <a:endParaRPr lang="en-US"/>
        </a:p>
      </dgm:t>
    </dgm:pt>
  </dgm:ptLst>
  <dgm:cxnLst>
    <dgm:cxn modelId="{5982B7D0-C7E0-41F0-B61A-C85C3B000297}" type="presOf" srcId="{F0E7C5E0-D7F5-4FF4-9F7C-C118C71F5A78}" destId="{A63A8F93-DA88-4AE2-B479-26E2DF69CCA0}" srcOrd="0" destOrd="0" presId="urn:microsoft.com/office/officeart/2018/2/layout/IconLabelList"/>
    <dgm:cxn modelId="{28A3D10E-A583-4993-98BB-CA1D8300BFFB}" srcId="{20798FE4-D5E4-468C-9901-C9CD7669B79D}" destId="{DEB20A8C-D358-471E-AC59-9FC32033C288}" srcOrd="1" destOrd="0" parTransId="{00CCD5D9-5E90-4F17-AA10-C88F13A32C68}" sibTransId="{99BD2FBB-14E0-4023-9449-E1FB423BE297}"/>
    <dgm:cxn modelId="{AFF66664-6062-47DB-853F-5F8EC27D71F1}" srcId="{20798FE4-D5E4-468C-9901-C9CD7669B79D}" destId="{F0E7C5E0-D7F5-4FF4-9F7C-C118C71F5A78}" srcOrd="2" destOrd="0" parTransId="{1AFC212D-9438-4708-AEA7-CE2592522A7A}" sibTransId="{ABA7941B-F57C-4545-A464-9954CCF23EA7}"/>
    <dgm:cxn modelId="{2C90C48F-D82A-4A91-9FF2-69B5D6914C64}" srcId="{20798FE4-D5E4-468C-9901-C9CD7669B79D}" destId="{9A5EC39F-66DE-4C06-9328-A5025D639972}" srcOrd="0" destOrd="0" parTransId="{C33A4F3E-2081-4AE4-8CB0-127C68DD9C7A}" sibTransId="{3203A181-DFE5-4EC2-8D8C-3BBD025B7002}"/>
    <dgm:cxn modelId="{04C6FBF6-CF3E-4135-BF85-8A0542DF3676}" type="presOf" srcId="{DEB20A8C-D358-471E-AC59-9FC32033C288}" destId="{48947B47-EDBA-478D-830C-02D4C2474B02}" srcOrd="0" destOrd="0" presId="urn:microsoft.com/office/officeart/2018/2/layout/IconLabelList"/>
    <dgm:cxn modelId="{23F360A6-92F1-4F4F-A373-E3A08586B9E5}" type="presOf" srcId="{9A5EC39F-66DE-4C06-9328-A5025D639972}" destId="{EC1CE184-9671-4828-8A01-180A8D29D824}" srcOrd="0" destOrd="0" presId="urn:microsoft.com/office/officeart/2018/2/layout/IconLabelList"/>
    <dgm:cxn modelId="{30E4FF3F-D1C9-481F-BA37-86CE90D5773B}" type="presOf" srcId="{20798FE4-D5E4-468C-9901-C9CD7669B79D}" destId="{A7B09F13-8F82-45B2-B7E8-A1241A36D83F}" srcOrd="0" destOrd="0" presId="urn:microsoft.com/office/officeart/2018/2/layout/IconLabelList"/>
    <dgm:cxn modelId="{0F45B90D-F06B-449B-8114-AD42C3CCDBFC}" type="presParOf" srcId="{A7B09F13-8F82-45B2-B7E8-A1241A36D83F}" destId="{CC7FB6F6-6F2F-4994-8452-4E7879A94B57}" srcOrd="0" destOrd="0" presId="urn:microsoft.com/office/officeart/2018/2/layout/IconLabelList"/>
    <dgm:cxn modelId="{86D43EA0-2E59-4143-930E-2D803D7C1C7E}" type="presParOf" srcId="{CC7FB6F6-6F2F-4994-8452-4E7879A94B57}" destId="{9AB2DBDE-B641-4D16-9645-14FCD9735E9D}" srcOrd="0" destOrd="0" presId="urn:microsoft.com/office/officeart/2018/2/layout/IconLabelList"/>
    <dgm:cxn modelId="{5F6F59B4-BF50-4E5F-AEAB-955320E29ABD}" type="presParOf" srcId="{CC7FB6F6-6F2F-4994-8452-4E7879A94B57}" destId="{D5235551-AAF5-46EE-969E-314E43F28513}" srcOrd="1" destOrd="0" presId="urn:microsoft.com/office/officeart/2018/2/layout/IconLabelList"/>
    <dgm:cxn modelId="{16911F9A-5FE6-4C35-A468-431DFAFAE541}" type="presParOf" srcId="{CC7FB6F6-6F2F-4994-8452-4E7879A94B57}" destId="{EC1CE184-9671-4828-8A01-180A8D29D824}" srcOrd="2" destOrd="0" presId="urn:microsoft.com/office/officeart/2018/2/layout/IconLabelList"/>
    <dgm:cxn modelId="{F586C893-0718-45A7-B372-DB0CBADC2CFB}" type="presParOf" srcId="{A7B09F13-8F82-45B2-B7E8-A1241A36D83F}" destId="{1E264210-C70A-4567-B762-ADEC100214F5}" srcOrd="1" destOrd="0" presId="urn:microsoft.com/office/officeart/2018/2/layout/IconLabelList"/>
    <dgm:cxn modelId="{588B7C81-9598-429A-BC91-1AE42DF0FADF}" type="presParOf" srcId="{A7B09F13-8F82-45B2-B7E8-A1241A36D83F}" destId="{5B379772-D0A0-4D6E-A5E7-A19CC05F52F5}" srcOrd="2" destOrd="0" presId="urn:microsoft.com/office/officeart/2018/2/layout/IconLabelList"/>
    <dgm:cxn modelId="{55AE3530-7F52-433A-9915-0F38E9DF5819}" type="presParOf" srcId="{5B379772-D0A0-4D6E-A5E7-A19CC05F52F5}" destId="{458599A3-CCA2-458D-81EF-6903F05DAC6F}" srcOrd="0" destOrd="0" presId="urn:microsoft.com/office/officeart/2018/2/layout/IconLabelList"/>
    <dgm:cxn modelId="{E42E7AD1-1F31-40BA-A03E-91FB2D0E7642}" type="presParOf" srcId="{5B379772-D0A0-4D6E-A5E7-A19CC05F52F5}" destId="{29AA9A64-EEDC-46E2-8238-A4474AE90C64}" srcOrd="1" destOrd="0" presId="urn:microsoft.com/office/officeart/2018/2/layout/IconLabelList"/>
    <dgm:cxn modelId="{E8706F0F-1715-4077-8714-B7C4DA31341E}" type="presParOf" srcId="{5B379772-D0A0-4D6E-A5E7-A19CC05F52F5}" destId="{48947B47-EDBA-478D-830C-02D4C2474B02}" srcOrd="2" destOrd="0" presId="urn:microsoft.com/office/officeart/2018/2/layout/IconLabelList"/>
    <dgm:cxn modelId="{C9F6DECB-9DDB-44CC-830A-9FEEBC6224F5}" type="presParOf" srcId="{A7B09F13-8F82-45B2-B7E8-A1241A36D83F}" destId="{FE52536C-0C28-43D0-A1B5-05F7C6DEA289}" srcOrd="3" destOrd="0" presId="urn:microsoft.com/office/officeart/2018/2/layout/IconLabelList"/>
    <dgm:cxn modelId="{EB376B32-0F81-43D1-8CE6-C4359D17DB6F}" type="presParOf" srcId="{A7B09F13-8F82-45B2-B7E8-A1241A36D83F}" destId="{AD137841-555F-417C-9E67-0EFBC89B7C99}" srcOrd="4" destOrd="0" presId="urn:microsoft.com/office/officeart/2018/2/layout/IconLabelList"/>
    <dgm:cxn modelId="{89EE1C33-0038-4149-A554-34A5565DF063}" type="presParOf" srcId="{AD137841-555F-417C-9E67-0EFBC89B7C99}" destId="{D814217E-EE9A-4F11-864C-573FFCB39389}" srcOrd="0" destOrd="0" presId="urn:microsoft.com/office/officeart/2018/2/layout/IconLabelList"/>
    <dgm:cxn modelId="{C459EB0B-3096-410F-8F33-EEC945699287}" type="presParOf" srcId="{AD137841-555F-417C-9E67-0EFBC89B7C99}" destId="{C36F10B4-D5FF-4A00-A490-4EAE849E50C4}" srcOrd="1" destOrd="0" presId="urn:microsoft.com/office/officeart/2018/2/layout/IconLabelList"/>
    <dgm:cxn modelId="{E9C3AF31-2378-4157-B752-32E5529FC4CD}" type="presParOf" srcId="{AD137841-555F-417C-9E67-0EFBC89B7C99}" destId="{A63A8F93-DA88-4AE2-B479-26E2DF69CCA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E3322-687A-4429-A761-AD723C4E90D0}"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D416E7B5-DB7D-43A1-BD88-15A4CFB4FD34}">
      <dgm:prSet/>
      <dgm:spPr/>
      <dgm:t>
        <a:bodyPr/>
        <a:lstStyle/>
        <a:p>
          <a:r>
            <a:rPr lang="en-US"/>
            <a:t>Describe</a:t>
          </a:r>
        </a:p>
      </dgm:t>
    </dgm:pt>
    <dgm:pt modelId="{66C895FA-09E6-4473-BFE3-5E5135F8286B}" type="parTrans" cxnId="{2DC17F3F-0F66-461E-BC3E-2C0B02840736}">
      <dgm:prSet/>
      <dgm:spPr/>
      <dgm:t>
        <a:bodyPr/>
        <a:lstStyle/>
        <a:p>
          <a:endParaRPr lang="en-US"/>
        </a:p>
      </dgm:t>
    </dgm:pt>
    <dgm:pt modelId="{F45231BB-ADCE-496F-92C6-A01B8F68D23C}" type="sibTrans" cxnId="{2DC17F3F-0F66-461E-BC3E-2C0B02840736}">
      <dgm:prSet/>
      <dgm:spPr/>
      <dgm:t>
        <a:bodyPr/>
        <a:lstStyle/>
        <a:p>
          <a:endParaRPr lang="en-US"/>
        </a:p>
      </dgm:t>
    </dgm:pt>
    <dgm:pt modelId="{D39F2308-8AEA-45B2-8820-44538FB65E6B}">
      <dgm:prSet/>
      <dgm:spPr/>
      <dgm:t>
        <a:bodyPr/>
        <a:lstStyle/>
        <a:p>
          <a:r>
            <a:rPr lang="en-US"/>
            <a:t>Describe the theory, standards and methods of debriefing/reflective practice.</a:t>
          </a:r>
        </a:p>
      </dgm:t>
    </dgm:pt>
    <dgm:pt modelId="{48F2709A-45B8-4C3C-903C-FB86AE339D08}" type="parTrans" cxnId="{F2503843-1B5C-4B3D-94D2-59A429F42585}">
      <dgm:prSet/>
      <dgm:spPr/>
      <dgm:t>
        <a:bodyPr/>
        <a:lstStyle/>
        <a:p>
          <a:endParaRPr lang="en-US"/>
        </a:p>
      </dgm:t>
    </dgm:pt>
    <dgm:pt modelId="{03ED912D-8642-4BF8-B0DA-F782CAE50C88}" type="sibTrans" cxnId="{F2503843-1B5C-4B3D-94D2-59A429F42585}">
      <dgm:prSet/>
      <dgm:spPr/>
      <dgm:t>
        <a:bodyPr/>
        <a:lstStyle/>
        <a:p>
          <a:endParaRPr lang="en-US"/>
        </a:p>
      </dgm:t>
    </dgm:pt>
    <dgm:pt modelId="{785595F6-7B0B-4D84-B2BA-FB993B066C9E}">
      <dgm:prSet/>
      <dgm:spPr/>
      <dgm:t>
        <a:bodyPr/>
        <a:lstStyle/>
        <a:p>
          <a:r>
            <a:rPr lang="en-US"/>
            <a:t>Discuss</a:t>
          </a:r>
        </a:p>
      </dgm:t>
    </dgm:pt>
    <dgm:pt modelId="{F7A83323-EA38-4DE3-907A-9F30FE7345AB}" type="parTrans" cxnId="{0E4FA6D4-DEE6-44ED-94CD-C8601E62F44D}">
      <dgm:prSet/>
      <dgm:spPr/>
      <dgm:t>
        <a:bodyPr/>
        <a:lstStyle/>
        <a:p>
          <a:endParaRPr lang="en-US"/>
        </a:p>
      </dgm:t>
    </dgm:pt>
    <dgm:pt modelId="{F2A06164-FC82-4BAE-9151-7AF1E75F688D}" type="sibTrans" cxnId="{0E4FA6D4-DEE6-44ED-94CD-C8601E62F44D}">
      <dgm:prSet/>
      <dgm:spPr/>
      <dgm:t>
        <a:bodyPr/>
        <a:lstStyle/>
        <a:p>
          <a:endParaRPr lang="en-US"/>
        </a:p>
      </dgm:t>
    </dgm:pt>
    <dgm:pt modelId="{ABEA938D-0A56-47DD-B1EB-6F612D7C3BAA}">
      <dgm:prSet/>
      <dgm:spPr/>
      <dgm:t>
        <a:bodyPr/>
        <a:lstStyle/>
        <a:p>
          <a:r>
            <a:rPr lang="en-US"/>
            <a:t>Discuss how to use debriefing to teach clinical judgement</a:t>
          </a:r>
        </a:p>
      </dgm:t>
    </dgm:pt>
    <dgm:pt modelId="{3CEA8B1B-719D-452B-A6AA-5C46E06D2DF1}" type="parTrans" cxnId="{51F885CC-FB34-41F1-9D35-CF1077AF8B46}">
      <dgm:prSet/>
      <dgm:spPr/>
      <dgm:t>
        <a:bodyPr/>
        <a:lstStyle/>
        <a:p>
          <a:endParaRPr lang="en-US"/>
        </a:p>
      </dgm:t>
    </dgm:pt>
    <dgm:pt modelId="{8C057DF4-FEAB-4C4C-8824-AAB01EEF71D0}" type="sibTrans" cxnId="{51F885CC-FB34-41F1-9D35-CF1077AF8B46}">
      <dgm:prSet/>
      <dgm:spPr/>
      <dgm:t>
        <a:bodyPr/>
        <a:lstStyle/>
        <a:p>
          <a:endParaRPr lang="en-US"/>
        </a:p>
      </dgm:t>
    </dgm:pt>
    <dgm:pt modelId="{422FF988-F350-4125-99BF-81BAA86C8BD4}">
      <dgm:prSet/>
      <dgm:spPr/>
      <dgm:t>
        <a:bodyPr/>
        <a:lstStyle/>
        <a:p>
          <a:r>
            <a:rPr lang="en-US"/>
            <a:t>Apply</a:t>
          </a:r>
        </a:p>
      </dgm:t>
    </dgm:pt>
    <dgm:pt modelId="{20389115-D11A-4B90-BBCA-D5EBC91F2726}" type="parTrans" cxnId="{5764BCD9-F826-4197-9D2D-28A4FD9F0145}">
      <dgm:prSet/>
      <dgm:spPr/>
      <dgm:t>
        <a:bodyPr/>
        <a:lstStyle/>
        <a:p>
          <a:endParaRPr lang="en-US"/>
        </a:p>
      </dgm:t>
    </dgm:pt>
    <dgm:pt modelId="{3D359CCC-34E3-41FC-B6E2-6914DE1E66AE}" type="sibTrans" cxnId="{5764BCD9-F826-4197-9D2D-28A4FD9F0145}">
      <dgm:prSet/>
      <dgm:spPr/>
      <dgm:t>
        <a:bodyPr/>
        <a:lstStyle/>
        <a:p>
          <a:endParaRPr lang="en-US"/>
        </a:p>
      </dgm:t>
    </dgm:pt>
    <dgm:pt modelId="{2F1E65EE-2C72-4985-8F38-4DBB0ED89D92}">
      <dgm:prSet/>
      <dgm:spPr/>
      <dgm:t>
        <a:bodyPr/>
        <a:lstStyle/>
        <a:p>
          <a:r>
            <a:rPr lang="en-US"/>
            <a:t>Apply debriefing to a simulation experience. </a:t>
          </a:r>
        </a:p>
      </dgm:t>
    </dgm:pt>
    <dgm:pt modelId="{07918BEA-6964-4E62-812C-E2703D33070B}" type="parTrans" cxnId="{ADA27D89-7667-4D18-8155-29CB64A283C1}">
      <dgm:prSet/>
      <dgm:spPr/>
      <dgm:t>
        <a:bodyPr/>
        <a:lstStyle/>
        <a:p>
          <a:endParaRPr lang="en-US"/>
        </a:p>
      </dgm:t>
    </dgm:pt>
    <dgm:pt modelId="{363464A3-58E0-4E6D-B6C0-7CCFDD7AA7B7}" type="sibTrans" cxnId="{ADA27D89-7667-4D18-8155-29CB64A283C1}">
      <dgm:prSet/>
      <dgm:spPr/>
      <dgm:t>
        <a:bodyPr/>
        <a:lstStyle/>
        <a:p>
          <a:endParaRPr lang="en-US"/>
        </a:p>
      </dgm:t>
    </dgm:pt>
    <dgm:pt modelId="{0B33C6E5-6E8F-4743-B05D-D60E712148C4}" type="pres">
      <dgm:prSet presAssocID="{B22E3322-687A-4429-A761-AD723C4E90D0}" presName="Name0" presStyleCnt="0">
        <dgm:presLayoutVars>
          <dgm:dir/>
          <dgm:animLvl val="lvl"/>
          <dgm:resizeHandles val="exact"/>
        </dgm:presLayoutVars>
      </dgm:prSet>
      <dgm:spPr/>
      <dgm:t>
        <a:bodyPr/>
        <a:lstStyle/>
        <a:p>
          <a:endParaRPr lang="en-US"/>
        </a:p>
      </dgm:t>
    </dgm:pt>
    <dgm:pt modelId="{6A2BC3E0-C383-4F38-8D51-AE7D87A072F4}" type="pres">
      <dgm:prSet presAssocID="{D416E7B5-DB7D-43A1-BD88-15A4CFB4FD34}" presName="linNode" presStyleCnt="0"/>
      <dgm:spPr/>
    </dgm:pt>
    <dgm:pt modelId="{F8FBE74A-A20D-4F2F-B56A-8E032C899292}" type="pres">
      <dgm:prSet presAssocID="{D416E7B5-DB7D-43A1-BD88-15A4CFB4FD34}" presName="parentText" presStyleLbl="solidFgAcc1" presStyleIdx="0" presStyleCnt="3">
        <dgm:presLayoutVars>
          <dgm:chMax val="1"/>
          <dgm:bulletEnabled/>
        </dgm:presLayoutVars>
      </dgm:prSet>
      <dgm:spPr/>
      <dgm:t>
        <a:bodyPr/>
        <a:lstStyle/>
        <a:p>
          <a:endParaRPr lang="en-US"/>
        </a:p>
      </dgm:t>
    </dgm:pt>
    <dgm:pt modelId="{8D33F876-58B1-4147-B00F-406C338EC63A}" type="pres">
      <dgm:prSet presAssocID="{D416E7B5-DB7D-43A1-BD88-15A4CFB4FD34}" presName="descendantText" presStyleLbl="alignNode1" presStyleIdx="0" presStyleCnt="3">
        <dgm:presLayoutVars>
          <dgm:bulletEnabled/>
        </dgm:presLayoutVars>
      </dgm:prSet>
      <dgm:spPr/>
      <dgm:t>
        <a:bodyPr/>
        <a:lstStyle/>
        <a:p>
          <a:endParaRPr lang="en-US"/>
        </a:p>
      </dgm:t>
    </dgm:pt>
    <dgm:pt modelId="{59184C1B-36C3-44B4-838B-3938679342C2}" type="pres">
      <dgm:prSet presAssocID="{F45231BB-ADCE-496F-92C6-A01B8F68D23C}" presName="sp" presStyleCnt="0"/>
      <dgm:spPr/>
    </dgm:pt>
    <dgm:pt modelId="{A4CF7662-0848-4FEE-9D30-C20F02AC3AE8}" type="pres">
      <dgm:prSet presAssocID="{785595F6-7B0B-4D84-B2BA-FB993B066C9E}" presName="linNode" presStyleCnt="0"/>
      <dgm:spPr/>
    </dgm:pt>
    <dgm:pt modelId="{0416082B-AE13-43B0-93F2-862B5D95C40A}" type="pres">
      <dgm:prSet presAssocID="{785595F6-7B0B-4D84-B2BA-FB993B066C9E}" presName="parentText" presStyleLbl="solidFgAcc1" presStyleIdx="1" presStyleCnt="3">
        <dgm:presLayoutVars>
          <dgm:chMax val="1"/>
          <dgm:bulletEnabled/>
        </dgm:presLayoutVars>
      </dgm:prSet>
      <dgm:spPr/>
      <dgm:t>
        <a:bodyPr/>
        <a:lstStyle/>
        <a:p>
          <a:endParaRPr lang="en-US"/>
        </a:p>
      </dgm:t>
    </dgm:pt>
    <dgm:pt modelId="{3DEB91F9-9BDB-4582-AB01-6F28683DC8BD}" type="pres">
      <dgm:prSet presAssocID="{785595F6-7B0B-4D84-B2BA-FB993B066C9E}" presName="descendantText" presStyleLbl="alignNode1" presStyleIdx="1" presStyleCnt="3">
        <dgm:presLayoutVars>
          <dgm:bulletEnabled/>
        </dgm:presLayoutVars>
      </dgm:prSet>
      <dgm:spPr/>
      <dgm:t>
        <a:bodyPr/>
        <a:lstStyle/>
        <a:p>
          <a:endParaRPr lang="en-US"/>
        </a:p>
      </dgm:t>
    </dgm:pt>
    <dgm:pt modelId="{3B624680-13B3-43FA-A783-8A195309A19B}" type="pres">
      <dgm:prSet presAssocID="{F2A06164-FC82-4BAE-9151-7AF1E75F688D}" presName="sp" presStyleCnt="0"/>
      <dgm:spPr/>
    </dgm:pt>
    <dgm:pt modelId="{53FE5CDA-9EA8-4E2B-A09D-D9E9D6A3ADFF}" type="pres">
      <dgm:prSet presAssocID="{422FF988-F350-4125-99BF-81BAA86C8BD4}" presName="linNode" presStyleCnt="0"/>
      <dgm:spPr/>
    </dgm:pt>
    <dgm:pt modelId="{703CDF4A-9BD7-47EF-90FA-C2F2FC3A72C9}" type="pres">
      <dgm:prSet presAssocID="{422FF988-F350-4125-99BF-81BAA86C8BD4}" presName="parentText" presStyleLbl="solidFgAcc1" presStyleIdx="2" presStyleCnt="3">
        <dgm:presLayoutVars>
          <dgm:chMax val="1"/>
          <dgm:bulletEnabled/>
        </dgm:presLayoutVars>
      </dgm:prSet>
      <dgm:spPr/>
      <dgm:t>
        <a:bodyPr/>
        <a:lstStyle/>
        <a:p>
          <a:endParaRPr lang="en-US"/>
        </a:p>
      </dgm:t>
    </dgm:pt>
    <dgm:pt modelId="{98DA1E90-53CF-458D-96BB-0C9E3E39B646}" type="pres">
      <dgm:prSet presAssocID="{422FF988-F350-4125-99BF-81BAA86C8BD4}" presName="descendantText" presStyleLbl="alignNode1" presStyleIdx="2" presStyleCnt="3">
        <dgm:presLayoutVars>
          <dgm:bulletEnabled/>
        </dgm:presLayoutVars>
      </dgm:prSet>
      <dgm:spPr/>
      <dgm:t>
        <a:bodyPr/>
        <a:lstStyle/>
        <a:p>
          <a:endParaRPr lang="en-US"/>
        </a:p>
      </dgm:t>
    </dgm:pt>
  </dgm:ptLst>
  <dgm:cxnLst>
    <dgm:cxn modelId="{62702D2A-DDE1-4905-9EA7-247C132F4C91}" type="presOf" srcId="{D39F2308-8AEA-45B2-8820-44538FB65E6B}" destId="{8D33F876-58B1-4147-B00F-406C338EC63A}" srcOrd="0" destOrd="0" presId="urn:microsoft.com/office/officeart/2016/7/layout/VerticalHollowActionList"/>
    <dgm:cxn modelId="{2DC17F3F-0F66-461E-BC3E-2C0B02840736}" srcId="{B22E3322-687A-4429-A761-AD723C4E90D0}" destId="{D416E7B5-DB7D-43A1-BD88-15A4CFB4FD34}" srcOrd="0" destOrd="0" parTransId="{66C895FA-09E6-4473-BFE3-5E5135F8286B}" sibTransId="{F45231BB-ADCE-496F-92C6-A01B8F68D23C}"/>
    <dgm:cxn modelId="{0BF9351A-FF54-4D36-9C6D-21286D3DB1E1}" type="presOf" srcId="{785595F6-7B0B-4D84-B2BA-FB993B066C9E}" destId="{0416082B-AE13-43B0-93F2-862B5D95C40A}" srcOrd="0" destOrd="0" presId="urn:microsoft.com/office/officeart/2016/7/layout/VerticalHollowActionList"/>
    <dgm:cxn modelId="{ADA27D89-7667-4D18-8155-29CB64A283C1}" srcId="{422FF988-F350-4125-99BF-81BAA86C8BD4}" destId="{2F1E65EE-2C72-4985-8F38-4DBB0ED89D92}" srcOrd="0" destOrd="0" parTransId="{07918BEA-6964-4E62-812C-E2703D33070B}" sibTransId="{363464A3-58E0-4E6D-B6C0-7CCFDD7AA7B7}"/>
    <dgm:cxn modelId="{F2503843-1B5C-4B3D-94D2-59A429F42585}" srcId="{D416E7B5-DB7D-43A1-BD88-15A4CFB4FD34}" destId="{D39F2308-8AEA-45B2-8820-44538FB65E6B}" srcOrd="0" destOrd="0" parTransId="{48F2709A-45B8-4C3C-903C-FB86AE339D08}" sibTransId="{03ED912D-8642-4BF8-B0DA-F782CAE50C88}"/>
    <dgm:cxn modelId="{9705A7F9-3466-42C4-99C6-30C395A3415F}" type="presOf" srcId="{ABEA938D-0A56-47DD-B1EB-6F612D7C3BAA}" destId="{3DEB91F9-9BDB-4582-AB01-6F28683DC8BD}" srcOrd="0" destOrd="0" presId="urn:microsoft.com/office/officeart/2016/7/layout/VerticalHollowActionList"/>
    <dgm:cxn modelId="{20B6E401-94E6-4302-9C05-F3E4B2846167}" type="presOf" srcId="{2F1E65EE-2C72-4985-8F38-4DBB0ED89D92}" destId="{98DA1E90-53CF-458D-96BB-0C9E3E39B646}" srcOrd="0" destOrd="0" presId="urn:microsoft.com/office/officeart/2016/7/layout/VerticalHollowActionList"/>
    <dgm:cxn modelId="{5764BCD9-F826-4197-9D2D-28A4FD9F0145}" srcId="{B22E3322-687A-4429-A761-AD723C4E90D0}" destId="{422FF988-F350-4125-99BF-81BAA86C8BD4}" srcOrd="2" destOrd="0" parTransId="{20389115-D11A-4B90-BBCA-D5EBC91F2726}" sibTransId="{3D359CCC-34E3-41FC-B6E2-6914DE1E66AE}"/>
    <dgm:cxn modelId="{51F885CC-FB34-41F1-9D35-CF1077AF8B46}" srcId="{785595F6-7B0B-4D84-B2BA-FB993B066C9E}" destId="{ABEA938D-0A56-47DD-B1EB-6F612D7C3BAA}" srcOrd="0" destOrd="0" parTransId="{3CEA8B1B-719D-452B-A6AA-5C46E06D2DF1}" sibTransId="{8C057DF4-FEAB-4C4C-8824-AAB01EEF71D0}"/>
    <dgm:cxn modelId="{546A3F65-9EC9-422A-B3A4-00C483C34891}" type="presOf" srcId="{422FF988-F350-4125-99BF-81BAA86C8BD4}" destId="{703CDF4A-9BD7-47EF-90FA-C2F2FC3A72C9}" srcOrd="0" destOrd="0" presId="urn:microsoft.com/office/officeart/2016/7/layout/VerticalHollowActionList"/>
    <dgm:cxn modelId="{A62DED42-E7A7-4EBC-8F74-CEA3C00C1331}" type="presOf" srcId="{D416E7B5-DB7D-43A1-BD88-15A4CFB4FD34}" destId="{F8FBE74A-A20D-4F2F-B56A-8E032C899292}" srcOrd="0" destOrd="0" presId="urn:microsoft.com/office/officeart/2016/7/layout/VerticalHollowActionList"/>
    <dgm:cxn modelId="{7883FDA2-91B3-4022-959E-0B87335ECD89}" type="presOf" srcId="{B22E3322-687A-4429-A761-AD723C4E90D0}" destId="{0B33C6E5-6E8F-4743-B05D-D60E712148C4}" srcOrd="0" destOrd="0" presId="urn:microsoft.com/office/officeart/2016/7/layout/VerticalHollowActionList"/>
    <dgm:cxn modelId="{0E4FA6D4-DEE6-44ED-94CD-C8601E62F44D}" srcId="{B22E3322-687A-4429-A761-AD723C4E90D0}" destId="{785595F6-7B0B-4D84-B2BA-FB993B066C9E}" srcOrd="1" destOrd="0" parTransId="{F7A83323-EA38-4DE3-907A-9F30FE7345AB}" sibTransId="{F2A06164-FC82-4BAE-9151-7AF1E75F688D}"/>
    <dgm:cxn modelId="{80A0DBCC-208D-41F9-90E6-D3BDCACEF0F8}" type="presParOf" srcId="{0B33C6E5-6E8F-4743-B05D-D60E712148C4}" destId="{6A2BC3E0-C383-4F38-8D51-AE7D87A072F4}" srcOrd="0" destOrd="0" presId="urn:microsoft.com/office/officeart/2016/7/layout/VerticalHollowActionList"/>
    <dgm:cxn modelId="{AF4AD365-FA14-41EC-B2C7-4DD9758F9E1A}" type="presParOf" srcId="{6A2BC3E0-C383-4F38-8D51-AE7D87A072F4}" destId="{F8FBE74A-A20D-4F2F-B56A-8E032C899292}" srcOrd="0" destOrd="0" presId="urn:microsoft.com/office/officeart/2016/7/layout/VerticalHollowActionList"/>
    <dgm:cxn modelId="{9BEDAB4D-70F8-4075-9BD1-ECDD28662085}" type="presParOf" srcId="{6A2BC3E0-C383-4F38-8D51-AE7D87A072F4}" destId="{8D33F876-58B1-4147-B00F-406C338EC63A}" srcOrd="1" destOrd="0" presId="urn:microsoft.com/office/officeart/2016/7/layout/VerticalHollowActionList"/>
    <dgm:cxn modelId="{CBF07651-72C7-454B-A01C-FBB8EAEE464D}" type="presParOf" srcId="{0B33C6E5-6E8F-4743-B05D-D60E712148C4}" destId="{59184C1B-36C3-44B4-838B-3938679342C2}" srcOrd="1" destOrd="0" presId="urn:microsoft.com/office/officeart/2016/7/layout/VerticalHollowActionList"/>
    <dgm:cxn modelId="{2AE18DA6-BCC7-45E3-AF70-D612FAD6C954}" type="presParOf" srcId="{0B33C6E5-6E8F-4743-B05D-D60E712148C4}" destId="{A4CF7662-0848-4FEE-9D30-C20F02AC3AE8}" srcOrd="2" destOrd="0" presId="urn:microsoft.com/office/officeart/2016/7/layout/VerticalHollowActionList"/>
    <dgm:cxn modelId="{DAA515FF-A4B3-409D-953C-B0EA7A27880C}" type="presParOf" srcId="{A4CF7662-0848-4FEE-9D30-C20F02AC3AE8}" destId="{0416082B-AE13-43B0-93F2-862B5D95C40A}" srcOrd="0" destOrd="0" presId="urn:microsoft.com/office/officeart/2016/7/layout/VerticalHollowActionList"/>
    <dgm:cxn modelId="{3BCC8866-9F1E-43D5-ACB9-0CC09812223B}" type="presParOf" srcId="{A4CF7662-0848-4FEE-9D30-C20F02AC3AE8}" destId="{3DEB91F9-9BDB-4582-AB01-6F28683DC8BD}" srcOrd="1" destOrd="0" presId="urn:microsoft.com/office/officeart/2016/7/layout/VerticalHollowActionList"/>
    <dgm:cxn modelId="{0AF1CECC-54F9-4329-A2A9-69302ED9E058}" type="presParOf" srcId="{0B33C6E5-6E8F-4743-B05D-D60E712148C4}" destId="{3B624680-13B3-43FA-A783-8A195309A19B}" srcOrd="3" destOrd="0" presId="urn:microsoft.com/office/officeart/2016/7/layout/VerticalHollowActionList"/>
    <dgm:cxn modelId="{54A653E1-D112-4010-8F81-58B542A02C85}" type="presParOf" srcId="{0B33C6E5-6E8F-4743-B05D-D60E712148C4}" destId="{53FE5CDA-9EA8-4E2B-A09D-D9E9D6A3ADFF}" srcOrd="4" destOrd="0" presId="urn:microsoft.com/office/officeart/2016/7/layout/VerticalHollowActionList"/>
    <dgm:cxn modelId="{3A99399C-9495-45A4-A783-B6BBD68A07DE}" type="presParOf" srcId="{53FE5CDA-9EA8-4E2B-A09D-D9E9D6A3ADFF}" destId="{703CDF4A-9BD7-47EF-90FA-C2F2FC3A72C9}" srcOrd="0" destOrd="0" presId="urn:microsoft.com/office/officeart/2016/7/layout/VerticalHollowActionList"/>
    <dgm:cxn modelId="{C4335A37-6B66-4264-B257-291F3F12A914}" type="presParOf" srcId="{53FE5CDA-9EA8-4E2B-A09D-D9E9D6A3ADFF}" destId="{98DA1E90-53CF-458D-96BB-0C9E3E39B646}"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510DF-109C-437F-8B0F-C8D697D61705}"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B91339F-6487-45DF-BE77-318FB3B9C397}">
      <dgm:prSet/>
      <dgm:spPr/>
      <dgm:t>
        <a:bodyPr/>
        <a:lstStyle/>
        <a:p>
          <a:r>
            <a:rPr lang="en-US"/>
            <a:t>•Debriefing is a critical conversation. </a:t>
          </a:r>
        </a:p>
      </dgm:t>
    </dgm:pt>
    <dgm:pt modelId="{37B30B3A-11EB-4CA9-8CB5-02E0FC16250B}" type="parTrans" cxnId="{A27EAC91-855D-4992-AF9A-22DC9E802C0D}">
      <dgm:prSet/>
      <dgm:spPr/>
      <dgm:t>
        <a:bodyPr/>
        <a:lstStyle/>
        <a:p>
          <a:endParaRPr lang="en-US"/>
        </a:p>
      </dgm:t>
    </dgm:pt>
    <dgm:pt modelId="{84684B43-5959-4458-8FED-9D59B3B179B5}" type="sibTrans" cxnId="{A27EAC91-855D-4992-AF9A-22DC9E802C0D}">
      <dgm:prSet/>
      <dgm:spPr/>
      <dgm:t>
        <a:bodyPr/>
        <a:lstStyle/>
        <a:p>
          <a:endParaRPr lang="en-US"/>
        </a:p>
      </dgm:t>
    </dgm:pt>
    <dgm:pt modelId="{B26C57DA-D4E1-4936-AED7-F0B43BA48493}">
      <dgm:prSet/>
      <dgm:spPr/>
      <dgm:t>
        <a:bodyPr/>
        <a:lstStyle/>
        <a:p>
          <a:r>
            <a:rPr lang="en-US"/>
            <a:t>•Critical reflection: Must develop reflective learners.</a:t>
          </a:r>
        </a:p>
      </dgm:t>
    </dgm:pt>
    <dgm:pt modelId="{B75559F1-6358-4C92-955C-4E55E36892F2}" type="parTrans" cxnId="{5322F44C-4BB7-4C33-9FB0-F3A357CCEF41}">
      <dgm:prSet/>
      <dgm:spPr/>
      <dgm:t>
        <a:bodyPr/>
        <a:lstStyle/>
        <a:p>
          <a:endParaRPr lang="en-US"/>
        </a:p>
      </dgm:t>
    </dgm:pt>
    <dgm:pt modelId="{04DE0B97-53CD-40D1-BBDE-E390F31DAF9B}" type="sibTrans" cxnId="{5322F44C-4BB7-4C33-9FB0-F3A357CCEF41}">
      <dgm:prSet/>
      <dgm:spPr/>
      <dgm:t>
        <a:bodyPr/>
        <a:lstStyle/>
        <a:p>
          <a:endParaRPr lang="en-US"/>
        </a:p>
      </dgm:t>
    </dgm:pt>
    <dgm:pt modelId="{80EF1DF0-B585-4C91-9727-72C0D6E3611A}">
      <dgm:prSet/>
      <dgm:spPr/>
      <dgm:t>
        <a:bodyPr/>
        <a:lstStyle/>
        <a:p>
          <a:r>
            <a:rPr lang="en-US"/>
            <a:t>•Debriefing should not be confined to simulation.</a:t>
          </a:r>
        </a:p>
      </dgm:t>
    </dgm:pt>
    <dgm:pt modelId="{4D752484-FDD0-4551-98A4-B89761DF0656}" type="parTrans" cxnId="{791312FD-C0A6-48F0-8246-7CB2709F5B4E}">
      <dgm:prSet/>
      <dgm:spPr/>
      <dgm:t>
        <a:bodyPr/>
        <a:lstStyle/>
        <a:p>
          <a:endParaRPr lang="en-US"/>
        </a:p>
      </dgm:t>
    </dgm:pt>
    <dgm:pt modelId="{2306EB4B-3B15-4422-9B29-31A17E0570BF}" type="sibTrans" cxnId="{791312FD-C0A6-48F0-8246-7CB2709F5B4E}">
      <dgm:prSet/>
      <dgm:spPr/>
      <dgm:t>
        <a:bodyPr/>
        <a:lstStyle/>
        <a:p>
          <a:endParaRPr lang="en-US"/>
        </a:p>
      </dgm:t>
    </dgm:pt>
    <dgm:pt modelId="{DDF5367A-C6F6-4E6E-A7D1-A5D18FC2CA19}">
      <dgm:prSet/>
      <dgm:spPr/>
      <dgm:t>
        <a:bodyPr/>
        <a:lstStyle/>
        <a:p>
          <a:r>
            <a:rPr lang="en-US"/>
            <a:t>•Necessary in today’s health care system.</a:t>
          </a:r>
        </a:p>
      </dgm:t>
    </dgm:pt>
    <dgm:pt modelId="{F452E33E-A4C3-4F18-9366-857FA5A1CE0C}" type="parTrans" cxnId="{D7AC7BE1-66BA-40FB-B1B1-A7F72D76CD39}">
      <dgm:prSet/>
      <dgm:spPr/>
      <dgm:t>
        <a:bodyPr/>
        <a:lstStyle/>
        <a:p>
          <a:endParaRPr lang="en-US"/>
        </a:p>
      </dgm:t>
    </dgm:pt>
    <dgm:pt modelId="{2867B8DD-7B76-49A0-90F5-18E1D2369711}" type="sibTrans" cxnId="{D7AC7BE1-66BA-40FB-B1B1-A7F72D76CD39}">
      <dgm:prSet/>
      <dgm:spPr/>
      <dgm:t>
        <a:bodyPr/>
        <a:lstStyle/>
        <a:p>
          <a:endParaRPr lang="en-US"/>
        </a:p>
      </dgm:t>
    </dgm:pt>
    <dgm:pt modelId="{B0B00369-384D-4790-8A5F-683D26CAC249}" type="pres">
      <dgm:prSet presAssocID="{C9C510DF-109C-437F-8B0F-C8D697D61705}" presName="vert0" presStyleCnt="0">
        <dgm:presLayoutVars>
          <dgm:dir/>
          <dgm:animOne val="branch"/>
          <dgm:animLvl val="lvl"/>
        </dgm:presLayoutVars>
      </dgm:prSet>
      <dgm:spPr/>
      <dgm:t>
        <a:bodyPr/>
        <a:lstStyle/>
        <a:p>
          <a:endParaRPr lang="en-US"/>
        </a:p>
      </dgm:t>
    </dgm:pt>
    <dgm:pt modelId="{BDDB68EC-B73C-42F6-95B2-B7860A1AC86D}" type="pres">
      <dgm:prSet presAssocID="{FB91339F-6487-45DF-BE77-318FB3B9C397}" presName="thickLine" presStyleLbl="alignNode1" presStyleIdx="0" presStyleCnt="4"/>
      <dgm:spPr/>
    </dgm:pt>
    <dgm:pt modelId="{3936BF31-60ED-473C-A701-6C3DEA5D3C06}" type="pres">
      <dgm:prSet presAssocID="{FB91339F-6487-45DF-BE77-318FB3B9C397}" presName="horz1" presStyleCnt="0"/>
      <dgm:spPr/>
    </dgm:pt>
    <dgm:pt modelId="{5244DB16-1DF0-45A4-99B5-6AC5F649D6AC}" type="pres">
      <dgm:prSet presAssocID="{FB91339F-6487-45DF-BE77-318FB3B9C397}" presName="tx1" presStyleLbl="revTx" presStyleIdx="0" presStyleCnt="4"/>
      <dgm:spPr/>
      <dgm:t>
        <a:bodyPr/>
        <a:lstStyle/>
        <a:p>
          <a:endParaRPr lang="en-US"/>
        </a:p>
      </dgm:t>
    </dgm:pt>
    <dgm:pt modelId="{3F309FFF-DDBB-443D-BD93-472FC99FDD18}" type="pres">
      <dgm:prSet presAssocID="{FB91339F-6487-45DF-BE77-318FB3B9C397}" presName="vert1" presStyleCnt="0"/>
      <dgm:spPr/>
    </dgm:pt>
    <dgm:pt modelId="{ACA22880-6BB7-48A9-932D-5459126F561F}" type="pres">
      <dgm:prSet presAssocID="{B26C57DA-D4E1-4936-AED7-F0B43BA48493}" presName="thickLine" presStyleLbl="alignNode1" presStyleIdx="1" presStyleCnt="4"/>
      <dgm:spPr/>
    </dgm:pt>
    <dgm:pt modelId="{67F9043B-3967-4C32-B038-2240EA8C32F7}" type="pres">
      <dgm:prSet presAssocID="{B26C57DA-D4E1-4936-AED7-F0B43BA48493}" presName="horz1" presStyleCnt="0"/>
      <dgm:spPr/>
    </dgm:pt>
    <dgm:pt modelId="{1A6B5C03-C2AB-41A3-B2C8-392C38CF4809}" type="pres">
      <dgm:prSet presAssocID="{B26C57DA-D4E1-4936-AED7-F0B43BA48493}" presName="tx1" presStyleLbl="revTx" presStyleIdx="1" presStyleCnt="4"/>
      <dgm:spPr/>
      <dgm:t>
        <a:bodyPr/>
        <a:lstStyle/>
        <a:p>
          <a:endParaRPr lang="en-US"/>
        </a:p>
      </dgm:t>
    </dgm:pt>
    <dgm:pt modelId="{49F57270-DE49-453F-9426-97D49B813B69}" type="pres">
      <dgm:prSet presAssocID="{B26C57DA-D4E1-4936-AED7-F0B43BA48493}" presName="vert1" presStyleCnt="0"/>
      <dgm:spPr/>
    </dgm:pt>
    <dgm:pt modelId="{12298CA7-78F9-43C0-A50F-3A8CBA8F4E54}" type="pres">
      <dgm:prSet presAssocID="{80EF1DF0-B585-4C91-9727-72C0D6E3611A}" presName="thickLine" presStyleLbl="alignNode1" presStyleIdx="2" presStyleCnt="4"/>
      <dgm:spPr/>
    </dgm:pt>
    <dgm:pt modelId="{084CB575-82D0-4601-ACBB-0A379234BCA6}" type="pres">
      <dgm:prSet presAssocID="{80EF1DF0-B585-4C91-9727-72C0D6E3611A}" presName="horz1" presStyleCnt="0"/>
      <dgm:spPr/>
    </dgm:pt>
    <dgm:pt modelId="{E5A316A5-4A86-4895-B633-A8052CB484BD}" type="pres">
      <dgm:prSet presAssocID="{80EF1DF0-B585-4C91-9727-72C0D6E3611A}" presName="tx1" presStyleLbl="revTx" presStyleIdx="2" presStyleCnt="4"/>
      <dgm:spPr/>
      <dgm:t>
        <a:bodyPr/>
        <a:lstStyle/>
        <a:p>
          <a:endParaRPr lang="en-US"/>
        </a:p>
      </dgm:t>
    </dgm:pt>
    <dgm:pt modelId="{A679B8F2-B81A-4EED-B1CA-68C796C6F51D}" type="pres">
      <dgm:prSet presAssocID="{80EF1DF0-B585-4C91-9727-72C0D6E3611A}" presName="vert1" presStyleCnt="0"/>
      <dgm:spPr/>
    </dgm:pt>
    <dgm:pt modelId="{EF94C396-7C32-4310-9FFB-FD3109210522}" type="pres">
      <dgm:prSet presAssocID="{DDF5367A-C6F6-4E6E-A7D1-A5D18FC2CA19}" presName="thickLine" presStyleLbl="alignNode1" presStyleIdx="3" presStyleCnt="4"/>
      <dgm:spPr/>
    </dgm:pt>
    <dgm:pt modelId="{858B9D0F-8FB7-4B4C-95C9-9656FFE19D95}" type="pres">
      <dgm:prSet presAssocID="{DDF5367A-C6F6-4E6E-A7D1-A5D18FC2CA19}" presName="horz1" presStyleCnt="0"/>
      <dgm:spPr/>
    </dgm:pt>
    <dgm:pt modelId="{58377A55-261A-42FA-92E0-C20867E21097}" type="pres">
      <dgm:prSet presAssocID="{DDF5367A-C6F6-4E6E-A7D1-A5D18FC2CA19}" presName="tx1" presStyleLbl="revTx" presStyleIdx="3" presStyleCnt="4"/>
      <dgm:spPr/>
      <dgm:t>
        <a:bodyPr/>
        <a:lstStyle/>
        <a:p>
          <a:endParaRPr lang="en-US"/>
        </a:p>
      </dgm:t>
    </dgm:pt>
    <dgm:pt modelId="{FB8C00AB-3F5D-4D02-B058-99BA9C076BB3}" type="pres">
      <dgm:prSet presAssocID="{DDF5367A-C6F6-4E6E-A7D1-A5D18FC2CA19}" presName="vert1" presStyleCnt="0"/>
      <dgm:spPr/>
    </dgm:pt>
  </dgm:ptLst>
  <dgm:cxnLst>
    <dgm:cxn modelId="{5322F44C-4BB7-4C33-9FB0-F3A357CCEF41}" srcId="{C9C510DF-109C-437F-8B0F-C8D697D61705}" destId="{B26C57DA-D4E1-4936-AED7-F0B43BA48493}" srcOrd="1" destOrd="0" parTransId="{B75559F1-6358-4C92-955C-4E55E36892F2}" sibTransId="{04DE0B97-53CD-40D1-BBDE-E390F31DAF9B}"/>
    <dgm:cxn modelId="{926FC029-C03F-4183-9B96-6661661F3AB4}" type="presOf" srcId="{B26C57DA-D4E1-4936-AED7-F0B43BA48493}" destId="{1A6B5C03-C2AB-41A3-B2C8-392C38CF4809}" srcOrd="0" destOrd="0" presId="urn:microsoft.com/office/officeart/2008/layout/LinedList"/>
    <dgm:cxn modelId="{791312FD-C0A6-48F0-8246-7CB2709F5B4E}" srcId="{C9C510DF-109C-437F-8B0F-C8D697D61705}" destId="{80EF1DF0-B585-4C91-9727-72C0D6E3611A}" srcOrd="2" destOrd="0" parTransId="{4D752484-FDD0-4551-98A4-B89761DF0656}" sibTransId="{2306EB4B-3B15-4422-9B29-31A17E0570BF}"/>
    <dgm:cxn modelId="{4405487B-428F-4910-9515-15652179E711}" type="presOf" srcId="{DDF5367A-C6F6-4E6E-A7D1-A5D18FC2CA19}" destId="{58377A55-261A-42FA-92E0-C20867E21097}" srcOrd="0" destOrd="0" presId="urn:microsoft.com/office/officeart/2008/layout/LinedList"/>
    <dgm:cxn modelId="{D7AC7BE1-66BA-40FB-B1B1-A7F72D76CD39}" srcId="{C9C510DF-109C-437F-8B0F-C8D697D61705}" destId="{DDF5367A-C6F6-4E6E-A7D1-A5D18FC2CA19}" srcOrd="3" destOrd="0" parTransId="{F452E33E-A4C3-4F18-9366-857FA5A1CE0C}" sibTransId="{2867B8DD-7B76-49A0-90F5-18E1D2369711}"/>
    <dgm:cxn modelId="{25F3B5E7-E73C-4910-AF22-35A49875BC24}" type="presOf" srcId="{FB91339F-6487-45DF-BE77-318FB3B9C397}" destId="{5244DB16-1DF0-45A4-99B5-6AC5F649D6AC}" srcOrd="0" destOrd="0" presId="urn:microsoft.com/office/officeart/2008/layout/LinedList"/>
    <dgm:cxn modelId="{9A768E2D-D0EE-4A87-9D3C-04D5E6D2BDA2}" type="presOf" srcId="{C9C510DF-109C-437F-8B0F-C8D697D61705}" destId="{B0B00369-384D-4790-8A5F-683D26CAC249}" srcOrd="0" destOrd="0" presId="urn:microsoft.com/office/officeart/2008/layout/LinedList"/>
    <dgm:cxn modelId="{DFD8B779-B00F-4D5D-8D45-CDEA34BCCFBE}" type="presOf" srcId="{80EF1DF0-B585-4C91-9727-72C0D6E3611A}" destId="{E5A316A5-4A86-4895-B633-A8052CB484BD}" srcOrd="0" destOrd="0" presId="urn:microsoft.com/office/officeart/2008/layout/LinedList"/>
    <dgm:cxn modelId="{A27EAC91-855D-4992-AF9A-22DC9E802C0D}" srcId="{C9C510DF-109C-437F-8B0F-C8D697D61705}" destId="{FB91339F-6487-45DF-BE77-318FB3B9C397}" srcOrd="0" destOrd="0" parTransId="{37B30B3A-11EB-4CA9-8CB5-02E0FC16250B}" sibTransId="{84684B43-5959-4458-8FED-9D59B3B179B5}"/>
    <dgm:cxn modelId="{CDE50B6F-BA67-4545-8F6C-7B009C32DBDE}" type="presParOf" srcId="{B0B00369-384D-4790-8A5F-683D26CAC249}" destId="{BDDB68EC-B73C-42F6-95B2-B7860A1AC86D}" srcOrd="0" destOrd="0" presId="urn:microsoft.com/office/officeart/2008/layout/LinedList"/>
    <dgm:cxn modelId="{B5B1B67F-3C40-443B-9CE7-7AC091CEF59E}" type="presParOf" srcId="{B0B00369-384D-4790-8A5F-683D26CAC249}" destId="{3936BF31-60ED-473C-A701-6C3DEA5D3C06}" srcOrd="1" destOrd="0" presId="urn:microsoft.com/office/officeart/2008/layout/LinedList"/>
    <dgm:cxn modelId="{9C92B589-EC5B-43AC-AA8C-98D94AE1F0C2}" type="presParOf" srcId="{3936BF31-60ED-473C-A701-6C3DEA5D3C06}" destId="{5244DB16-1DF0-45A4-99B5-6AC5F649D6AC}" srcOrd="0" destOrd="0" presId="urn:microsoft.com/office/officeart/2008/layout/LinedList"/>
    <dgm:cxn modelId="{36536938-4B35-4AC4-951B-DFDEDA0B6350}" type="presParOf" srcId="{3936BF31-60ED-473C-A701-6C3DEA5D3C06}" destId="{3F309FFF-DDBB-443D-BD93-472FC99FDD18}" srcOrd="1" destOrd="0" presId="urn:microsoft.com/office/officeart/2008/layout/LinedList"/>
    <dgm:cxn modelId="{46B8F9EE-46D7-4912-AF85-AEAD90BDE336}" type="presParOf" srcId="{B0B00369-384D-4790-8A5F-683D26CAC249}" destId="{ACA22880-6BB7-48A9-932D-5459126F561F}" srcOrd="2" destOrd="0" presId="urn:microsoft.com/office/officeart/2008/layout/LinedList"/>
    <dgm:cxn modelId="{5978192E-E526-4E69-A335-0DE6B2745110}" type="presParOf" srcId="{B0B00369-384D-4790-8A5F-683D26CAC249}" destId="{67F9043B-3967-4C32-B038-2240EA8C32F7}" srcOrd="3" destOrd="0" presId="urn:microsoft.com/office/officeart/2008/layout/LinedList"/>
    <dgm:cxn modelId="{F9B9CEF1-6371-41E1-ADE6-07CCF4F171FA}" type="presParOf" srcId="{67F9043B-3967-4C32-B038-2240EA8C32F7}" destId="{1A6B5C03-C2AB-41A3-B2C8-392C38CF4809}" srcOrd="0" destOrd="0" presId="urn:microsoft.com/office/officeart/2008/layout/LinedList"/>
    <dgm:cxn modelId="{4221E33C-9427-47DF-8DB5-DC664EE592C9}" type="presParOf" srcId="{67F9043B-3967-4C32-B038-2240EA8C32F7}" destId="{49F57270-DE49-453F-9426-97D49B813B69}" srcOrd="1" destOrd="0" presId="urn:microsoft.com/office/officeart/2008/layout/LinedList"/>
    <dgm:cxn modelId="{6D89601A-6435-4213-9649-F3405E95D4F5}" type="presParOf" srcId="{B0B00369-384D-4790-8A5F-683D26CAC249}" destId="{12298CA7-78F9-43C0-A50F-3A8CBA8F4E54}" srcOrd="4" destOrd="0" presId="urn:microsoft.com/office/officeart/2008/layout/LinedList"/>
    <dgm:cxn modelId="{186FE114-A602-4F93-907A-FF853B911F7E}" type="presParOf" srcId="{B0B00369-384D-4790-8A5F-683D26CAC249}" destId="{084CB575-82D0-4601-ACBB-0A379234BCA6}" srcOrd="5" destOrd="0" presId="urn:microsoft.com/office/officeart/2008/layout/LinedList"/>
    <dgm:cxn modelId="{FA8CAD2A-D03D-4CCD-87E4-9E9BB4395C0E}" type="presParOf" srcId="{084CB575-82D0-4601-ACBB-0A379234BCA6}" destId="{E5A316A5-4A86-4895-B633-A8052CB484BD}" srcOrd="0" destOrd="0" presId="urn:microsoft.com/office/officeart/2008/layout/LinedList"/>
    <dgm:cxn modelId="{7718721D-8424-451D-8450-E3369EC9A35F}" type="presParOf" srcId="{084CB575-82D0-4601-ACBB-0A379234BCA6}" destId="{A679B8F2-B81A-4EED-B1CA-68C796C6F51D}" srcOrd="1" destOrd="0" presId="urn:microsoft.com/office/officeart/2008/layout/LinedList"/>
    <dgm:cxn modelId="{862CA392-F93D-4105-902E-A720395222B3}" type="presParOf" srcId="{B0B00369-384D-4790-8A5F-683D26CAC249}" destId="{EF94C396-7C32-4310-9FFB-FD3109210522}" srcOrd="6" destOrd="0" presId="urn:microsoft.com/office/officeart/2008/layout/LinedList"/>
    <dgm:cxn modelId="{2054DFCB-66D4-418D-83D7-7A82142EEB17}" type="presParOf" srcId="{B0B00369-384D-4790-8A5F-683D26CAC249}" destId="{858B9D0F-8FB7-4B4C-95C9-9656FFE19D95}" srcOrd="7" destOrd="0" presId="urn:microsoft.com/office/officeart/2008/layout/LinedList"/>
    <dgm:cxn modelId="{C77E792D-8879-4E92-A4A0-906373F57FD6}" type="presParOf" srcId="{858B9D0F-8FB7-4B4C-95C9-9656FFE19D95}" destId="{58377A55-261A-42FA-92E0-C20867E21097}" srcOrd="0" destOrd="0" presId="urn:microsoft.com/office/officeart/2008/layout/LinedList"/>
    <dgm:cxn modelId="{F6DFEAAE-6C25-4596-ADFF-92C3344559B1}" type="presParOf" srcId="{858B9D0F-8FB7-4B4C-95C9-9656FFE19D95}" destId="{FB8C00AB-3F5D-4D02-B058-99BA9C076B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C121B-E801-4D8F-809C-42377ACC200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AA4DC31-B49B-4F80-BDB1-585EC32D8D8F}">
      <dgm:prSet/>
      <dgm:spPr/>
      <dgm:t>
        <a:bodyPr/>
        <a:lstStyle/>
        <a:p>
          <a:pPr>
            <a:lnSpc>
              <a:spcPct val="100000"/>
            </a:lnSpc>
          </a:pPr>
          <a:r>
            <a:rPr lang="en-US" b="0" i="0"/>
            <a:t>Debriefing for Meaning Learning (DML)</a:t>
          </a:r>
          <a:endParaRPr lang="en-US"/>
        </a:p>
      </dgm:t>
    </dgm:pt>
    <dgm:pt modelId="{5237D4CE-7C24-4CDB-8ED7-29CE3CF59ADA}" type="parTrans" cxnId="{DE659A44-D00B-49E2-9AB6-3649FA161745}">
      <dgm:prSet/>
      <dgm:spPr/>
      <dgm:t>
        <a:bodyPr/>
        <a:lstStyle/>
        <a:p>
          <a:endParaRPr lang="en-US"/>
        </a:p>
      </dgm:t>
    </dgm:pt>
    <dgm:pt modelId="{37403CF1-D401-4A13-A9B8-89C353CE7539}" type="sibTrans" cxnId="{DE659A44-D00B-49E2-9AB6-3649FA161745}">
      <dgm:prSet/>
      <dgm:spPr/>
      <dgm:t>
        <a:bodyPr/>
        <a:lstStyle/>
        <a:p>
          <a:endParaRPr lang="en-US"/>
        </a:p>
      </dgm:t>
    </dgm:pt>
    <dgm:pt modelId="{982D4364-CB6E-468C-83D6-344E69B531C7}">
      <dgm:prSet/>
      <dgm:spPr/>
      <dgm:t>
        <a:bodyPr/>
        <a:lstStyle/>
        <a:p>
          <a:pPr>
            <a:lnSpc>
              <a:spcPct val="100000"/>
            </a:lnSpc>
          </a:pPr>
          <a:r>
            <a:rPr lang="en-US" b="0" i="0"/>
            <a:t>Debriefing with Good Judgement</a:t>
          </a:r>
          <a:endParaRPr lang="en-US"/>
        </a:p>
      </dgm:t>
    </dgm:pt>
    <dgm:pt modelId="{4C26E9A3-8340-4F99-B636-A4F836AE77CB}" type="parTrans" cxnId="{8974B616-8539-4D69-AAFE-850C6308C76B}">
      <dgm:prSet/>
      <dgm:spPr/>
      <dgm:t>
        <a:bodyPr/>
        <a:lstStyle/>
        <a:p>
          <a:endParaRPr lang="en-US"/>
        </a:p>
      </dgm:t>
    </dgm:pt>
    <dgm:pt modelId="{29726C5F-772B-4A0B-9B4D-3EA205488892}" type="sibTrans" cxnId="{8974B616-8539-4D69-AAFE-850C6308C76B}">
      <dgm:prSet/>
      <dgm:spPr/>
      <dgm:t>
        <a:bodyPr/>
        <a:lstStyle/>
        <a:p>
          <a:endParaRPr lang="en-US"/>
        </a:p>
      </dgm:t>
    </dgm:pt>
    <dgm:pt modelId="{F1744B8A-0B3B-40B1-A6A5-B3CBAAF36718}">
      <dgm:prSet/>
      <dgm:spPr/>
      <dgm:t>
        <a:bodyPr/>
        <a:lstStyle/>
        <a:p>
          <a:pPr>
            <a:lnSpc>
              <a:spcPct val="100000"/>
            </a:lnSpc>
          </a:pPr>
          <a:r>
            <a:rPr lang="en-US" b="0" i="0"/>
            <a:t>Pearls</a:t>
          </a:r>
          <a:endParaRPr lang="en-US"/>
        </a:p>
      </dgm:t>
    </dgm:pt>
    <dgm:pt modelId="{7F778409-94F0-4481-8B75-7CD9A365A345}" type="parTrans" cxnId="{8B5F5FD2-F1E0-40E0-A39C-BD92DAE30592}">
      <dgm:prSet/>
      <dgm:spPr/>
      <dgm:t>
        <a:bodyPr/>
        <a:lstStyle/>
        <a:p>
          <a:endParaRPr lang="en-US"/>
        </a:p>
      </dgm:t>
    </dgm:pt>
    <dgm:pt modelId="{B128569C-D82E-4BE3-B8AD-9D8B1638BFD2}" type="sibTrans" cxnId="{8B5F5FD2-F1E0-40E0-A39C-BD92DAE30592}">
      <dgm:prSet/>
      <dgm:spPr/>
      <dgm:t>
        <a:bodyPr/>
        <a:lstStyle/>
        <a:p>
          <a:endParaRPr lang="en-US"/>
        </a:p>
      </dgm:t>
    </dgm:pt>
    <dgm:pt modelId="{A622664C-EB2E-464C-BF20-41FAA658CE48}">
      <dgm:prSet/>
      <dgm:spPr/>
      <dgm:t>
        <a:bodyPr/>
        <a:lstStyle/>
        <a:p>
          <a:pPr>
            <a:lnSpc>
              <a:spcPct val="100000"/>
            </a:lnSpc>
          </a:pPr>
          <a:r>
            <a:rPr lang="en-US" b="0" i="0"/>
            <a:t>Plus/Delta</a:t>
          </a:r>
          <a:endParaRPr lang="en-US"/>
        </a:p>
      </dgm:t>
    </dgm:pt>
    <dgm:pt modelId="{1EF2066E-4639-423E-8FFD-35038025934B}" type="parTrans" cxnId="{8BE271D8-AB8F-4A73-B098-522A2BC7ACF1}">
      <dgm:prSet/>
      <dgm:spPr/>
      <dgm:t>
        <a:bodyPr/>
        <a:lstStyle/>
        <a:p>
          <a:endParaRPr lang="en-US"/>
        </a:p>
      </dgm:t>
    </dgm:pt>
    <dgm:pt modelId="{3644FCD6-9A8F-4761-A234-78068D81A899}" type="sibTrans" cxnId="{8BE271D8-AB8F-4A73-B098-522A2BC7ACF1}">
      <dgm:prSet/>
      <dgm:spPr/>
      <dgm:t>
        <a:bodyPr/>
        <a:lstStyle/>
        <a:p>
          <a:endParaRPr lang="en-US"/>
        </a:p>
      </dgm:t>
    </dgm:pt>
    <dgm:pt modelId="{10F32880-20E5-4879-B01D-5BED97E8B226}">
      <dgm:prSet phldr="0"/>
      <dgm:spPr/>
      <dgm:t>
        <a:bodyPr/>
        <a:lstStyle/>
        <a:p>
          <a:r>
            <a:rPr lang="en-US">
              <a:latin typeface="Century Gothic" panose="020B0502020202020204"/>
            </a:rPr>
            <a:t>GAS</a:t>
          </a:r>
        </a:p>
      </dgm:t>
    </dgm:pt>
    <dgm:pt modelId="{49B39B2F-E023-47B9-BBE3-A9EE6CF069E5}" type="parTrans" cxnId="{903BDCBA-38B3-479D-A4C9-15D6CFB5499D}">
      <dgm:prSet/>
      <dgm:spPr/>
    </dgm:pt>
    <dgm:pt modelId="{453EF5FD-B10D-40F5-ADF8-52283DF586AF}" type="sibTrans" cxnId="{903BDCBA-38B3-479D-A4C9-15D6CFB5499D}">
      <dgm:prSet/>
      <dgm:spPr/>
    </dgm:pt>
    <dgm:pt modelId="{EFF0BC83-088F-4F03-A8B3-8A7A136D9BAA}" type="pres">
      <dgm:prSet presAssocID="{16BC121B-E801-4D8F-809C-42377ACC2009}" presName="root" presStyleCnt="0">
        <dgm:presLayoutVars>
          <dgm:dir/>
          <dgm:resizeHandles val="exact"/>
        </dgm:presLayoutVars>
      </dgm:prSet>
      <dgm:spPr/>
      <dgm:t>
        <a:bodyPr/>
        <a:lstStyle/>
        <a:p>
          <a:endParaRPr lang="en-US"/>
        </a:p>
      </dgm:t>
    </dgm:pt>
    <dgm:pt modelId="{5F267C21-EC1F-47B9-A72C-FCDD7019524C}" type="pres">
      <dgm:prSet presAssocID="{2AA4DC31-B49B-4F80-BDB1-585EC32D8D8F}" presName="compNode" presStyleCnt="0"/>
      <dgm:spPr/>
    </dgm:pt>
    <dgm:pt modelId="{FB9FB49F-5CAC-4CEE-A893-D73EC7C9EDDA}" type="pres">
      <dgm:prSet presAssocID="{2AA4DC31-B49B-4F80-BDB1-585EC32D8D8F}" presName="bgRect" presStyleLbl="bgShp" presStyleIdx="0" presStyleCnt="5"/>
      <dgm:spPr/>
    </dgm:pt>
    <dgm:pt modelId="{B89685FA-6A89-4429-9384-AC44BD307EDE}" type="pres">
      <dgm:prSet presAssocID="{2AA4DC31-B49B-4F80-BDB1-585EC32D8D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28F293FF-3C67-4A44-945A-755D642AB430}" type="pres">
      <dgm:prSet presAssocID="{2AA4DC31-B49B-4F80-BDB1-585EC32D8D8F}" presName="spaceRect" presStyleCnt="0"/>
      <dgm:spPr/>
    </dgm:pt>
    <dgm:pt modelId="{6357E442-5436-4AC2-8E7F-2B4E32B29431}" type="pres">
      <dgm:prSet presAssocID="{2AA4DC31-B49B-4F80-BDB1-585EC32D8D8F}" presName="parTx" presStyleLbl="revTx" presStyleIdx="0" presStyleCnt="5">
        <dgm:presLayoutVars>
          <dgm:chMax val="0"/>
          <dgm:chPref val="0"/>
        </dgm:presLayoutVars>
      </dgm:prSet>
      <dgm:spPr/>
      <dgm:t>
        <a:bodyPr/>
        <a:lstStyle/>
        <a:p>
          <a:endParaRPr lang="en-US"/>
        </a:p>
      </dgm:t>
    </dgm:pt>
    <dgm:pt modelId="{C75EEE22-B2F8-4903-933F-E0574E2473A1}" type="pres">
      <dgm:prSet presAssocID="{37403CF1-D401-4A13-A9B8-89C353CE7539}" presName="sibTrans" presStyleCnt="0"/>
      <dgm:spPr/>
    </dgm:pt>
    <dgm:pt modelId="{93FDC811-C7E4-4A43-8003-19F14FBA5559}" type="pres">
      <dgm:prSet presAssocID="{982D4364-CB6E-468C-83D6-344E69B531C7}" presName="compNode" presStyleCnt="0"/>
      <dgm:spPr/>
    </dgm:pt>
    <dgm:pt modelId="{31B0AD6B-F84C-4156-B9BF-BCDBC66FE772}" type="pres">
      <dgm:prSet presAssocID="{982D4364-CB6E-468C-83D6-344E69B531C7}" presName="bgRect" presStyleLbl="bgShp" presStyleIdx="1" presStyleCnt="5"/>
      <dgm:spPr/>
    </dgm:pt>
    <dgm:pt modelId="{E1035301-BD75-4F78-B271-6952C66AC398}" type="pres">
      <dgm:prSet presAssocID="{982D4364-CB6E-468C-83D6-344E69B531C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6872EF9E-3058-4B18-A760-4F5D69E333A6}" type="pres">
      <dgm:prSet presAssocID="{982D4364-CB6E-468C-83D6-344E69B531C7}" presName="spaceRect" presStyleCnt="0"/>
      <dgm:spPr/>
    </dgm:pt>
    <dgm:pt modelId="{5227B34F-0798-40CA-B490-F69389183232}" type="pres">
      <dgm:prSet presAssocID="{982D4364-CB6E-468C-83D6-344E69B531C7}" presName="parTx" presStyleLbl="revTx" presStyleIdx="1" presStyleCnt="5">
        <dgm:presLayoutVars>
          <dgm:chMax val="0"/>
          <dgm:chPref val="0"/>
        </dgm:presLayoutVars>
      </dgm:prSet>
      <dgm:spPr/>
      <dgm:t>
        <a:bodyPr/>
        <a:lstStyle/>
        <a:p>
          <a:endParaRPr lang="en-US"/>
        </a:p>
      </dgm:t>
    </dgm:pt>
    <dgm:pt modelId="{8735249E-3A6F-44B4-BAAD-16F6209A78FB}" type="pres">
      <dgm:prSet presAssocID="{29726C5F-772B-4A0B-9B4D-3EA205488892}" presName="sibTrans" presStyleCnt="0"/>
      <dgm:spPr/>
    </dgm:pt>
    <dgm:pt modelId="{BA402E70-BB12-4423-B85D-7FBA60AE57C5}" type="pres">
      <dgm:prSet presAssocID="{F1744B8A-0B3B-40B1-A6A5-B3CBAAF36718}" presName="compNode" presStyleCnt="0"/>
      <dgm:spPr/>
    </dgm:pt>
    <dgm:pt modelId="{C477E803-F7C3-4A70-A898-D5D830E59941}" type="pres">
      <dgm:prSet presAssocID="{F1744B8A-0B3B-40B1-A6A5-B3CBAAF36718}" presName="bgRect" presStyleLbl="bgShp" presStyleIdx="2" presStyleCnt="5"/>
      <dgm:spPr/>
    </dgm:pt>
    <dgm:pt modelId="{AC1A1552-2E65-4884-A782-90F121A32AC8}" type="pres">
      <dgm:prSet presAssocID="{F1744B8A-0B3B-40B1-A6A5-B3CBAAF3671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agnifying glass"/>
        </a:ext>
      </dgm:extLst>
    </dgm:pt>
    <dgm:pt modelId="{8E51AF14-ED56-489C-ACA6-DBC99FF49721}" type="pres">
      <dgm:prSet presAssocID="{F1744B8A-0B3B-40B1-A6A5-B3CBAAF36718}" presName="spaceRect" presStyleCnt="0"/>
      <dgm:spPr/>
    </dgm:pt>
    <dgm:pt modelId="{33D08DF1-D22E-42BE-BA0F-DC533E5F8439}" type="pres">
      <dgm:prSet presAssocID="{F1744B8A-0B3B-40B1-A6A5-B3CBAAF36718}" presName="parTx" presStyleLbl="revTx" presStyleIdx="2" presStyleCnt="5">
        <dgm:presLayoutVars>
          <dgm:chMax val="0"/>
          <dgm:chPref val="0"/>
        </dgm:presLayoutVars>
      </dgm:prSet>
      <dgm:spPr/>
      <dgm:t>
        <a:bodyPr/>
        <a:lstStyle/>
        <a:p>
          <a:endParaRPr lang="en-US"/>
        </a:p>
      </dgm:t>
    </dgm:pt>
    <dgm:pt modelId="{20DEAA21-ED96-48F5-B7AC-A0B4E92EEA28}" type="pres">
      <dgm:prSet presAssocID="{B128569C-D82E-4BE3-B8AD-9D8B1638BFD2}" presName="sibTrans" presStyleCnt="0"/>
      <dgm:spPr/>
    </dgm:pt>
    <dgm:pt modelId="{AD3FF821-A4A4-40BC-9828-3B84228BD936}" type="pres">
      <dgm:prSet presAssocID="{A622664C-EB2E-464C-BF20-41FAA658CE48}" presName="compNode" presStyleCnt="0"/>
      <dgm:spPr/>
    </dgm:pt>
    <dgm:pt modelId="{8464CBDD-9C21-41E1-AD86-81DBC2A76429}" type="pres">
      <dgm:prSet presAssocID="{A622664C-EB2E-464C-BF20-41FAA658CE48}" presName="bgRect" presStyleLbl="bgShp" presStyleIdx="3" presStyleCnt="5"/>
      <dgm:spPr/>
    </dgm:pt>
    <dgm:pt modelId="{B8BD5315-DFA9-41EA-AF64-4DF57A30BC28}" type="pres">
      <dgm:prSet presAssocID="{A622664C-EB2E-464C-BF20-41FAA658CE4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Add"/>
        </a:ext>
      </dgm:extLst>
    </dgm:pt>
    <dgm:pt modelId="{9679E775-0568-45BC-BE56-00F1FA4186A2}" type="pres">
      <dgm:prSet presAssocID="{A622664C-EB2E-464C-BF20-41FAA658CE48}" presName="spaceRect" presStyleCnt="0"/>
      <dgm:spPr/>
    </dgm:pt>
    <dgm:pt modelId="{65BF7795-2383-4570-A597-672675F2659B}" type="pres">
      <dgm:prSet presAssocID="{A622664C-EB2E-464C-BF20-41FAA658CE48}" presName="parTx" presStyleLbl="revTx" presStyleIdx="3" presStyleCnt="5">
        <dgm:presLayoutVars>
          <dgm:chMax val="0"/>
          <dgm:chPref val="0"/>
        </dgm:presLayoutVars>
      </dgm:prSet>
      <dgm:spPr/>
      <dgm:t>
        <a:bodyPr/>
        <a:lstStyle/>
        <a:p>
          <a:endParaRPr lang="en-US"/>
        </a:p>
      </dgm:t>
    </dgm:pt>
    <dgm:pt modelId="{FB155287-273B-4409-9CAC-0491D4BD4B3F}" type="pres">
      <dgm:prSet presAssocID="{3644FCD6-9A8F-4761-A234-78068D81A899}" presName="sibTrans" presStyleCnt="0"/>
      <dgm:spPr/>
    </dgm:pt>
    <dgm:pt modelId="{14E0A20B-EF6B-4E87-93FA-1AD86CD2F8FC}" type="pres">
      <dgm:prSet presAssocID="{10F32880-20E5-4879-B01D-5BED97E8B226}" presName="compNode" presStyleCnt="0"/>
      <dgm:spPr/>
    </dgm:pt>
    <dgm:pt modelId="{5FC1047E-6832-4BFB-8C5C-E5A182E663A7}" type="pres">
      <dgm:prSet presAssocID="{10F32880-20E5-4879-B01D-5BED97E8B226}" presName="bgRect" presStyleLbl="bgShp" presStyleIdx="4" presStyleCnt="5"/>
      <dgm:spPr/>
    </dgm:pt>
    <dgm:pt modelId="{88B1DDFF-3529-4BAD-BB6E-DA8C7BC47FCC}" type="pres">
      <dgm:prSet presAssocID="{10F32880-20E5-4879-B01D-5BED97E8B226}" presName="iconRect" presStyleLbl="node1" presStyleIdx="4" presStyleCnt="5"/>
      <dgm:spPr/>
    </dgm:pt>
    <dgm:pt modelId="{3577803A-BFC4-4910-B51B-A10EAFB2FA64}" type="pres">
      <dgm:prSet presAssocID="{10F32880-20E5-4879-B01D-5BED97E8B226}" presName="spaceRect" presStyleCnt="0"/>
      <dgm:spPr/>
    </dgm:pt>
    <dgm:pt modelId="{D0949795-1E58-4DA6-8F9E-B473D9187E84}" type="pres">
      <dgm:prSet presAssocID="{10F32880-20E5-4879-B01D-5BED97E8B226}" presName="parTx" presStyleLbl="revTx" presStyleIdx="4" presStyleCnt="5">
        <dgm:presLayoutVars>
          <dgm:chMax val="0"/>
          <dgm:chPref val="0"/>
        </dgm:presLayoutVars>
      </dgm:prSet>
      <dgm:spPr/>
      <dgm:t>
        <a:bodyPr/>
        <a:lstStyle/>
        <a:p>
          <a:endParaRPr lang="en-US"/>
        </a:p>
      </dgm:t>
    </dgm:pt>
  </dgm:ptLst>
  <dgm:cxnLst>
    <dgm:cxn modelId="{8B5F5FD2-F1E0-40E0-A39C-BD92DAE30592}" srcId="{16BC121B-E801-4D8F-809C-42377ACC2009}" destId="{F1744B8A-0B3B-40B1-A6A5-B3CBAAF36718}" srcOrd="2" destOrd="0" parTransId="{7F778409-94F0-4481-8B75-7CD9A365A345}" sibTransId="{B128569C-D82E-4BE3-B8AD-9D8B1638BFD2}"/>
    <dgm:cxn modelId="{8974B616-8539-4D69-AAFE-850C6308C76B}" srcId="{16BC121B-E801-4D8F-809C-42377ACC2009}" destId="{982D4364-CB6E-468C-83D6-344E69B531C7}" srcOrd="1" destOrd="0" parTransId="{4C26E9A3-8340-4F99-B636-A4F836AE77CB}" sibTransId="{29726C5F-772B-4A0B-9B4D-3EA205488892}"/>
    <dgm:cxn modelId="{12078544-9D82-4A0E-A0CD-16370F6BFA17}" type="presOf" srcId="{F1744B8A-0B3B-40B1-A6A5-B3CBAAF36718}" destId="{33D08DF1-D22E-42BE-BA0F-DC533E5F8439}" srcOrd="0" destOrd="0" presId="urn:microsoft.com/office/officeart/2018/2/layout/IconVerticalSolidList"/>
    <dgm:cxn modelId="{6076D09C-66CC-4210-964E-B0B79E0B7EB4}" type="presOf" srcId="{10F32880-20E5-4879-B01D-5BED97E8B226}" destId="{D0949795-1E58-4DA6-8F9E-B473D9187E84}" srcOrd="0" destOrd="0" presId="urn:microsoft.com/office/officeart/2018/2/layout/IconVerticalSolidList"/>
    <dgm:cxn modelId="{8BE271D8-AB8F-4A73-B098-522A2BC7ACF1}" srcId="{16BC121B-E801-4D8F-809C-42377ACC2009}" destId="{A622664C-EB2E-464C-BF20-41FAA658CE48}" srcOrd="3" destOrd="0" parTransId="{1EF2066E-4639-423E-8FFD-35038025934B}" sibTransId="{3644FCD6-9A8F-4761-A234-78068D81A899}"/>
    <dgm:cxn modelId="{C4E5E3AA-FA8A-46DD-A984-B4FFD203C544}" type="presOf" srcId="{16BC121B-E801-4D8F-809C-42377ACC2009}" destId="{EFF0BC83-088F-4F03-A8B3-8A7A136D9BAA}" srcOrd="0" destOrd="0" presId="urn:microsoft.com/office/officeart/2018/2/layout/IconVerticalSolidList"/>
    <dgm:cxn modelId="{B82CD7F5-4198-447B-B337-DCFF06278EC0}" type="presOf" srcId="{982D4364-CB6E-468C-83D6-344E69B531C7}" destId="{5227B34F-0798-40CA-B490-F69389183232}" srcOrd="0" destOrd="0" presId="urn:microsoft.com/office/officeart/2018/2/layout/IconVerticalSolidList"/>
    <dgm:cxn modelId="{642DDA0F-3D05-4121-A02D-A1423ADBADD4}" type="presOf" srcId="{2AA4DC31-B49B-4F80-BDB1-585EC32D8D8F}" destId="{6357E442-5436-4AC2-8E7F-2B4E32B29431}" srcOrd="0" destOrd="0" presId="urn:microsoft.com/office/officeart/2018/2/layout/IconVerticalSolidList"/>
    <dgm:cxn modelId="{DE659A44-D00B-49E2-9AB6-3649FA161745}" srcId="{16BC121B-E801-4D8F-809C-42377ACC2009}" destId="{2AA4DC31-B49B-4F80-BDB1-585EC32D8D8F}" srcOrd="0" destOrd="0" parTransId="{5237D4CE-7C24-4CDB-8ED7-29CE3CF59ADA}" sibTransId="{37403CF1-D401-4A13-A9B8-89C353CE7539}"/>
    <dgm:cxn modelId="{9A820263-E13A-4145-ACEA-12EF80EB4685}" type="presOf" srcId="{A622664C-EB2E-464C-BF20-41FAA658CE48}" destId="{65BF7795-2383-4570-A597-672675F2659B}" srcOrd="0" destOrd="0" presId="urn:microsoft.com/office/officeart/2018/2/layout/IconVerticalSolidList"/>
    <dgm:cxn modelId="{903BDCBA-38B3-479D-A4C9-15D6CFB5499D}" srcId="{16BC121B-E801-4D8F-809C-42377ACC2009}" destId="{10F32880-20E5-4879-B01D-5BED97E8B226}" srcOrd="4" destOrd="0" parTransId="{49B39B2F-E023-47B9-BBE3-A9EE6CF069E5}" sibTransId="{453EF5FD-B10D-40F5-ADF8-52283DF586AF}"/>
    <dgm:cxn modelId="{02AD7B17-904F-4351-AF79-2726A2CCEA7A}" type="presParOf" srcId="{EFF0BC83-088F-4F03-A8B3-8A7A136D9BAA}" destId="{5F267C21-EC1F-47B9-A72C-FCDD7019524C}" srcOrd="0" destOrd="0" presId="urn:microsoft.com/office/officeart/2018/2/layout/IconVerticalSolidList"/>
    <dgm:cxn modelId="{9EA5FE7B-CF3D-45A9-8455-BD88315C9230}" type="presParOf" srcId="{5F267C21-EC1F-47B9-A72C-FCDD7019524C}" destId="{FB9FB49F-5CAC-4CEE-A893-D73EC7C9EDDA}" srcOrd="0" destOrd="0" presId="urn:microsoft.com/office/officeart/2018/2/layout/IconVerticalSolidList"/>
    <dgm:cxn modelId="{5D9C21DB-8EB1-4629-A8AF-80BACACCD3A8}" type="presParOf" srcId="{5F267C21-EC1F-47B9-A72C-FCDD7019524C}" destId="{B89685FA-6A89-4429-9384-AC44BD307EDE}" srcOrd="1" destOrd="0" presId="urn:microsoft.com/office/officeart/2018/2/layout/IconVerticalSolidList"/>
    <dgm:cxn modelId="{4EADDDA2-069E-4A0A-BC68-A73DA041BBE6}" type="presParOf" srcId="{5F267C21-EC1F-47B9-A72C-FCDD7019524C}" destId="{28F293FF-3C67-4A44-945A-755D642AB430}" srcOrd="2" destOrd="0" presId="urn:microsoft.com/office/officeart/2018/2/layout/IconVerticalSolidList"/>
    <dgm:cxn modelId="{93F13B0E-FAD4-4434-9208-42BB7FA8A4E8}" type="presParOf" srcId="{5F267C21-EC1F-47B9-A72C-FCDD7019524C}" destId="{6357E442-5436-4AC2-8E7F-2B4E32B29431}" srcOrd="3" destOrd="0" presId="urn:microsoft.com/office/officeart/2018/2/layout/IconVerticalSolidList"/>
    <dgm:cxn modelId="{A2FB6209-1974-4F0B-921F-79C2160BBF10}" type="presParOf" srcId="{EFF0BC83-088F-4F03-A8B3-8A7A136D9BAA}" destId="{C75EEE22-B2F8-4903-933F-E0574E2473A1}" srcOrd="1" destOrd="0" presId="urn:microsoft.com/office/officeart/2018/2/layout/IconVerticalSolidList"/>
    <dgm:cxn modelId="{9280E8FC-5A26-4A3D-832B-CF072373E33A}" type="presParOf" srcId="{EFF0BC83-088F-4F03-A8B3-8A7A136D9BAA}" destId="{93FDC811-C7E4-4A43-8003-19F14FBA5559}" srcOrd="2" destOrd="0" presId="urn:microsoft.com/office/officeart/2018/2/layout/IconVerticalSolidList"/>
    <dgm:cxn modelId="{303A4161-CF65-4360-8932-5CD28A6560F4}" type="presParOf" srcId="{93FDC811-C7E4-4A43-8003-19F14FBA5559}" destId="{31B0AD6B-F84C-4156-B9BF-BCDBC66FE772}" srcOrd="0" destOrd="0" presId="urn:microsoft.com/office/officeart/2018/2/layout/IconVerticalSolidList"/>
    <dgm:cxn modelId="{B1E2A15D-9C99-46B4-8BED-3A7F87F68EFC}" type="presParOf" srcId="{93FDC811-C7E4-4A43-8003-19F14FBA5559}" destId="{E1035301-BD75-4F78-B271-6952C66AC398}" srcOrd="1" destOrd="0" presId="urn:microsoft.com/office/officeart/2018/2/layout/IconVerticalSolidList"/>
    <dgm:cxn modelId="{E25F0C83-084C-43D6-9110-51D604F50F17}" type="presParOf" srcId="{93FDC811-C7E4-4A43-8003-19F14FBA5559}" destId="{6872EF9E-3058-4B18-A760-4F5D69E333A6}" srcOrd="2" destOrd="0" presId="urn:microsoft.com/office/officeart/2018/2/layout/IconVerticalSolidList"/>
    <dgm:cxn modelId="{F6DA2FA2-8EA6-4295-906F-9E7FEDB99F35}" type="presParOf" srcId="{93FDC811-C7E4-4A43-8003-19F14FBA5559}" destId="{5227B34F-0798-40CA-B490-F69389183232}" srcOrd="3" destOrd="0" presId="urn:microsoft.com/office/officeart/2018/2/layout/IconVerticalSolidList"/>
    <dgm:cxn modelId="{4F1B53DC-F363-4DA8-8A60-70F88507AC70}" type="presParOf" srcId="{EFF0BC83-088F-4F03-A8B3-8A7A136D9BAA}" destId="{8735249E-3A6F-44B4-BAAD-16F6209A78FB}" srcOrd="3" destOrd="0" presId="urn:microsoft.com/office/officeart/2018/2/layout/IconVerticalSolidList"/>
    <dgm:cxn modelId="{AD576834-DDFA-4C1F-B672-A89986AB5A35}" type="presParOf" srcId="{EFF0BC83-088F-4F03-A8B3-8A7A136D9BAA}" destId="{BA402E70-BB12-4423-B85D-7FBA60AE57C5}" srcOrd="4" destOrd="0" presId="urn:microsoft.com/office/officeart/2018/2/layout/IconVerticalSolidList"/>
    <dgm:cxn modelId="{51737413-DECE-4A8C-A6C4-1B0714D2A29A}" type="presParOf" srcId="{BA402E70-BB12-4423-B85D-7FBA60AE57C5}" destId="{C477E803-F7C3-4A70-A898-D5D830E59941}" srcOrd="0" destOrd="0" presId="urn:microsoft.com/office/officeart/2018/2/layout/IconVerticalSolidList"/>
    <dgm:cxn modelId="{3E6C9929-F8C0-4FB2-BBF6-66DE0C1EBC08}" type="presParOf" srcId="{BA402E70-BB12-4423-B85D-7FBA60AE57C5}" destId="{AC1A1552-2E65-4884-A782-90F121A32AC8}" srcOrd="1" destOrd="0" presId="urn:microsoft.com/office/officeart/2018/2/layout/IconVerticalSolidList"/>
    <dgm:cxn modelId="{ACCD6208-073E-452A-97F6-C9EBF310E624}" type="presParOf" srcId="{BA402E70-BB12-4423-B85D-7FBA60AE57C5}" destId="{8E51AF14-ED56-489C-ACA6-DBC99FF49721}" srcOrd="2" destOrd="0" presId="urn:microsoft.com/office/officeart/2018/2/layout/IconVerticalSolidList"/>
    <dgm:cxn modelId="{7C367D5D-BB51-4DE9-A7E0-A22FAC92622A}" type="presParOf" srcId="{BA402E70-BB12-4423-B85D-7FBA60AE57C5}" destId="{33D08DF1-D22E-42BE-BA0F-DC533E5F8439}" srcOrd="3" destOrd="0" presId="urn:microsoft.com/office/officeart/2018/2/layout/IconVerticalSolidList"/>
    <dgm:cxn modelId="{520AA44A-A4C2-44A1-9E0C-F9C94B8A8D67}" type="presParOf" srcId="{EFF0BC83-088F-4F03-A8B3-8A7A136D9BAA}" destId="{20DEAA21-ED96-48F5-B7AC-A0B4E92EEA28}" srcOrd="5" destOrd="0" presId="urn:microsoft.com/office/officeart/2018/2/layout/IconVerticalSolidList"/>
    <dgm:cxn modelId="{82378763-0C65-47DB-9E41-BD6C8FCFF73F}" type="presParOf" srcId="{EFF0BC83-088F-4F03-A8B3-8A7A136D9BAA}" destId="{AD3FF821-A4A4-40BC-9828-3B84228BD936}" srcOrd="6" destOrd="0" presId="urn:microsoft.com/office/officeart/2018/2/layout/IconVerticalSolidList"/>
    <dgm:cxn modelId="{DC1121DB-F024-47E6-B738-193605AC798F}" type="presParOf" srcId="{AD3FF821-A4A4-40BC-9828-3B84228BD936}" destId="{8464CBDD-9C21-41E1-AD86-81DBC2A76429}" srcOrd="0" destOrd="0" presId="urn:microsoft.com/office/officeart/2018/2/layout/IconVerticalSolidList"/>
    <dgm:cxn modelId="{6FA47FFA-3770-4458-B31C-682F865D1193}" type="presParOf" srcId="{AD3FF821-A4A4-40BC-9828-3B84228BD936}" destId="{B8BD5315-DFA9-41EA-AF64-4DF57A30BC28}" srcOrd="1" destOrd="0" presId="urn:microsoft.com/office/officeart/2018/2/layout/IconVerticalSolidList"/>
    <dgm:cxn modelId="{FFD7CB90-6D0F-4B36-98D5-C667DC621B3D}" type="presParOf" srcId="{AD3FF821-A4A4-40BC-9828-3B84228BD936}" destId="{9679E775-0568-45BC-BE56-00F1FA4186A2}" srcOrd="2" destOrd="0" presId="urn:microsoft.com/office/officeart/2018/2/layout/IconVerticalSolidList"/>
    <dgm:cxn modelId="{810E250C-D785-4EC2-A651-D93126174AFE}" type="presParOf" srcId="{AD3FF821-A4A4-40BC-9828-3B84228BD936}" destId="{65BF7795-2383-4570-A597-672675F2659B}" srcOrd="3" destOrd="0" presId="urn:microsoft.com/office/officeart/2018/2/layout/IconVerticalSolidList"/>
    <dgm:cxn modelId="{6256E1E8-7296-4F3E-BFC0-4B15A783EFCC}" type="presParOf" srcId="{EFF0BC83-088F-4F03-A8B3-8A7A136D9BAA}" destId="{FB155287-273B-4409-9CAC-0491D4BD4B3F}" srcOrd="7" destOrd="0" presId="urn:microsoft.com/office/officeart/2018/2/layout/IconVerticalSolidList"/>
    <dgm:cxn modelId="{498420BF-D816-4CD0-B3C1-310CA9E13A2E}" type="presParOf" srcId="{EFF0BC83-088F-4F03-A8B3-8A7A136D9BAA}" destId="{14E0A20B-EF6B-4E87-93FA-1AD86CD2F8FC}" srcOrd="8" destOrd="0" presId="urn:microsoft.com/office/officeart/2018/2/layout/IconVerticalSolidList"/>
    <dgm:cxn modelId="{3064F196-8A6A-4AB9-8225-A7888DEBB73E}" type="presParOf" srcId="{14E0A20B-EF6B-4E87-93FA-1AD86CD2F8FC}" destId="{5FC1047E-6832-4BFB-8C5C-E5A182E663A7}" srcOrd="0" destOrd="0" presId="urn:microsoft.com/office/officeart/2018/2/layout/IconVerticalSolidList"/>
    <dgm:cxn modelId="{F837A427-546F-4972-88EA-E2BEA958E768}" type="presParOf" srcId="{14E0A20B-EF6B-4E87-93FA-1AD86CD2F8FC}" destId="{88B1DDFF-3529-4BAD-BB6E-DA8C7BC47FCC}" srcOrd="1" destOrd="0" presId="urn:microsoft.com/office/officeart/2018/2/layout/IconVerticalSolidList"/>
    <dgm:cxn modelId="{D812F6B3-79F4-4495-A82B-2C1F3F9C46B1}" type="presParOf" srcId="{14E0A20B-EF6B-4E87-93FA-1AD86CD2F8FC}" destId="{3577803A-BFC4-4910-B51B-A10EAFB2FA64}" srcOrd="2" destOrd="0" presId="urn:microsoft.com/office/officeart/2018/2/layout/IconVerticalSolidList"/>
    <dgm:cxn modelId="{15334104-3A53-44E0-8991-4002716266DE}" type="presParOf" srcId="{14E0A20B-EF6B-4E87-93FA-1AD86CD2F8FC}" destId="{D0949795-1E58-4DA6-8F9E-B473D9187E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8771B9-7CFE-448C-84AF-79525B38022B}"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F62F31-D7B1-42B8-8E61-253FE747AE7D}">
      <dgm:prSet/>
      <dgm:spPr/>
      <dgm:t>
        <a:bodyPr/>
        <a:lstStyle/>
        <a:p>
          <a:pPr>
            <a:lnSpc>
              <a:spcPct val="100000"/>
            </a:lnSpc>
            <a:defRPr cap="all"/>
          </a:pPr>
          <a:r>
            <a:rPr lang="en-US" b="0" i="0"/>
            <a:t>Reactions</a:t>
          </a:r>
          <a:endParaRPr lang="en-US"/>
        </a:p>
      </dgm:t>
    </dgm:pt>
    <dgm:pt modelId="{8DC2CEBC-691D-46CB-B272-E2A8AE517DB6}" type="parTrans" cxnId="{96BAFB26-0C01-4185-B089-ED616B4ADC70}">
      <dgm:prSet/>
      <dgm:spPr/>
      <dgm:t>
        <a:bodyPr/>
        <a:lstStyle/>
        <a:p>
          <a:endParaRPr lang="en-US"/>
        </a:p>
      </dgm:t>
    </dgm:pt>
    <dgm:pt modelId="{E9A87821-2033-4287-9785-1AAE38EC8174}" type="sibTrans" cxnId="{96BAFB26-0C01-4185-B089-ED616B4ADC70}">
      <dgm:prSet/>
      <dgm:spPr/>
      <dgm:t>
        <a:bodyPr/>
        <a:lstStyle/>
        <a:p>
          <a:endParaRPr lang="en-US"/>
        </a:p>
      </dgm:t>
    </dgm:pt>
    <dgm:pt modelId="{3E2E8193-BF01-4784-8726-E5BEE51BCE97}">
      <dgm:prSet/>
      <dgm:spPr/>
      <dgm:t>
        <a:bodyPr/>
        <a:lstStyle/>
        <a:p>
          <a:pPr>
            <a:lnSpc>
              <a:spcPct val="100000"/>
            </a:lnSpc>
            <a:defRPr cap="all"/>
          </a:pPr>
          <a:r>
            <a:rPr lang="en-US" b="0" i="0">
              <a:latin typeface="Century Gothic" panose="020B0502020202020204"/>
            </a:rPr>
            <a:t>Description</a:t>
          </a:r>
          <a:endParaRPr lang="en-US"/>
        </a:p>
      </dgm:t>
    </dgm:pt>
    <dgm:pt modelId="{73D503B7-D435-4725-9FD9-131422D53B9E}" type="parTrans" cxnId="{40282C81-14A9-4E66-8F22-8E5E1A65722C}">
      <dgm:prSet/>
      <dgm:spPr/>
      <dgm:t>
        <a:bodyPr/>
        <a:lstStyle/>
        <a:p>
          <a:endParaRPr lang="en-US"/>
        </a:p>
      </dgm:t>
    </dgm:pt>
    <dgm:pt modelId="{0BF275C4-68F1-45C2-B16F-BDAA97353E0E}" type="sibTrans" cxnId="{40282C81-14A9-4E66-8F22-8E5E1A65722C}">
      <dgm:prSet/>
      <dgm:spPr/>
      <dgm:t>
        <a:bodyPr/>
        <a:lstStyle/>
        <a:p>
          <a:endParaRPr lang="en-US"/>
        </a:p>
      </dgm:t>
    </dgm:pt>
    <dgm:pt modelId="{832BC36C-2DF6-4C30-BC03-C522E8D1F824}">
      <dgm:prSet/>
      <dgm:spPr/>
      <dgm:t>
        <a:bodyPr/>
        <a:lstStyle/>
        <a:p>
          <a:pPr>
            <a:lnSpc>
              <a:spcPct val="100000"/>
            </a:lnSpc>
            <a:defRPr cap="all"/>
          </a:pPr>
          <a:r>
            <a:rPr lang="en-US" b="0" i="0"/>
            <a:t>Analysis</a:t>
          </a:r>
          <a:endParaRPr lang="en-US"/>
        </a:p>
      </dgm:t>
    </dgm:pt>
    <dgm:pt modelId="{C5DDF2D5-C70D-45E4-92FC-E1557E86DB87}" type="parTrans" cxnId="{7ACE8635-7FD1-4CD0-95B2-7D0E190EA61A}">
      <dgm:prSet/>
      <dgm:spPr/>
      <dgm:t>
        <a:bodyPr/>
        <a:lstStyle/>
        <a:p>
          <a:endParaRPr lang="en-US"/>
        </a:p>
      </dgm:t>
    </dgm:pt>
    <dgm:pt modelId="{3B43347D-80E1-42CC-8B29-BFA7D6EB0C05}" type="sibTrans" cxnId="{7ACE8635-7FD1-4CD0-95B2-7D0E190EA61A}">
      <dgm:prSet/>
      <dgm:spPr/>
      <dgm:t>
        <a:bodyPr/>
        <a:lstStyle/>
        <a:p>
          <a:endParaRPr lang="en-US"/>
        </a:p>
      </dgm:t>
    </dgm:pt>
    <dgm:pt modelId="{76BE6F70-ADCC-4C51-B056-973AF53BC950}">
      <dgm:prSet/>
      <dgm:spPr/>
      <dgm:t>
        <a:bodyPr/>
        <a:lstStyle/>
        <a:p>
          <a:pPr>
            <a:lnSpc>
              <a:spcPct val="100000"/>
            </a:lnSpc>
            <a:defRPr cap="all"/>
          </a:pPr>
          <a:r>
            <a:rPr lang="en-US" b="0" i="0"/>
            <a:t>Summary</a:t>
          </a:r>
          <a:endParaRPr lang="en-US"/>
        </a:p>
      </dgm:t>
    </dgm:pt>
    <dgm:pt modelId="{440D493E-BE1B-4DFE-97A8-88BD346F8FCE}" type="parTrans" cxnId="{096A93D6-0ED9-43F9-AFBD-69196ABCA4F8}">
      <dgm:prSet/>
      <dgm:spPr/>
      <dgm:t>
        <a:bodyPr/>
        <a:lstStyle/>
        <a:p>
          <a:endParaRPr lang="en-US"/>
        </a:p>
      </dgm:t>
    </dgm:pt>
    <dgm:pt modelId="{D50E291D-5027-4CA8-8CA0-B9BF8DD63C7D}" type="sibTrans" cxnId="{096A93D6-0ED9-43F9-AFBD-69196ABCA4F8}">
      <dgm:prSet/>
      <dgm:spPr/>
      <dgm:t>
        <a:bodyPr/>
        <a:lstStyle/>
        <a:p>
          <a:endParaRPr lang="en-US"/>
        </a:p>
      </dgm:t>
    </dgm:pt>
    <dgm:pt modelId="{900A7160-8A41-4A96-8E7A-DB3C8DF71DB4}" type="pres">
      <dgm:prSet presAssocID="{F28771B9-7CFE-448C-84AF-79525B38022B}" presName="root" presStyleCnt="0">
        <dgm:presLayoutVars>
          <dgm:dir/>
          <dgm:resizeHandles val="exact"/>
        </dgm:presLayoutVars>
      </dgm:prSet>
      <dgm:spPr/>
      <dgm:t>
        <a:bodyPr/>
        <a:lstStyle/>
        <a:p>
          <a:endParaRPr lang="en-US"/>
        </a:p>
      </dgm:t>
    </dgm:pt>
    <dgm:pt modelId="{F594C90E-770E-4205-8DBC-7AB278A3A7DB}" type="pres">
      <dgm:prSet presAssocID="{9BF62F31-D7B1-42B8-8E61-253FE747AE7D}" presName="compNode" presStyleCnt="0"/>
      <dgm:spPr/>
    </dgm:pt>
    <dgm:pt modelId="{FF340F72-9B02-4988-917C-3BE0D69C7E59}" type="pres">
      <dgm:prSet presAssocID="{9BF62F31-D7B1-42B8-8E61-253FE747AE7D}" presName="iconBgRect" presStyleLbl="bgShp" presStyleIdx="0" presStyleCnt="4"/>
      <dgm:spPr>
        <a:prstGeom prst="round2DiagRect">
          <a:avLst>
            <a:gd name="adj1" fmla="val 29727"/>
            <a:gd name="adj2" fmla="val 0"/>
          </a:avLst>
        </a:prstGeom>
      </dgm:spPr>
    </dgm:pt>
    <dgm:pt modelId="{9E939D30-D423-4FB3-AD92-5E593C276E0A}" type="pres">
      <dgm:prSet presAssocID="{9BF62F31-D7B1-42B8-8E61-253FE747AE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77F6E84B-BB61-4461-9F15-088EE35B1846}" type="pres">
      <dgm:prSet presAssocID="{9BF62F31-D7B1-42B8-8E61-253FE747AE7D}" presName="spaceRect" presStyleCnt="0"/>
      <dgm:spPr/>
    </dgm:pt>
    <dgm:pt modelId="{982D7697-F197-4541-9A20-BF10BE24D4E7}" type="pres">
      <dgm:prSet presAssocID="{9BF62F31-D7B1-42B8-8E61-253FE747AE7D}" presName="textRect" presStyleLbl="revTx" presStyleIdx="0" presStyleCnt="4">
        <dgm:presLayoutVars>
          <dgm:chMax val="1"/>
          <dgm:chPref val="1"/>
        </dgm:presLayoutVars>
      </dgm:prSet>
      <dgm:spPr/>
      <dgm:t>
        <a:bodyPr/>
        <a:lstStyle/>
        <a:p>
          <a:endParaRPr lang="en-US"/>
        </a:p>
      </dgm:t>
    </dgm:pt>
    <dgm:pt modelId="{F70D8A3D-70B2-4B59-BA59-4C0AA8334BE8}" type="pres">
      <dgm:prSet presAssocID="{E9A87821-2033-4287-9785-1AAE38EC8174}" presName="sibTrans" presStyleCnt="0"/>
      <dgm:spPr/>
    </dgm:pt>
    <dgm:pt modelId="{8E927163-F7BA-4C4F-AEDB-77BC8D67E585}" type="pres">
      <dgm:prSet presAssocID="{3E2E8193-BF01-4784-8726-E5BEE51BCE97}" presName="compNode" presStyleCnt="0"/>
      <dgm:spPr/>
    </dgm:pt>
    <dgm:pt modelId="{048697BC-B8A2-4F95-B6E5-15E6E1C8E185}" type="pres">
      <dgm:prSet presAssocID="{3E2E8193-BF01-4784-8726-E5BEE51BCE97}" presName="iconBgRect" presStyleLbl="bgShp" presStyleIdx="1" presStyleCnt="4"/>
      <dgm:spPr>
        <a:prstGeom prst="round2DiagRect">
          <a:avLst>
            <a:gd name="adj1" fmla="val 29727"/>
            <a:gd name="adj2" fmla="val 0"/>
          </a:avLst>
        </a:prstGeom>
      </dgm:spPr>
    </dgm:pt>
    <dgm:pt modelId="{4B6AC450-D8E3-461C-8227-566D727F0B67}" type="pres">
      <dgm:prSet presAssocID="{3E2E8193-BF01-4784-8726-E5BEE51BCE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atistics"/>
        </a:ext>
      </dgm:extLst>
    </dgm:pt>
    <dgm:pt modelId="{24C258FC-6C1E-4708-B79C-054ECCEE0BF3}" type="pres">
      <dgm:prSet presAssocID="{3E2E8193-BF01-4784-8726-E5BEE51BCE97}" presName="spaceRect" presStyleCnt="0"/>
      <dgm:spPr/>
    </dgm:pt>
    <dgm:pt modelId="{7339D9D8-52FB-4810-9F32-60561F907E54}" type="pres">
      <dgm:prSet presAssocID="{3E2E8193-BF01-4784-8726-E5BEE51BCE97}" presName="textRect" presStyleLbl="revTx" presStyleIdx="1" presStyleCnt="4">
        <dgm:presLayoutVars>
          <dgm:chMax val="1"/>
          <dgm:chPref val="1"/>
        </dgm:presLayoutVars>
      </dgm:prSet>
      <dgm:spPr/>
      <dgm:t>
        <a:bodyPr/>
        <a:lstStyle/>
        <a:p>
          <a:endParaRPr lang="en-US"/>
        </a:p>
      </dgm:t>
    </dgm:pt>
    <dgm:pt modelId="{D41AEA3D-FD3A-4576-8FEF-4B2B141E3A2D}" type="pres">
      <dgm:prSet presAssocID="{0BF275C4-68F1-45C2-B16F-BDAA97353E0E}" presName="sibTrans" presStyleCnt="0"/>
      <dgm:spPr/>
    </dgm:pt>
    <dgm:pt modelId="{F576DDF3-89E8-4254-951F-D5CB326FBB3D}" type="pres">
      <dgm:prSet presAssocID="{832BC36C-2DF6-4C30-BC03-C522E8D1F824}" presName="compNode" presStyleCnt="0"/>
      <dgm:spPr/>
    </dgm:pt>
    <dgm:pt modelId="{586030F3-D26B-4FF1-ADC8-46303AB761D2}" type="pres">
      <dgm:prSet presAssocID="{832BC36C-2DF6-4C30-BC03-C522E8D1F824}" presName="iconBgRect" presStyleLbl="bgShp" presStyleIdx="2" presStyleCnt="4"/>
      <dgm:spPr>
        <a:prstGeom prst="round2DiagRect">
          <a:avLst>
            <a:gd name="adj1" fmla="val 29727"/>
            <a:gd name="adj2" fmla="val 0"/>
          </a:avLst>
        </a:prstGeom>
      </dgm:spPr>
    </dgm:pt>
    <dgm:pt modelId="{7AE5DE81-6590-4367-BA18-C0097F479741}" type="pres">
      <dgm:prSet presAssocID="{832BC36C-2DF6-4C30-BC03-C522E8D1F82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3EA53C03-038B-4939-AF47-DE15BABCCEF4}" type="pres">
      <dgm:prSet presAssocID="{832BC36C-2DF6-4C30-BC03-C522E8D1F824}" presName="spaceRect" presStyleCnt="0"/>
      <dgm:spPr/>
    </dgm:pt>
    <dgm:pt modelId="{620EE148-2796-426A-8398-0EE61CB83711}" type="pres">
      <dgm:prSet presAssocID="{832BC36C-2DF6-4C30-BC03-C522E8D1F824}" presName="textRect" presStyleLbl="revTx" presStyleIdx="2" presStyleCnt="4">
        <dgm:presLayoutVars>
          <dgm:chMax val="1"/>
          <dgm:chPref val="1"/>
        </dgm:presLayoutVars>
      </dgm:prSet>
      <dgm:spPr/>
      <dgm:t>
        <a:bodyPr/>
        <a:lstStyle/>
        <a:p>
          <a:endParaRPr lang="en-US"/>
        </a:p>
      </dgm:t>
    </dgm:pt>
    <dgm:pt modelId="{0DB73DBE-C6E7-4BDC-8C1A-03766534BFF6}" type="pres">
      <dgm:prSet presAssocID="{3B43347D-80E1-42CC-8B29-BFA7D6EB0C05}" presName="sibTrans" presStyleCnt="0"/>
      <dgm:spPr/>
    </dgm:pt>
    <dgm:pt modelId="{845C8249-B28C-4C7A-96FF-93E003919B27}" type="pres">
      <dgm:prSet presAssocID="{76BE6F70-ADCC-4C51-B056-973AF53BC950}" presName="compNode" presStyleCnt="0"/>
      <dgm:spPr/>
    </dgm:pt>
    <dgm:pt modelId="{B7408134-026A-4826-8EC6-3563C5F41EAF}" type="pres">
      <dgm:prSet presAssocID="{76BE6F70-ADCC-4C51-B056-973AF53BC950}" presName="iconBgRect" presStyleLbl="bgShp" presStyleIdx="3" presStyleCnt="4"/>
      <dgm:spPr>
        <a:prstGeom prst="round2DiagRect">
          <a:avLst>
            <a:gd name="adj1" fmla="val 29727"/>
            <a:gd name="adj2" fmla="val 0"/>
          </a:avLst>
        </a:prstGeom>
      </dgm:spPr>
    </dgm:pt>
    <dgm:pt modelId="{21E9D435-A648-4468-8E98-623B2902993F}" type="pres">
      <dgm:prSet presAssocID="{76BE6F70-ADCC-4C51-B056-973AF53BC9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993EAC92-C23A-4373-B9D9-D73FFB303F3B}" type="pres">
      <dgm:prSet presAssocID="{76BE6F70-ADCC-4C51-B056-973AF53BC950}" presName="spaceRect" presStyleCnt="0"/>
      <dgm:spPr/>
    </dgm:pt>
    <dgm:pt modelId="{67086203-FF8F-4682-92C4-95EA5CFEBC65}" type="pres">
      <dgm:prSet presAssocID="{76BE6F70-ADCC-4C51-B056-973AF53BC950}" presName="textRect" presStyleLbl="revTx" presStyleIdx="3" presStyleCnt="4">
        <dgm:presLayoutVars>
          <dgm:chMax val="1"/>
          <dgm:chPref val="1"/>
        </dgm:presLayoutVars>
      </dgm:prSet>
      <dgm:spPr/>
      <dgm:t>
        <a:bodyPr/>
        <a:lstStyle/>
        <a:p>
          <a:endParaRPr lang="en-US"/>
        </a:p>
      </dgm:t>
    </dgm:pt>
  </dgm:ptLst>
  <dgm:cxnLst>
    <dgm:cxn modelId="{F05D443B-02C8-4FF9-821E-3C0439356715}" type="presOf" srcId="{F28771B9-7CFE-448C-84AF-79525B38022B}" destId="{900A7160-8A41-4A96-8E7A-DB3C8DF71DB4}" srcOrd="0" destOrd="0" presId="urn:microsoft.com/office/officeart/2018/5/layout/IconLeafLabelList"/>
    <dgm:cxn modelId="{096A93D6-0ED9-43F9-AFBD-69196ABCA4F8}" srcId="{F28771B9-7CFE-448C-84AF-79525B38022B}" destId="{76BE6F70-ADCC-4C51-B056-973AF53BC950}" srcOrd="3" destOrd="0" parTransId="{440D493E-BE1B-4DFE-97A8-88BD346F8FCE}" sibTransId="{D50E291D-5027-4CA8-8CA0-B9BF8DD63C7D}"/>
    <dgm:cxn modelId="{A896B78C-C748-4A8D-BB76-9C2CAAA6C7DD}" type="presOf" srcId="{832BC36C-2DF6-4C30-BC03-C522E8D1F824}" destId="{620EE148-2796-426A-8398-0EE61CB83711}" srcOrd="0" destOrd="0" presId="urn:microsoft.com/office/officeart/2018/5/layout/IconLeafLabelList"/>
    <dgm:cxn modelId="{7ACE8635-7FD1-4CD0-95B2-7D0E190EA61A}" srcId="{F28771B9-7CFE-448C-84AF-79525B38022B}" destId="{832BC36C-2DF6-4C30-BC03-C522E8D1F824}" srcOrd="2" destOrd="0" parTransId="{C5DDF2D5-C70D-45E4-92FC-E1557E86DB87}" sibTransId="{3B43347D-80E1-42CC-8B29-BFA7D6EB0C05}"/>
    <dgm:cxn modelId="{8458B1DD-E864-4755-9310-D4F7FBF57EFF}" type="presOf" srcId="{9BF62F31-D7B1-42B8-8E61-253FE747AE7D}" destId="{982D7697-F197-4541-9A20-BF10BE24D4E7}" srcOrd="0" destOrd="0" presId="urn:microsoft.com/office/officeart/2018/5/layout/IconLeafLabelList"/>
    <dgm:cxn modelId="{68BF73C2-85EA-476C-AD2E-5A3167534313}" type="presOf" srcId="{76BE6F70-ADCC-4C51-B056-973AF53BC950}" destId="{67086203-FF8F-4682-92C4-95EA5CFEBC65}" srcOrd="0" destOrd="0" presId="urn:microsoft.com/office/officeart/2018/5/layout/IconLeafLabelList"/>
    <dgm:cxn modelId="{96BAFB26-0C01-4185-B089-ED616B4ADC70}" srcId="{F28771B9-7CFE-448C-84AF-79525B38022B}" destId="{9BF62F31-D7B1-42B8-8E61-253FE747AE7D}" srcOrd="0" destOrd="0" parTransId="{8DC2CEBC-691D-46CB-B272-E2A8AE517DB6}" sibTransId="{E9A87821-2033-4287-9785-1AAE38EC8174}"/>
    <dgm:cxn modelId="{4653860D-436D-4E8B-B689-AF935A030BD8}" type="presOf" srcId="{3E2E8193-BF01-4784-8726-E5BEE51BCE97}" destId="{7339D9D8-52FB-4810-9F32-60561F907E54}" srcOrd="0" destOrd="0" presId="urn:microsoft.com/office/officeart/2018/5/layout/IconLeafLabelList"/>
    <dgm:cxn modelId="{40282C81-14A9-4E66-8F22-8E5E1A65722C}" srcId="{F28771B9-7CFE-448C-84AF-79525B38022B}" destId="{3E2E8193-BF01-4784-8726-E5BEE51BCE97}" srcOrd="1" destOrd="0" parTransId="{73D503B7-D435-4725-9FD9-131422D53B9E}" sibTransId="{0BF275C4-68F1-45C2-B16F-BDAA97353E0E}"/>
    <dgm:cxn modelId="{6531CAAF-7A50-4757-9038-FDD3B7214C15}" type="presParOf" srcId="{900A7160-8A41-4A96-8E7A-DB3C8DF71DB4}" destId="{F594C90E-770E-4205-8DBC-7AB278A3A7DB}" srcOrd="0" destOrd="0" presId="urn:microsoft.com/office/officeart/2018/5/layout/IconLeafLabelList"/>
    <dgm:cxn modelId="{E5280283-8007-431D-8D22-94BCA8598906}" type="presParOf" srcId="{F594C90E-770E-4205-8DBC-7AB278A3A7DB}" destId="{FF340F72-9B02-4988-917C-3BE0D69C7E59}" srcOrd="0" destOrd="0" presId="urn:microsoft.com/office/officeart/2018/5/layout/IconLeafLabelList"/>
    <dgm:cxn modelId="{658CF3D2-B959-4FC0-ACB9-722A6E80A639}" type="presParOf" srcId="{F594C90E-770E-4205-8DBC-7AB278A3A7DB}" destId="{9E939D30-D423-4FB3-AD92-5E593C276E0A}" srcOrd="1" destOrd="0" presId="urn:microsoft.com/office/officeart/2018/5/layout/IconLeafLabelList"/>
    <dgm:cxn modelId="{8AC768FB-0513-4218-83AE-D3C9FB07273D}" type="presParOf" srcId="{F594C90E-770E-4205-8DBC-7AB278A3A7DB}" destId="{77F6E84B-BB61-4461-9F15-088EE35B1846}" srcOrd="2" destOrd="0" presId="urn:microsoft.com/office/officeart/2018/5/layout/IconLeafLabelList"/>
    <dgm:cxn modelId="{0A4FC2C8-C51F-4284-B445-42CB0B2DDEC9}" type="presParOf" srcId="{F594C90E-770E-4205-8DBC-7AB278A3A7DB}" destId="{982D7697-F197-4541-9A20-BF10BE24D4E7}" srcOrd="3" destOrd="0" presId="urn:microsoft.com/office/officeart/2018/5/layout/IconLeafLabelList"/>
    <dgm:cxn modelId="{099FBD8E-8802-40EE-AC64-69858FCC83DE}" type="presParOf" srcId="{900A7160-8A41-4A96-8E7A-DB3C8DF71DB4}" destId="{F70D8A3D-70B2-4B59-BA59-4C0AA8334BE8}" srcOrd="1" destOrd="0" presId="urn:microsoft.com/office/officeart/2018/5/layout/IconLeafLabelList"/>
    <dgm:cxn modelId="{17007EC3-E493-4441-A749-3EC64477EE03}" type="presParOf" srcId="{900A7160-8A41-4A96-8E7A-DB3C8DF71DB4}" destId="{8E927163-F7BA-4C4F-AEDB-77BC8D67E585}" srcOrd="2" destOrd="0" presId="urn:microsoft.com/office/officeart/2018/5/layout/IconLeafLabelList"/>
    <dgm:cxn modelId="{294D6470-E98E-4997-BBAC-A520E2D5B050}" type="presParOf" srcId="{8E927163-F7BA-4C4F-AEDB-77BC8D67E585}" destId="{048697BC-B8A2-4F95-B6E5-15E6E1C8E185}" srcOrd="0" destOrd="0" presId="urn:microsoft.com/office/officeart/2018/5/layout/IconLeafLabelList"/>
    <dgm:cxn modelId="{02F59B03-8116-4819-A323-104B528E4025}" type="presParOf" srcId="{8E927163-F7BA-4C4F-AEDB-77BC8D67E585}" destId="{4B6AC450-D8E3-461C-8227-566D727F0B67}" srcOrd="1" destOrd="0" presId="urn:microsoft.com/office/officeart/2018/5/layout/IconLeafLabelList"/>
    <dgm:cxn modelId="{CBBCC918-54A0-4E2C-A2D1-6E251D48D672}" type="presParOf" srcId="{8E927163-F7BA-4C4F-AEDB-77BC8D67E585}" destId="{24C258FC-6C1E-4708-B79C-054ECCEE0BF3}" srcOrd="2" destOrd="0" presId="urn:microsoft.com/office/officeart/2018/5/layout/IconLeafLabelList"/>
    <dgm:cxn modelId="{66CEA612-CF4C-4AE5-A939-74A0443783CF}" type="presParOf" srcId="{8E927163-F7BA-4C4F-AEDB-77BC8D67E585}" destId="{7339D9D8-52FB-4810-9F32-60561F907E54}" srcOrd="3" destOrd="0" presId="urn:microsoft.com/office/officeart/2018/5/layout/IconLeafLabelList"/>
    <dgm:cxn modelId="{0933E8D4-7A46-4C9C-B544-16C8422DBE9C}" type="presParOf" srcId="{900A7160-8A41-4A96-8E7A-DB3C8DF71DB4}" destId="{D41AEA3D-FD3A-4576-8FEF-4B2B141E3A2D}" srcOrd="3" destOrd="0" presId="urn:microsoft.com/office/officeart/2018/5/layout/IconLeafLabelList"/>
    <dgm:cxn modelId="{B0C7D31C-ECD2-4A6F-9539-836C0FEB2CA5}" type="presParOf" srcId="{900A7160-8A41-4A96-8E7A-DB3C8DF71DB4}" destId="{F576DDF3-89E8-4254-951F-D5CB326FBB3D}" srcOrd="4" destOrd="0" presId="urn:microsoft.com/office/officeart/2018/5/layout/IconLeafLabelList"/>
    <dgm:cxn modelId="{9ADAC0C5-39F1-443B-B899-EA6B772B4126}" type="presParOf" srcId="{F576DDF3-89E8-4254-951F-D5CB326FBB3D}" destId="{586030F3-D26B-4FF1-ADC8-46303AB761D2}" srcOrd="0" destOrd="0" presId="urn:microsoft.com/office/officeart/2018/5/layout/IconLeafLabelList"/>
    <dgm:cxn modelId="{EF7632F1-9A47-4504-91FD-6E93C3F740D5}" type="presParOf" srcId="{F576DDF3-89E8-4254-951F-D5CB326FBB3D}" destId="{7AE5DE81-6590-4367-BA18-C0097F479741}" srcOrd="1" destOrd="0" presId="urn:microsoft.com/office/officeart/2018/5/layout/IconLeafLabelList"/>
    <dgm:cxn modelId="{877E65A1-0664-4DD8-9A27-9CBC3AD4ED3B}" type="presParOf" srcId="{F576DDF3-89E8-4254-951F-D5CB326FBB3D}" destId="{3EA53C03-038B-4939-AF47-DE15BABCCEF4}" srcOrd="2" destOrd="0" presId="urn:microsoft.com/office/officeart/2018/5/layout/IconLeafLabelList"/>
    <dgm:cxn modelId="{05F3B5DF-F0DB-42E0-915F-2611D2B41CB3}" type="presParOf" srcId="{F576DDF3-89E8-4254-951F-D5CB326FBB3D}" destId="{620EE148-2796-426A-8398-0EE61CB83711}" srcOrd="3" destOrd="0" presId="urn:microsoft.com/office/officeart/2018/5/layout/IconLeafLabelList"/>
    <dgm:cxn modelId="{E3344FC3-8AE3-40AF-AD53-F3605AA86798}" type="presParOf" srcId="{900A7160-8A41-4A96-8E7A-DB3C8DF71DB4}" destId="{0DB73DBE-C6E7-4BDC-8C1A-03766534BFF6}" srcOrd="5" destOrd="0" presId="urn:microsoft.com/office/officeart/2018/5/layout/IconLeafLabelList"/>
    <dgm:cxn modelId="{0D101D36-A9BE-4A45-871D-1E97C64ED999}" type="presParOf" srcId="{900A7160-8A41-4A96-8E7A-DB3C8DF71DB4}" destId="{845C8249-B28C-4C7A-96FF-93E003919B27}" srcOrd="6" destOrd="0" presId="urn:microsoft.com/office/officeart/2018/5/layout/IconLeafLabelList"/>
    <dgm:cxn modelId="{0C2139EA-4DD4-49DF-9668-228CB19FF553}" type="presParOf" srcId="{845C8249-B28C-4C7A-96FF-93E003919B27}" destId="{B7408134-026A-4826-8EC6-3563C5F41EAF}" srcOrd="0" destOrd="0" presId="urn:microsoft.com/office/officeart/2018/5/layout/IconLeafLabelList"/>
    <dgm:cxn modelId="{13457EFD-EF22-4EDC-B29B-E282A10FC57C}" type="presParOf" srcId="{845C8249-B28C-4C7A-96FF-93E003919B27}" destId="{21E9D435-A648-4468-8E98-623B2902993F}" srcOrd="1" destOrd="0" presId="urn:microsoft.com/office/officeart/2018/5/layout/IconLeafLabelList"/>
    <dgm:cxn modelId="{FE1F19E0-A31E-4ACB-A305-1E796F1D0293}" type="presParOf" srcId="{845C8249-B28C-4C7A-96FF-93E003919B27}" destId="{993EAC92-C23A-4373-B9D9-D73FFB303F3B}" srcOrd="2" destOrd="0" presId="urn:microsoft.com/office/officeart/2018/5/layout/IconLeafLabelList"/>
    <dgm:cxn modelId="{05CD9FA8-D436-46C0-83B4-DE260DCF4051}" type="presParOf" srcId="{845C8249-B28C-4C7A-96FF-93E003919B27}" destId="{67086203-FF8F-4682-92C4-95EA5CFEBC6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87B0CD-61AD-4801-9205-746CA3B1D1DC}"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458ED390-B306-4A1D-BD60-37E99782DD69}">
      <dgm:prSet/>
      <dgm:spPr/>
      <dgm:t>
        <a:bodyPr/>
        <a:lstStyle/>
        <a:p>
          <a:r>
            <a:rPr lang="en-US"/>
            <a:t>Recognize</a:t>
          </a:r>
        </a:p>
      </dgm:t>
    </dgm:pt>
    <dgm:pt modelId="{CD7F5CFA-7245-475C-A227-67CD1E8C39C3}" type="parTrans" cxnId="{579F88E6-11C8-439D-86B3-B5F5BF5A1AA6}">
      <dgm:prSet/>
      <dgm:spPr/>
      <dgm:t>
        <a:bodyPr/>
        <a:lstStyle/>
        <a:p>
          <a:endParaRPr lang="en-US"/>
        </a:p>
      </dgm:t>
    </dgm:pt>
    <dgm:pt modelId="{FB1DF545-0BAD-4CC0-AC43-4298CB01406C}" type="sibTrans" cxnId="{579F88E6-11C8-439D-86B3-B5F5BF5A1AA6}">
      <dgm:prSet/>
      <dgm:spPr/>
      <dgm:t>
        <a:bodyPr/>
        <a:lstStyle/>
        <a:p>
          <a:endParaRPr lang="en-US"/>
        </a:p>
      </dgm:t>
    </dgm:pt>
    <dgm:pt modelId="{FE3B837F-64D3-42D2-A42A-325C438B28E2}">
      <dgm:prSet/>
      <dgm:spPr/>
      <dgm:t>
        <a:bodyPr/>
        <a:lstStyle/>
        <a:p>
          <a:r>
            <a:rPr lang="en-US"/>
            <a:t>recognize cues (identifying cues from the environment, patient observations, information from health record such as laboratory values, health history, prescriptions, and distinguishes relevant from irrelevant information); </a:t>
          </a:r>
        </a:p>
      </dgm:t>
    </dgm:pt>
    <dgm:pt modelId="{7A9E6D72-C12E-4E29-A433-C263E5BDE95F}" type="parTrans" cxnId="{64EDAB55-D627-4110-987C-F7556087B053}">
      <dgm:prSet/>
      <dgm:spPr/>
      <dgm:t>
        <a:bodyPr/>
        <a:lstStyle/>
        <a:p>
          <a:endParaRPr lang="en-US"/>
        </a:p>
      </dgm:t>
    </dgm:pt>
    <dgm:pt modelId="{95CB211F-94A2-4EBF-B639-B9D6D0749EF4}" type="sibTrans" cxnId="{64EDAB55-D627-4110-987C-F7556087B053}">
      <dgm:prSet/>
      <dgm:spPr/>
      <dgm:t>
        <a:bodyPr/>
        <a:lstStyle/>
        <a:p>
          <a:endParaRPr lang="en-US"/>
        </a:p>
      </dgm:t>
    </dgm:pt>
    <dgm:pt modelId="{EE50E3F3-37EC-44C2-AA86-651AC4486D19}">
      <dgm:prSet/>
      <dgm:spPr/>
      <dgm:t>
        <a:bodyPr/>
        <a:lstStyle/>
        <a:p>
          <a:r>
            <a:rPr lang="en-US"/>
            <a:t>Analyze</a:t>
          </a:r>
        </a:p>
      </dgm:t>
    </dgm:pt>
    <dgm:pt modelId="{56915121-33D8-414C-9327-CDB5A7036FE5}" type="parTrans" cxnId="{2937D427-264C-42F6-9045-E22E4CDB882B}">
      <dgm:prSet/>
      <dgm:spPr/>
      <dgm:t>
        <a:bodyPr/>
        <a:lstStyle/>
        <a:p>
          <a:endParaRPr lang="en-US"/>
        </a:p>
      </dgm:t>
    </dgm:pt>
    <dgm:pt modelId="{4D762B8D-1D90-44C3-BA62-108D6A586FD5}" type="sibTrans" cxnId="{2937D427-264C-42F6-9045-E22E4CDB882B}">
      <dgm:prSet/>
      <dgm:spPr/>
      <dgm:t>
        <a:bodyPr/>
        <a:lstStyle/>
        <a:p>
          <a:endParaRPr lang="en-US"/>
        </a:p>
      </dgm:t>
    </dgm:pt>
    <dgm:pt modelId="{369616D1-DC7B-4452-88C4-48B194B918A3}">
      <dgm:prSet/>
      <dgm:spPr/>
      <dgm:t>
        <a:bodyPr/>
        <a:lstStyle/>
        <a:p>
          <a:r>
            <a:rPr lang="en-US"/>
            <a:t>analyze cues (using knowledge to interpret cues and make inferences; recognizing relationships among data points); </a:t>
          </a:r>
        </a:p>
      </dgm:t>
    </dgm:pt>
    <dgm:pt modelId="{6D3505F1-259B-4F45-B9A1-EF1CAACC6D22}" type="parTrans" cxnId="{B10F5BA9-3C05-4298-A382-527F4AB00E7B}">
      <dgm:prSet/>
      <dgm:spPr/>
      <dgm:t>
        <a:bodyPr/>
        <a:lstStyle/>
        <a:p>
          <a:endParaRPr lang="en-US"/>
        </a:p>
      </dgm:t>
    </dgm:pt>
    <dgm:pt modelId="{5331F2D3-497E-413D-8124-F96C44C114DA}" type="sibTrans" cxnId="{B10F5BA9-3C05-4298-A382-527F4AB00E7B}">
      <dgm:prSet/>
      <dgm:spPr/>
      <dgm:t>
        <a:bodyPr/>
        <a:lstStyle/>
        <a:p>
          <a:endParaRPr lang="en-US"/>
        </a:p>
      </dgm:t>
    </dgm:pt>
    <dgm:pt modelId="{8053AA30-5835-4AC9-8F81-62C40399F36F}">
      <dgm:prSet/>
      <dgm:spPr/>
      <dgm:t>
        <a:bodyPr/>
        <a:lstStyle/>
        <a:p>
          <a:r>
            <a:rPr lang="en-US"/>
            <a:t>Prioritize</a:t>
          </a:r>
        </a:p>
      </dgm:t>
    </dgm:pt>
    <dgm:pt modelId="{7584DBAD-C5AA-4BB2-B06D-2BB68A5F34CB}" type="parTrans" cxnId="{5D98DA60-8180-4D0B-A913-DB1C6DDD1240}">
      <dgm:prSet/>
      <dgm:spPr/>
      <dgm:t>
        <a:bodyPr/>
        <a:lstStyle/>
        <a:p>
          <a:endParaRPr lang="en-US"/>
        </a:p>
      </dgm:t>
    </dgm:pt>
    <dgm:pt modelId="{574E4F31-B75D-4030-9BFE-A08B122E6AB7}" type="sibTrans" cxnId="{5D98DA60-8180-4D0B-A913-DB1C6DDD1240}">
      <dgm:prSet/>
      <dgm:spPr/>
      <dgm:t>
        <a:bodyPr/>
        <a:lstStyle/>
        <a:p>
          <a:endParaRPr lang="en-US"/>
        </a:p>
      </dgm:t>
    </dgm:pt>
    <dgm:pt modelId="{560FB449-219C-4CAA-830A-DBE327E28C8E}">
      <dgm:prSet/>
      <dgm:spPr/>
      <dgm:t>
        <a:bodyPr/>
        <a:lstStyle/>
        <a:p>
          <a:r>
            <a:rPr lang="en-US"/>
            <a:t>prioritize hypotheses (listing possible client problems and identifying priorities); </a:t>
          </a:r>
        </a:p>
      </dgm:t>
    </dgm:pt>
    <dgm:pt modelId="{C98A60D2-69FB-4140-AE63-0103681BEF71}" type="parTrans" cxnId="{CBA8DD34-9BFB-488E-8F1E-1268FF7C29DC}">
      <dgm:prSet/>
      <dgm:spPr/>
      <dgm:t>
        <a:bodyPr/>
        <a:lstStyle/>
        <a:p>
          <a:endParaRPr lang="en-US"/>
        </a:p>
      </dgm:t>
    </dgm:pt>
    <dgm:pt modelId="{DD4E6F5A-A3F9-4B0A-94DA-3F4059A333A5}" type="sibTrans" cxnId="{CBA8DD34-9BFB-488E-8F1E-1268FF7C29DC}">
      <dgm:prSet/>
      <dgm:spPr/>
      <dgm:t>
        <a:bodyPr/>
        <a:lstStyle/>
        <a:p>
          <a:endParaRPr lang="en-US"/>
        </a:p>
      </dgm:t>
    </dgm:pt>
    <dgm:pt modelId="{908C894F-4785-4742-BFE2-46980D6CE48D}">
      <dgm:prSet/>
      <dgm:spPr/>
      <dgm:t>
        <a:bodyPr/>
        <a:lstStyle/>
        <a:p>
          <a:r>
            <a:rPr lang="en-US"/>
            <a:t>Generate</a:t>
          </a:r>
        </a:p>
      </dgm:t>
    </dgm:pt>
    <dgm:pt modelId="{8A85C81E-8AAD-473F-A8E4-58C94C76595E}" type="parTrans" cxnId="{5E55F20D-6AF8-4B7A-9650-35E77A35C54F}">
      <dgm:prSet/>
      <dgm:spPr/>
      <dgm:t>
        <a:bodyPr/>
        <a:lstStyle/>
        <a:p>
          <a:endParaRPr lang="en-US"/>
        </a:p>
      </dgm:t>
    </dgm:pt>
    <dgm:pt modelId="{4108A477-7560-4703-ACE9-E1095F22D86E}" type="sibTrans" cxnId="{5E55F20D-6AF8-4B7A-9650-35E77A35C54F}">
      <dgm:prSet/>
      <dgm:spPr/>
      <dgm:t>
        <a:bodyPr/>
        <a:lstStyle/>
        <a:p>
          <a:endParaRPr lang="en-US"/>
        </a:p>
      </dgm:t>
    </dgm:pt>
    <dgm:pt modelId="{FF1C0E09-81AD-40A0-903F-D8F1147EF4F1}">
      <dgm:prSet/>
      <dgm:spPr/>
      <dgm:t>
        <a:bodyPr/>
        <a:lstStyle/>
        <a:p>
          <a:r>
            <a:rPr lang="en-US"/>
            <a:t>generate solutions (identifying possible solutions to the problem; selecting solutions with evidence for the best outcome); </a:t>
          </a:r>
        </a:p>
      </dgm:t>
    </dgm:pt>
    <dgm:pt modelId="{99890016-D14C-484E-B6EF-670C426D9C34}" type="parTrans" cxnId="{48B11624-799B-4ED0-80A3-8A5C48A785D2}">
      <dgm:prSet/>
      <dgm:spPr/>
      <dgm:t>
        <a:bodyPr/>
        <a:lstStyle/>
        <a:p>
          <a:endParaRPr lang="en-US"/>
        </a:p>
      </dgm:t>
    </dgm:pt>
    <dgm:pt modelId="{D05CC6D1-5829-43A9-A3EE-E2BE99C72848}" type="sibTrans" cxnId="{48B11624-799B-4ED0-80A3-8A5C48A785D2}">
      <dgm:prSet/>
      <dgm:spPr/>
      <dgm:t>
        <a:bodyPr/>
        <a:lstStyle/>
        <a:p>
          <a:endParaRPr lang="en-US"/>
        </a:p>
      </dgm:t>
    </dgm:pt>
    <dgm:pt modelId="{92E9A22B-AF89-45CD-A221-9FFCE05B5BAF}">
      <dgm:prSet/>
      <dgm:spPr/>
      <dgm:t>
        <a:bodyPr/>
        <a:lstStyle/>
        <a:p>
          <a:r>
            <a:rPr lang="en-US"/>
            <a:t>Take</a:t>
          </a:r>
        </a:p>
      </dgm:t>
    </dgm:pt>
    <dgm:pt modelId="{6AC661AF-A5A3-448D-B8B8-D58944B22699}" type="parTrans" cxnId="{0AD75A08-AD7C-4DBC-B7EF-479E4BD29C09}">
      <dgm:prSet/>
      <dgm:spPr/>
      <dgm:t>
        <a:bodyPr/>
        <a:lstStyle/>
        <a:p>
          <a:endParaRPr lang="en-US"/>
        </a:p>
      </dgm:t>
    </dgm:pt>
    <dgm:pt modelId="{B913A262-54E4-4164-AFFF-21FC0FFF9300}" type="sibTrans" cxnId="{0AD75A08-AD7C-4DBC-B7EF-479E4BD29C09}">
      <dgm:prSet/>
      <dgm:spPr/>
      <dgm:t>
        <a:bodyPr/>
        <a:lstStyle/>
        <a:p>
          <a:endParaRPr lang="en-US"/>
        </a:p>
      </dgm:t>
    </dgm:pt>
    <dgm:pt modelId="{27D77F43-2DAB-4714-A078-1DCF7C27B967}">
      <dgm:prSet/>
      <dgm:spPr/>
      <dgm:t>
        <a:bodyPr/>
        <a:lstStyle/>
        <a:p>
          <a:r>
            <a:rPr lang="en-US"/>
            <a:t>take action (implementing the solution); and </a:t>
          </a:r>
        </a:p>
      </dgm:t>
    </dgm:pt>
    <dgm:pt modelId="{4C287B95-DF1E-4458-976F-E49C09167154}" type="parTrans" cxnId="{C39309B9-2562-4083-B046-D4CDDE61861F}">
      <dgm:prSet/>
      <dgm:spPr/>
      <dgm:t>
        <a:bodyPr/>
        <a:lstStyle/>
        <a:p>
          <a:endParaRPr lang="en-US"/>
        </a:p>
      </dgm:t>
    </dgm:pt>
    <dgm:pt modelId="{3C5EC29E-877F-4D1E-8E5C-32B4797CE499}" type="sibTrans" cxnId="{C39309B9-2562-4083-B046-D4CDDE61861F}">
      <dgm:prSet/>
      <dgm:spPr/>
      <dgm:t>
        <a:bodyPr/>
        <a:lstStyle/>
        <a:p>
          <a:endParaRPr lang="en-US"/>
        </a:p>
      </dgm:t>
    </dgm:pt>
    <dgm:pt modelId="{473052AB-B8AF-4F8D-B372-CB78CD8C3489}">
      <dgm:prSet/>
      <dgm:spPr/>
      <dgm:t>
        <a:bodyPr/>
        <a:lstStyle/>
        <a:p>
          <a:r>
            <a:rPr lang="en-US"/>
            <a:t>Evaluate</a:t>
          </a:r>
        </a:p>
      </dgm:t>
    </dgm:pt>
    <dgm:pt modelId="{9C65FB1E-A881-4B79-B655-BE89A9A19C69}" type="parTrans" cxnId="{4E91FDA6-9DF4-4F5F-A9AD-32AEDE8623A4}">
      <dgm:prSet/>
      <dgm:spPr/>
      <dgm:t>
        <a:bodyPr/>
        <a:lstStyle/>
        <a:p>
          <a:endParaRPr lang="en-US"/>
        </a:p>
      </dgm:t>
    </dgm:pt>
    <dgm:pt modelId="{E3B08BCE-2257-46E6-9D9F-51846DA2946D}" type="sibTrans" cxnId="{4E91FDA6-9DF4-4F5F-A9AD-32AEDE8623A4}">
      <dgm:prSet/>
      <dgm:spPr/>
      <dgm:t>
        <a:bodyPr/>
        <a:lstStyle/>
        <a:p>
          <a:endParaRPr lang="en-US"/>
        </a:p>
      </dgm:t>
    </dgm:pt>
    <dgm:pt modelId="{367022BD-47F7-4B13-A1F3-C0EE3579F6E7}">
      <dgm:prSet/>
      <dgm:spPr/>
      <dgm:t>
        <a:bodyPr/>
        <a:lstStyle/>
        <a:p>
          <a:r>
            <a:rPr lang="en-US"/>
            <a:t>evaluate outcomes (determining results of actions, changes in vital signs, effects of treatments and pharmacologic interventions; compare actual outcomes with expected outcomes) </a:t>
          </a:r>
        </a:p>
      </dgm:t>
    </dgm:pt>
    <dgm:pt modelId="{6D550917-C2A9-40AA-B014-FEE3E252ECD6}" type="parTrans" cxnId="{C643BECB-9CD9-45E6-80EA-13B2C642A622}">
      <dgm:prSet/>
      <dgm:spPr/>
      <dgm:t>
        <a:bodyPr/>
        <a:lstStyle/>
        <a:p>
          <a:endParaRPr lang="en-US"/>
        </a:p>
      </dgm:t>
    </dgm:pt>
    <dgm:pt modelId="{AC624362-7A5F-4A83-8BD0-AB04FD6D2900}" type="sibTrans" cxnId="{C643BECB-9CD9-45E6-80EA-13B2C642A622}">
      <dgm:prSet/>
      <dgm:spPr/>
      <dgm:t>
        <a:bodyPr/>
        <a:lstStyle/>
        <a:p>
          <a:endParaRPr lang="en-US"/>
        </a:p>
      </dgm:t>
    </dgm:pt>
    <dgm:pt modelId="{9E877CF5-AD44-4B2A-B4EE-1C338963AFF6}" type="pres">
      <dgm:prSet presAssocID="{5A87B0CD-61AD-4801-9205-746CA3B1D1DC}" presName="Name0" presStyleCnt="0">
        <dgm:presLayoutVars>
          <dgm:dir/>
          <dgm:animLvl val="lvl"/>
          <dgm:resizeHandles val="exact"/>
        </dgm:presLayoutVars>
      </dgm:prSet>
      <dgm:spPr/>
      <dgm:t>
        <a:bodyPr/>
        <a:lstStyle/>
        <a:p>
          <a:endParaRPr lang="en-US"/>
        </a:p>
      </dgm:t>
    </dgm:pt>
    <dgm:pt modelId="{D853B26E-38E6-4B89-BAE2-56F52E0AF8E7}" type="pres">
      <dgm:prSet presAssocID="{473052AB-B8AF-4F8D-B372-CB78CD8C3489}" presName="boxAndChildren" presStyleCnt="0"/>
      <dgm:spPr/>
    </dgm:pt>
    <dgm:pt modelId="{9E932901-3562-4F69-9C6F-B58A5FA4A77E}" type="pres">
      <dgm:prSet presAssocID="{473052AB-B8AF-4F8D-B372-CB78CD8C3489}" presName="parentTextBox" presStyleLbl="alignNode1" presStyleIdx="0" presStyleCnt="6"/>
      <dgm:spPr/>
      <dgm:t>
        <a:bodyPr/>
        <a:lstStyle/>
        <a:p>
          <a:endParaRPr lang="en-US"/>
        </a:p>
      </dgm:t>
    </dgm:pt>
    <dgm:pt modelId="{E20ED542-3862-4D88-AE2D-0CBF235EAC75}" type="pres">
      <dgm:prSet presAssocID="{473052AB-B8AF-4F8D-B372-CB78CD8C3489}" presName="descendantBox" presStyleLbl="bgAccFollowNode1" presStyleIdx="0" presStyleCnt="6"/>
      <dgm:spPr/>
      <dgm:t>
        <a:bodyPr/>
        <a:lstStyle/>
        <a:p>
          <a:endParaRPr lang="en-US"/>
        </a:p>
      </dgm:t>
    </dgm:pt>
    <dgm:pt modelId="{F65E85C3-E0E8-422A-9FDF-E1B56697C170}" type="pres">
      <dgm:prSet presAssocID="{B913A262-54E4-4164-AFFF-21FC0FFF9300}" presName="sp" presStyleCnt="0"/>
      <dgm:spPr/>
    </dgm:pt>
    <dgm:pt modelId="{EF3B23D3-1338-4281-B647-42BDDC813F65}" type="pres">
      <dgm:prSet presAssocID="{92E9A22B-AF89-45CD-A221-9FFCE05B5BAF}" presName="arrowAndChildren" presStyleCnt="0"/>
      <dgm:spPr/>
    </dgm:pt>
    <dgm:pt modelId="{C827C299-E507-475E-8498-A042E11FFECE}" type="pres">
      <dgm:prSet presAssocID="{92E9A22B-AF89-45CD-A221-9FFCE05B5BAF}" presName="parentTextArrow" presStyleLbl="node1" presStyleIdx="0" presStyleCnt="0"/>
      <dgm:spPr/>
      <dgm:t>
        <a:bodyPr/>
        <a:lstStyle/>
        <a:p>
          <a:endParaRPr lang="en-US"/>
        </a:p>
      </dgm:t>
    </dgm:pt>
    <dgm:pt modelId="{A15CE2BA-DBDB-4781-880C-5EE4CE4EAF1E}" type="pres">
      <dgm:prSet presAssocID="{92E9A22B-AF89-45CD-A221-9FFCE05B5BAF}" presName="arrow" presStyleLbl="alignNode1" presStyleIdx="1" presStyleCnt="6"/>
      <dgm:spPr/>
      <dgm:t>
        <a:bodyPr/>
        <a:lstStyle/>
        <a:p>
          <a:endParaRPr lang="en-US"/>
        </a:p>
      </dgm:t>
    </dgm:pt>
    <dgm:pt modelId="{88AEF84C-1C41-4B94-8197-9EECE17F66E6}" type="pres">
      <dgm:prSet presAssocID="{92E9A22B-AF89-45CD-A221-9FFCE05B5BAF}" presName="descendantArrow" presStyleLbl="bgAccFollowNode1" presStyleIdx="1" presStyleCnt="6"/>
      <dgm:spPr/>
      <dgm:t>
        <a:bodyPr/>
        <a:lstStyle/>
        <a:p>
          <a:endParaRPr lang="en-US"/>
        </a:p>
      </dgm:t>
    </dgm:pt>
    <dgm:pt modelId="{34FF2669-E77C-4925-8C19-062B9DCEAC4D}" type="pres">
      <dgm:prSet presAssocID="{4108A477-7560-4703-ACE9-E1095F22D86E}" presName="sp" presStyleCnt="0"/>
      <dgm:spPr/>
    </dgm:pt>
    <dgm:pt modelId="{16DCDD43-D04F-4433-8934-1A0680434A2A}" type="pres">
      <dgm:prSet presAssocID="{908C894F-4785-4742-BFE2-46980D6CE48D}" presName="arrowAndChildren" presStyleCnt="0"/>
      <dgm:spPr/>
    </dgm:pt>
    <dgm:pt modelId="{FDF71C94-B596-47EA-944C-5374D3707E3C}" type="pres">
      <dgm:prSet presAssocID="{908C894F-4785-4742-BFE2-46980D6CE48D}" presName="parentTextArrow" presStyleLbl="node1" presStyleIdx="0" presStyleCnt="0"/>
      <dgm:spPr/>
      <dgm:t>
        <a:bodyPr/>
        <a:lstStyle/>
        <a:p>
          <a:endParaRPr lang="en-US"/>
        </a:p>
      </dgm:t>
    </dgm:pt>
    <dgm:pt modelId="{C1D06457-E89A-462D-992E-EA41DEAA4266}" type="pres">
      <dgm:prSet presAssocID="{908C894F-4785-4742-BFE2-46980D6CE48D}" presName="arrow" presStyleLbl="alignNode1" presStyleIdx="2" presStyleCnt="6"/>
      <dgm:spPr/>
      <dgm:t>
        <a:bodyPr/>
        <a:lstStyle/>
        <a:p>
          <a:endParaRPr lang="en-US"/>
        </a:p>
      </dgm:t>
    </dgm:pt>
    <dgm:pt modelId="{DCE0CB69-21D5-42F5-803B-E5943C6C6E89}" type="pres">
      <dgm:prSet presAssocID="{908C894F-4785-4742-BFE2-46980D6CE48D}" presName="descendantArrow" presStyleLbl="bgAccFollowNode1" presStyleIdx="2" presStyleCnt="6"/>
      <dgm:spPr/>
      <dgm:t>
        <a:bodyPr/>
        <a:lstStyle/>
        <a:p>
          <a:endParaRPr lang="en-US"/>
        </a:p>
      </dgm:t>
    </dgm:pt>
    <dgm:pt modelId="{09EF9D0F-9B2F-4C7A-9C51-69B9A7279C53}" type="pres">
      <dgm:prSet presAssocID="{574E4F31-B75D-4030-9BFE-A08B122E6AB7}" presName="sp" presStyleCnt="0"/>
      <dgm:spPr/>
    </dgm:pt>
    <dgm:pt modelId="{EF793487-280D-4FD0-A85A-C3CD166CC561}" type="pres">
      <dgm:prSet presAssocID="{8053AA30-5835-4AC9-8F81-62C40399F36F}" presName="arrowAndChildren" presStyleCnt="0"/>
      <dgm:spPr/>
    </dgm:pt>
    <dgm:pt modelId="{7EEE0AE8-0874-4B77-8A40-1CC15517473F}" type="pres">
      <dgm:prSet presAssocID="{8053AA30-5835-4AC9-8F81-62C40399F36F}" presName="parentTextArrow" presStyleLbl="node1" presStyleIdx="0" presStyleCnt="0"/>
      <dgm:spPr/>
      <dgm:t>
        <a:bodyPr/>
        <a:lstStyle/>
        <a:p>
          <a:endParaRPr lang="en-US"/>
        </a:p>
      </dgm:t>
    </dgm:pt>
    <dgm:pt modelId="{25E58AA0-7B9D-4792-8FB4-794E320888AD}" type="pres">
      <dgm:prSet presAssocID="{8053AA30-5835-4AC9-8F81-62C40399F36F}" presName="arrow" presStyleLbl="alignNode1" presStyleIdx="3" presStyleCnt="6"/>
      <dgm:spPr/>
      <dgm:t>
        <a:bodyPr/>
        <a:lstStyle/>
        <a:p>
          <a:endParaRPr lang="en-US"/>
        </a:p>
      </dgm:t>
    </dgm:pt>
    <dgm:pt modelId="{FE921762-4D09-44B4-83C5-652B6BFDA5AE}" type="pres">
      <dgm:prSet presAssocID="{8053AA30-5835-4AC9-8F81-62C40399F36F}" presName="descendantArrow" presStyleLbl="bgAccFollowNode1" presStyleIdx="3" presStyleCnt="6"/>
      <dgm:spPr/>
      <dgm:t>
        <a:bodyPr/>
        <a:lstStyle/>
        <a:p>
          <a:endParaRPr lang="en-US"/>
        </a:p>
      </dgm:t>
    </dgm:pt>
    <dgm:pt modelId="{713F8145-374E-45E3-8BF4-FA4477763A0E}" type="pres">
      <dgm:prSet presAssocID="{4D762B8D-1D90-44C3-BA62-108D6A586FD5}" presName="sp" presStyleCnt="0"/>
      <dgm:spPr/>
    </dgm:pt>
    <dgm:pt modelId="{DED595DF-CE98-4576-A118-C2C93A1E8D20}" type="pres">
      <dgm:prSet presAssocID="{EE50E3F3-37EC-44C2-AA86-651AC4486D19}" presName="arrowAndChildren" presStyleCnt="0"/>
      <dgm:spPr/>
    </dgm:pt>
    <dgm:pt modelId="{2770533D-7F63-4785-9A83-F75FC8B1BAFE}" type="pres">
      <dgm:prSet presAssocID="{EE50E3F3-37EC-44C2-AA86-651AC4486D19}" presName="parentTextArrow" presStyleLbl="node1" presStyleIdx="0" presStyleCnt="0"/>
      <dgm:spPr/>
      <dgm:t>
        <a:bodyPr/>
        <a:lstStyle/>
        <a:p>
          <a:endParaRPr lang="en-US"/>
        </a:p>
      </dgm:t>
    </dgm:pt>
    <dgm:pt modelId="{3FE5DC8A-3E3C-49BD-856F-061AF7024A35}" type="pres">
      <dgm:prSet presAssocID="{EE50E3F3-37EC-44C2-AA86-651AC4486D19}" presName="arrow" presStyleLbl="alignNode1" presStyleIdx="4" presStyleCnt="6"/>
      <dgm:spPr/>
      <dgm:t>
        <a:bodyPr/>
        <a:lstStyle/>
        <a:p>
          <a:endParaRPr lang="en-US"/>
        </a:p>
      </dgm:t>
    </dgm:pt>
    <dgm:pt modelId="{2BF680FB-9E94-488B-A914-5329380982F3}" type="pres">
      <dgm:prSet presAssocID="{EE50E3F3-37EC-44C2-AA86-651AC4486D19}" presName="descendantArrow" presStyleLbl="bgAccFollowNode1" presStyleIdx="4" presStyleCnt="6"/>
      <dgm:spPr/>
      <dgm:t>
        <a:bodyPr/>
        <a:lstStyle/>
        <a:p>
          <a:endParaRPr lang="en-US"/>
        </a:p>
      </dgm:t>
    </dgm:pt>
    <dgm:pt modelId="{B40E4F0A-6F23-46E1-A4D7-80976A10210E}" type="pres">
      <dgm:prSet presAssocID="{FB1DF545-0BAD-4CC0-AC43-4298CB01406C}" presName="sp" presStyleCnt="0"/>
      <dgm:spPr/>
    </dgm:pt>
    <dgm:pt modelId="{37D886BF-4F0F-40BB-B640-0036AECB6A38}" type="pres">
      <dgm:prSet presAssocID="{458ED390-B306-4A1D-BD60-37E99782DD69}" presName="arrowAndChildren" presStyleCnt="0"/>
      <dgm:spPr/>
    </dgm:pt>
    <dgm:pt modelId="{A02BEC1D-7458-472A-9B04-75471E56A98D}" type="pres">
      <dgm:prSet presAssocID="{458ED390-B306-4A1D-BD60-37E99782DD69}" presName="parentTextArrow" presStyleLbl="node1" presStyleIdx="0" presStyleCnt="0"/>
      <dgm:spPr/>
      <dgm:t>
        <a:bodyPr/>
        <a:lstStyle/>
        <a:p>
          <a:endParaRPr lang="en-US"/>
        </a:p>
      </dgm:t>
    </dgm:pt>
    <dgm:pt modelId="{C1CF9F90-8E80-491A-B6C3-443B50F91F29}" type="pres">
      <dgm:prSet presAssocID="{458ED390-B306-4A1D-BD60-37E99782DD69}" presName="arrow" presStyleLbl="alignNode1" presStyleIdx="5" presStyleCnt="6"/>
      <dgm:spPr/>
      <dgm:t>
        <a:bodyPr/>
        <a:lstStyle/>
        <a:p>
          <a:endParaRPr lang="en-US"/>
        </a:p>
      </dgm:t>
    </dgm:pt>
    <dgm:pt modelId="{54830F94-8DA8-41A0-B8E8-3331706CE583}" type="pres">
      <dgm:prSet presAssocID="{458ED390-B306-4A1D-BD60-37E99782DD69}" presName="descendantArrow" presStyleLbl="bgAccFollowNode1" presStyleIdx="5" presStyleCnt="6"/>
      <dgm:spPr/>
      <dgm:t>
        <a:bodyPr/>
        <a:lstStyle/>
        <a:p>
          <a:endParaRPr lang="en-US"/>
        </a:p>
      </dgm:t>
    </dgm:pt>
  </dgm:ptLst>
  <dgm:cxnLst>
    <dgm:cxn modelId="{B2E0A93B-3B46-4FB6-87CF-A3603E688BD1}" type="presOf" srcId="{92E9A22B-AF89-45CD-A221-9FFCE05B5BAF}" destId="{C827C299-E507-475E-8498-A042E11FFECE}" srcOrd="0" destOrd="0" presId="urn:microsoft.com/office/officeart/2016/7/layout/VerticalDownArrowProcess"/>
    <dgm:cxn modelId="{5E55F20D-6AF8-4B7A-9650-35E77A35C54F}" srcId="{5A87B0CD-61AD-4801-9205-746CA3B1D1DC}" destId="{908C894F-4785-4742-BFE2-46980D6CE48D}" srcOrd="3" destOrd="0" parTransId="{8A85C81E-8AAD-473F-A8E4-58C94C76595E}" sibTransId="{4108A477-7560-4703-ACE9-E1095F22D86E}"/>
    <dgm:cxn modelId="{48B11624-799B-4ED0-80A3-8A5C48A785D2}" srcId="{908C894F-4785-4742-BFE2-46980D6CE48D}" destId="{FF1C0E09-81AD-40A0-903F-D8F1147EF4F1}" srcOrd="0" destOrd="0" parTransId="{99890016-D14C-484E-B6EF-670C426D9C34}" sibTransId="{D05CC6D1-5829-43A9-A3EE-E2BE99C72848}"/>
    <dgm:cxn modelId="{001FCCEB-B338-4550-8F5D-C7CDB2DD7DA5}" type="presOf" srcId="{EE50E3F3-37EC-44C2-AA86-651AC4486D19}" destId="{3FE5DC8A-3E3C-49BD-856F-061AF7024A35}" srcOrd="1" destOrd="0" presId="urn:microsoft.com/office/officeart/2016/7/layout/VerticalDownArrowProcess"/>
    <dgm:cxn modelId="{ABA4EF82-24F9-4F6D-BF29-FBD8FA1EB9D3}" type="presOf" srcId="{560FB449-219C-4CAA-830A-DBE327E28C8E}" destId="{FE921762-4D09-44B4-83C5-652B6BFDA5AE}" srcOrd="0" destOrd="0" presId="urn:microsoft.com/office/officeart/2016/7/layout/VerticalDownArrowProcess"/>
    <dgm:cxn modelId="{2C4943BC-746F-4C4B-A7D6-38567583A9F0}" type="presOf" srcId="{369616D1-DC7B-4452-88C4-48B194B918A3}" destId="{2BF680FB-9E94-488B-A914-5329380982F3}" srcOrd="0" destOrd="0" presId="urn:microsoft.com/office/officeart/2016/7/layout/VerticalDownArrowProcess"/>
    <dgm:cxn modelId="{70B15848-6EE3-4756-9809-2C5AFA04D72B}" type="presOf" srcId="{458ED390-B306-4A1D-BD60-37E99782DD69}" destId="{C1CF9F90-8E80-491A-B6C3-443B50F91F29}" srcOrd="1" destOrd="0" presId="urn:microsoft.com/office/officeart/2016/7/layout/VerticalDownArrowProcess"/>
    <dgm:cxn modelId="{579F88E6-11C8-439D-86B3-B5F5BF5A1AA6}" srcId="{5A87B0CD-61AD-4801-9205-746CA3B1D1DC}" destId="{458ED390-B306-4A1D-BD60-37E99782DD69}" srcOrd="0" destOrd="0" parTransId="{CD7F5CFA-7245-475C-A227-67CD1E8C39C3}" sibTransId="{FB1DF545-0BAD-4CC0-AC43-4298CB01406C}"/>
    <dgm:cxn modelId="{4E91FDA6-9DF4-4F5F-A9AD-32AEDE8623A4}" srcId="{5A87B0CD-61AD-4801-9205-746CA3B1D1DC}" destId="{473052AB-B8AF-4F8D-B372-CB78CD8C3489}" srcOrd="5" destOrd="0" parTransId="{9C65FB1E-A881-4B79-B655-BE89A9A19C69}" sibTransId="{E3B08BCE-2257-46E6-9D9F-51846DA2946D}"/>
    <dgm:cxn modelId="{E772BEC8-9893-4C8D-AE7D-6F20E3A588CB}" type="presOf" srcId="{908C894F-4785-4742-BFE2-46980D6CE48D}" destId="{FDF71C94-B596-47EA-944C-5374D3707E3C}" srcOrd="0" destOrd="0" presId="urn:microsoft.com/office/officeart/2016/7/layout/VerticalDownArrowProcess"/>
    <dgm:cxn modelId="{64EDAB55-D627-4110-987C-F7556087B053}" srcId="{458ED390-B306-4A1D-BD60-37E99782DD69}" destId="{FE3B837F-64D3-42D2-A42A-325C438B28E2}" srcOrd="0" destOrd="0" parTransId="{7A9E6D72-C12E-4E29-A433-C263E5BDE95F}" sibTransId="{95CB211F-94A2-4EBF-B639-B9D6D0749EF4}"/>
    <dgm:cxn modelId="{A8F00783-F63F-4C83-A614-FC9EA78DF6D7}" type="presOf" srcId="{FF1C0E09-81AD-40A0-903F-D8F1147EF4F1}" destId="{DCE0CB69-21D5-42F5-803B-E5943C6C6E89}" srcOrd="0" destOrd="0" presId="urn:microsoft.com/office/officeart/2016/7/layout/VerticalDownArrowProcess"/>
    <dgm:cxn modelId="{FCDE616B-E80F-4B0B-AADE-0A3F047F26F1}" type="presOf" srcId="{367022BD-47F7-4B13-A1F3-C0EE3579F6E7}" destId="{E20ED542-3862-4D88-AE2D-0CBF235EAC75}" srcOrd="0" destOrd="0" presId="urn:microsoft.com/office/officeart/2016/7/layout/VerticalDownArrowProcess"/>
    <dgm:cxn modelId="{C643BECB-9CD9-45E6-80EA-13B2C642A622}" srcId="{473052AB-B8AF-4F8D-B372-CB78CD8C3489}" destId="{367022BD-47F7-4B13-A1F3-C0EE3579F6E7}" srcOrd="0" destOrd="0" parTransId="{6D550917-C2A9-40AA-B014-FEE3E252ECD6}" sibTransId="{AC624362-7A5F-4A83-8BD0-AB04FD6D2900}"/>
    <dgm:cxn modelId="{D82AD630-7F59-4002-82DE-188C006E9735}" type="presOf" srcId="{473052AB-B8AF-4F8D-B372-CB78CD8C3489}" destId="{9E932901-3562-4F69-9C6F-B58A5FA4A77E}" srcOrd="0" destOrd="0" presId="urn:microsoft.com/office/officeart/2016/7/layout/VerticalDownArrowProcess"/>
    <dgm:cxn modelId="{CBA8DD34-9BFB-488E-8F1E-1268FF7C29DC}" srcId="{8053AA30-5835-4AC9-8F81-62C40399F36F}" destId="{560FB449-219C-4CAA-830A-DBE327E28C8E}" srcOrd="0" destOrd="0" parTransId="{C98A60D2-69FB-4140-AE63-0103681BEF71}" sibTransId="{DD4E6F5A-A3F9-4B0A-94DA-3F4059A333A5}"/>
    <dgm:cxn modelId="{BD2BDB31-CC5A-400A-B8A6-A872ABDE7B77}" type="presOf" srcId="{458ED390-B306-4A1D-BD60-37E99782DD69}" destId="{A02BEC1D-7458-472A-9B04-75471E56A98D}" srcOrd="0" destOrd="0" presId="urn:microsoft.com/office/officeart/2016/7/layout/VerticalDownArrowProcess"/>
    <dgm:cxn modelId="{6B923803-490A-4AB7-ADA9-2F51C4413A0F}" type="presOf" srcId="{908C894F-4785-4742-BFE2-46980D6CE48D}" destId="{C1D06457-E89A-462D-992E-EA41DEAA4266}" srcOrd="1" destOrd="0" presId="urn:microsoft.com/office/officeart/2016/7/layout/VerticalDownArrowProcess"/>
    <dgm:cxn modelId="{C39309B9-2562-4083-B046-D4CDDE61861F}" srcId="{92E9A22B-AF89-45CD-A221-9FFCE05B5BAF}" destId="{27D77F43-2DAB-4714-A078-1DCF7C27B967}" srcOrd="0" destOrd="0" parTransId="{4C287B95-DF1E-4458-976F-E49C09167154}" sibTransId="{3C5EC29E-877F-4D1E-8E5C-32B4797CE499}"/>
    <dgm:cxn modelId="{D26C52C8-AA27-4067-85A6-66CCFD460F0A}" type="presOf" srcId="{27D77F43-2DAB-4714-A078-1DCF7C27B967}" destId="{88AEF84C-1C41-4B94-8197-9EECE17F66E6}" srcOrd="0" destOrd="0" presId="urn:microsoft.com/office/officeart/2016/7/layout/VerticalDownArrowProcess"/>
    <dgm:cxn modelId="{A84B4904-CFFB-4232-902E-92911E37AA93}" type="presOf" srcId="{FE3B837F-64D3-42D2-A42A-325C438B28E2}" destId="{54830F94-8DA8-41A0-B8E8-3331706CE583}" srcOrd="0" destOrd="0" presId="urn:microsoft.com/office/officeart/2016/7/layout/VerticalDownArrowProcess"/>
    <dgm:cxn modelId="{B10F5BA9-3C05-4298-A382-527F4AB00E7B}" srcId="{EE50E3F3-37EC-44C2-AA86-651AC4486D19}" destId="{369616D1-DC7B-4452-88C4-48B194B918A3}" srcOrd="0" destOrd="0" parTransId="{6D3505F1-259B-4F45-B9A1-EF1CAACC6D22}" sibTransId="{5331F2D3-497E-413D-8124-F96C44C114DA}"/>
    <dgm:cxn modelId="{2937D427-264C-42F6-9045-E22E4CDB882B}" srcId="{5A87B0CD-61AD-4801-9205-746CA3B1D1DC}" destId="{EE50E3F3-37EC-44C2-AA86-651AC4486D19}" srcOrd="1" destOrd="0" parTransId="{56915121-33D8-414C-9327-CDB5A7036FE5}" sibTransId="{4D762B8D-1D90-44C3-BA62-108D6A586FD5}"/>
    <dgm:cxn modelId="{5D98DA60-8180-4D0B-A913-DB1C6DDD1240}" srcId="{5A87B0CD-61AD-4801-9205-746CA3B1D1DC}" destId="{8053AA30-5835-4AC9-8F81-62C40399F36F}" srcOrd="2" destOrd="0" parTransId="{7584DBAD-C5AA-4BB2-B06D-2BB68A5F34CB}" sibTransId="{574E4F31-B75D-4030-9BFE-A08B122E6AB7}"/>
    <dgm:cxn modelId="{8F24F54C-D749-4E10-9D61-1CA2E08EAD4F}" type="presOf" srcId="{92E9A22B-AF89-45CD-A221-9FFCE05B5BAF}" destId="{A15CE2BA-DBDB-4781-880C-5EE4CE4EAF1E}" srcOrd="1" destOrd="0" presId="urn:microsoft.com/office/officeart/2016/7/layout/VerticalDownArrowProcess"/>
    <dgm:cxn modelId="{8B911213-F985-4EBA-8F46-835E3761297D}" type="presOf" srcId="{8053AA30-5835-4AC9-8F81-62C40399F36F}" destId="{7EEE0AE8-0874-4B77-8A40-1CC15517473F}" srcOrd="0" destOrd="0" presId="urn:microsoft.com/office/officeart/2016/7/layout/VerticalDownArrowProcess"/>
    <dgm:cxn modelId="{FECEE927-8B7D-4D74-BF1D-A4B1D842EEDC}" type="presOf" srcId="{5A87B0CD-61AD-4801-9205-746CA3B1D1DC}" destId="{9E877CF5-AD44-4B2A-B4EE-1C338963AFF6}" srcOrd="0" destOrd="0" presId="urn:microsoft.com/office/officeart/2016/7/layout/VerticalDownArrowProcess"/>
    <dgm:cxn modelId="{0AD75A08-AD7C-4DBC-B7EF-479E4BD29C09}" srcId="{5A87B0CD-61AD-4801-9205-746CA3B1D1DC}" destId="{92E9A22B-AF89-45CD-A221-9FFCE05B5BAF}" srcOrd="4" destOrd="0" parTransId="{6AC661AF-A5A3-448D-B8B8-D58944B22699}" sibTransId="{B913A262-54E4-4164-AFFF-21FC0FFF9300}"/>
    <dgm:cxn modelId="{89A84975-323E-4694-91E9-ED4F4BBF0B9E}" type="presOf" srcId="{EE50E3F3-37EC-44C2-AA86-651AC4486D19}" destId="{2770533D-7F63-4785-9A83-F75FC8B1BAFE}" srcOrd="0" destOrd="0" presId="urn:microsoft.com/office/officeart/2016/7/layout/VerticalDownArrowProcess"/>
    <dgm:cxn modelId="{D814D576-74E2-43B1-A7C8-834F04E452AA}" type="presOf" srcId="{8053AA30-5835-4AC9-8F81-62C40399F36F}" destId="{25E58AA0-7B9D-4792-8FB4-794E320888AD}" srcOrd="1" destOrd="0" presId="urn:microsoft.com/office/officeart/2016/7/layout/VerticalDownArrowProcess"/>
    <dgm:cxn modelId="{14B9E391-BEE5-47C2-BB50-4B9E48894EAA}" type="presParOf" srcId="{9E877CF5-AD44-4B2A-B4EE-1C338963AFF6}" destId="{D853B26E-38E6-4B89-BAE2-56F52E0AF8E7}" srcOrd="0" destOrd="0" presId="urn:microsoft.com/office/officeart/2016/7/layout/VerticalDownArrowProcess"/>
    <dgm:cxn modelId="{EE7C9BAF-E14C-44BD-92F6-51E3CBAA3278}" type="presParOf" srcId="{D853B26E-38E6-4B89-BAE2-56F52E0AF8E7}" destId="{9E932901-3562-4F69-9C6F-B58A5FA4A77E}" srcOrd="0" destOrd="0" presId="urn:microsoft.com/office/officeart/2016/7/layout/VerticalDownArrowProcess"/>
    <dgm:cxn modelId="{D6F15D29-408B-49A2-A83E-B4EE8BC31A56}" type="presParOf" srcId="{D853B26E-38E6-4B89-BAE2-56F52E0AF8E7}" destId="{E20ED542-3862-4D88-AE2D-0CBF235EAC75}" srcOrd="1" destOrd="0" presId="urn:microsoft.com/office/officeart/2016/7/layout/VerticalDownArrowProcess"/>
    <dgm:cxn modelId="{CA536E1B-788B-438C-921B-3C1BD2535BE9}" type="presParOf" srcId="{9E877CF5-AD44-4B2A-B4EE-1C338963AFF6}" destId="{F65E85C3-E0E8-422A-9FDF-E1B56697C170}" srcOrd="1" destOrd="0" presId="urn:microsoft.com/office/officeart/2016/7/layout/VerticalDownArrowProcess"/>
    <dgm:cxn modelId="{9845245B-CAE4-4316-85EE-EAAB1A2A2AEA}" type="presParOf" srcId="{9E877CF5-AD44-4B2A-B4EE-1C338963AFF6}" destId="{EF3B23D3-1338-4281-B647-42BDDC813F65}" srcOrd="2" destOrd="0" presId="urn:microsoft.com/office/officeart/2016/7/layout/VerticalDownArrowProcess"/>
    <dgm:cxn modelId="{4AE8E5FF-C633-4DC1-89D7-AB3837F2312B}" type="presParOf" srcId="{EF3B23D3-1338-4281-B647-42BDDC813F65}" destId="{C827C299-E507-475E-8498-A042E11FFECE}" srcOrd="0" destOrd="0" presId="urn:microsoft.com/office/officeart/2016/7/layout/VerticalDownArrowProcess"/>
    <dgm:cxn modelId="{CED43666-C21C-4320-975D-99232CF007B7}" type="presParOf" srcId="{EF3B23D3-1338-4281-B647-42BDDC813F65}" destId="{A15CE2BA-DBDB-4781-880C-5EE4CE4EAF1E}" srcOrd="1" destOrd="0" presId="urn:microsoft.com/office/officeart/2016/7/layout/VerticalDownArrowProcess"/>
    <dgm:cxn modelId="{E4A9164F-03F8-4020-91F3-962BA5CBE941}" type="presParOf" srcId="{EF3B23D3-1338-4281-B647-42BDDC813F65}" destId="{88AEF84C-1C41-4B94-8197-9EECE17F66E6}" srcOrd="2" destOrd="0" presId="urn:microsoft.com/office/officeart/2016/7/layout/VerticalDownArrowProcess"/>
    <dgm:cxn modelId="{6524C8FC-222F-444D-9426-83B6344F33FC}" type="presParOf" srcId="{9E877CF5-AD44-4B2A-B4EE-1C338963AFF6}" destId="{34FF2669-E77C-4925-8C19-062B9DCEAC4D}" srcOrd="3" destOrd="0" presId="urn:microsoft.com/office/officeart/2016/7/layout/VerticalDownArrowProcess"/>
    <dgm:cxn modelId="{19C06B28-4CF1-40C5-B0B1-A7AB9AC026B5}" type="presParOf" srcId="{9E877CF5-AD44-4B2A-B4EE-1C338963AFF6}" destId="{16DCDD43-D04F-4433-8934-1A0680434A2A}" srcOrd="4" destOrd="0" presId="urn:microsoft.com/office/officeart/2016/7/layout/VerticalDownArrowProcess"/>
    <dgm:cxn modelId="{79981C94-A142-497D-A22E-5C0CCB39D114}" type="presParOf" srcId="{16DCDD43-D04F-4433-8934-1A0680434A2A}" destId="{FDF71C94-B596-47EA-944C-5374D3707E3C}" srcOrd="0" destOrd="0" presId="urn:microsoft.com/office/officeart/2016/7/layout/VerticalDownArrowProcess"/>
    <dgm:cxn modelId="{55869B24-7B2B-4B07-BDB9-7F5F4FD70AF4}" type="presParOf" srcId="{16DCDD43-D04F-4433-8934-1A0680434A2A}" destId="{C1D06457-E89A-462D-992E-EA41DEAA4266}" srcOrd="1" destOrd="0" presId="urn:microsoft.com/office/officeart/2016/7/layout/VerticalDownArrowProcess"/>
    <dgm:cxn modelId="{3C2D892E-92EC-4B59-B883-FFF4AC7E3C1E}" type="presParOf" srcId="{16DCDD43-D04F-4433-8934-1A0680434A2A}" destId="{DCE0CB69-21D5-42F5-803B-E5943C6C6E89}" srcOrd="2" destOrd="0" presId="urn:microsoft.com/office/officeart/2016/7/layout/VerticalDownArrowProcess"/>
    <dgm:cxn modelId="{BEA949B5-7F5C-42D1-9727-2595220DE8C7}" type="presParOf" srcId="{9E877CF5-AD44-4B2A-B4EE-1C338963AFF6}" destId="{09EF9D0F-9B2F-4C7A-9C51-69B9A7279C53}" srcOrd="5" destOrd="0" presId="urn:microsoft.com/office/officeart/2016/7/layout/VerticalDownArrowProcess"/>
    <dgm:cxn modelId="{64C01D02-87D4-41B9-BB2D-041A300E2443}" type="presParOf" srcId="{9E877CF5-AD44-4B2A-B4EE-1C338963AFF6}" destId="{EF793487-280D-4FD0-A85A-C3CD166CC561}" srcOrd="6" destOrd="0" presId="urn:microsoft.com/office/officeart/2016/7/layout/VerticalDownArrowProcess"/>
    <dgm:cxn modelId="{11447316-9649-4239-AF2D-494EB9BB2AD2}" type="presParOf" srcId="{EF793487-280D-4FD0-A85A-C3CD166CC561}" destId="{7EEE0AE8-0874-4B77-8A40-1CC15517473F}" srcOrd="0" destOrd="0" presId="urn:microsoft.com/office/officeart/2016/7/layout/VerticalDownArrowProcess"/>
    <dgm:cxn modelId="{1D9FF9F0-2137-44BB-BAA2-1750114E1D19}" type="presParOf" srcId="{EF793487-280D-4FD0-A85A-C3CD166CC561}" destId="{25E58AA0-7B9D-4792-8FB4-794E320888AD}" srcOrd="1" destOrd="0" presId="urn:microsoft.com/office/officeart/2016/7/layout/VerticalDownArrowProcess"/>
    <dgm:cxn modelId="{A3210125-276D-4202-A502-DE32AAFC4010}" type="presParOf" srcId="{EF793487-280D-4FD0-A85A-C3CD166CC561}" destId="{FE921762-4D09-44B4-83C5-652B6BFDA5AE}" srcOrd="2" destOrd="0" presId="urn:microsoft.com/office/officeart/2016/7/layout/VerticalDownArrowProcess"/>
    <dgm:cxn modelId="{4B3146A7-046E-4B4D-BFE0-87D8E4647ACC}" type="presParOf" srcId="{9E877CF5-AD44-4B2A-B4EE-1C338963AFF6}" destId="{713F8145-374E-45E3-8BF4-FA4477763A0E}" srcOrd="7" destOrd="0" presId="urn:microsoft.com/office/officeart/2016/7/layout/VerticalDownArrowProcess"/>
    <dgm:cxn modelId="{31FC0134-AFF8-4534-A316-650641A2CFA5}" type="presParOf" srcId="{9E877CF5-AD44-4B2A-B4EE-1C338963AFF6}" destId="{DED595DF-CE98-4576-A118-C2C93A1E8D20}" srcOrd="8" destOrd="0" presId="urn:microsoft.com/office/officeart/2016/7/layout/VerticalDownArrowProcess"/>
    <dgm:cxn modelId="{F28B0D46-8B6D-4D6D-A520-700A86C398CB}" type="presParOf" srcId="{DED595DF-CE98-4576-A118-C2C93A1E8D20}" destId="{2770533D-7F63-4785-9A83-F75FC8B1BAFE}" srcOrd="0" destOrd="0" presId="urn:microsoft.com/office/officeart/2016/7/layout/VerticalDownArrowProcess"/>
    <dgm:cxn modelId="{169BB15B-4E81-4730-988D-0D6B9F0586A8}" type="presParOf" srcId="{DED595DF-CE98-4576-A118-C2C93A1E8D20}" destId="{3FE5DC8A-3E3C-49BD-856F-061AF7024A35}" srcOrd="1" destOrd="0" presId="urn:microsoft.com/office/officeart/2016/7/layout/VerticalDownArrowProcess"/>
    <dgm:cxn modelId="{2A8F6059-750C-4EB7-BF70-58D4838B7055}" type="presParOf" srcId="{DED595DF-CE98-4576-A118-C2C93A1E8D20}" destId="{2BF680FB-9E94-488B-A914-5329380982F3}" srcOrd="2" destOrd="0" presId="urn:microsoft.com/office/officeart/2016/7/layout/VerticalDownArrowProcess"/>
    <dgm:cxn modelId="{270A8700-1A05-4743-BB8E-1441A1EADC74}" type="presParOf" srcId="{9E877CF5-AD44-4B2A-B4EE-1C338963AFF6}" destId="{B40E4F0A-6F23-46E1-A4D7-80976A10210E}" srcOrd="9" destOrd="0" presId="urn:microsoft.com/office/officeart/2016/7/layout/VerticalDownArrowProcess"/>
    <dgm:cxn modelId="{4491C974-DD7B-4FB1-ACEF-B8B7065B2EAF}" type="presParOf" srcId="{9E877CF5-AD44-4B2A-B4EE-1C338963AFF6}" destId="{37D886BF-4F0F-40BB-B640-0036AECB6A38}" srcOrd="10" destOrd="0" presId="urn:microsoft.com/office/officeart/2016/7/layout/VerticalDownArrowProcess"/>
    <dgm:cxn modelId="{D8C088E5-F5A8-4E47-B144-B271C3CB773F}" type="presParOf" srcId="{37D886BF-4F0F-40BB-B640-0036AECB6A38}" destId="{A02BEC1D-7458-472A-9B04-75471E56A98D}" srcOrd="0" destOrd="0" presId="urn:microsoft.com/office/officeart/2016/7/layout/VerticalDownArrowProcess"/>
    <dgm:cxn modelId="{1F66601E-7C92-49A6-9B34-40CA1E8A8EF8}" type="presParOf" srcId="{37D886BF-4F0F-40BB-B640-0036AECB6A38}" destId="{C1CF9F90-8E80-491A-B6C3-443B50F91F29}" srcOrd="1" destOrd="0" presId="urn:microsoft.com/office/officeart/2016/7/layout/VerticalDownArrowProcess"/>
    <dgm:cxn modelId="{57D5517A-4F88-469E-B082-EB2C5799469E}" type="presParOf" srcId="{37D886BF-4F0F-40BB-B640-0036AECB6A38}" destId="{54830F94-8DA8-41A0-B8E8-3331706CE58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5FB223-C934-4180-A9DC-36665FEC16D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ADC4904-7FD6-46E5-B06F-2F33194053FC}">
      <dgm:prSet/>
      <dgm:spPr>
        <a:solidFill>
          <a:schemeClr val="accent4"/>
        </a:solidFill>
      </dgm:spPr>
      <dgm:t>
        <a:bodyPr/>
        <a:lstStyle/>
        <a:p>
          <a:r>
            <a:rPr lang="en-US" b="1"/>
            <a:t>Reaction Phase – </a:t>
          </a:r>
          <a:r>
            <a:rPr lang="en-US" b="1">
              <a:latin typeface="Century Gothic" panose="020B0502020202020204"/>
            </a:rPr>
            <a:t>Emotions</a:t>
          </a:r>
          <a:r>
            <a:rPr lang="en-US" b="1"/>
            <a:t> are released</a:t>
          </a:r>
        </a:p>
      </dgm:t>
    </dgm:pt>
    <dgm:pt modelId="{9DB79F22-0586-4B00-8122-A365556E3D95}" type="parTrans" cxnId="{0FE871D8-AAE8-417D-B4C3-57C6B94561C8}">
      <dgm:prSet/>
      <dgm:spPr/>
      <dgm:t>
        <a:bodyPr/>
        <a:lstStyle/>
        <a:p>
          <a:endParaRPr lang="en-US"/>
        </a:p>
      </dgm:t>
    </dgm:pt>
    <dgm:pt modelId="{6C7A32E7-C48F-44E9-BBB7-C8E688011FDD}" type="sibTrans" cxnId="{0FE871D8-AAE8-417D-B4C3-57C6B94561C8}">
      <dgm:prSet/>
      <dgm:spPr/>
      <dgm:t>
        <a:bodyPr/>
        <a:lstStyle/>
        <a:p>
          <a:endParaRPr lang="en-US"/>
        </a:p>
      </dgm:t>
    </dgm:pt>
    <dgm:pt modelId="{87B54211-2319-4307-8111-D7CD0DB5F00B}">
      <dgm:prSet/>
      <dgm:spPr>
        <a:solidFill>
          <a:schemeClr val="tx2">
            <a:lumMod val="60000"/>
            <a:lumOff val="40000"/>
          </a:schemeClr>
        </a:solidFill>
      </dgm:spPr>
      <dgm:t>
        <a:bodyPr/>
        <a:lstStyle/>
        <a:p>
          <a:r>
            <a:rPr lang="en-US" b="1">
              <a:latin typeface="Century Gothic" panose="020B0502020202020204"/>
            </a:rPr>
            <a:t>Description</a:t>
          </a:r>
          <a:r>
            <a:rPr lang="en-US" b="1"/>
            <a:t>: Patient's Story</a:t>
          </a:r>
        </a:p>
      </dgm:t>
    </dgm:pt>
    <dgm:pt modelId="{EA9C903A-3801-4A0F-AD31-8DF63472E8EA}" type="parTrans" cxnId="{EF05EDC1-1263-4E05-B93A-1ACEDD59EB16}">
      <dgm:prSet/>
      <dgm:spPr/>
      <dgm:t>
        <a:bodyPr/>
        <a:lstStyle/>
        <a:p>
          <a:endParaRPr lang="en-US"/>
        </a:p>
      </dgm:t>
    </dgm:pt>
    <dgm:pt modelId="{FF9C9540-0CD2-477D-8576-189E141C3835}" type="sibTrans" cxnId="{EF05EDC1-1263-4E05-B93A-1ACEDD59EB16}">
      <dgm:prSet/>
      <dgm:spPr/>
      <dgm:t>
        <a:bodyPr/>
        <a:lstStyle/>
        <a:p>
          <a:endParaRPr lang="en-US"/>
        </a:p>
      </dgm:t>
    </dgm:pt>
    <dgm:pt modelId="{6BD5601A-E7E9-4A20-9BC8-FB4F10692C76}">
      <dgm:prSet/>
      <dgm:spPr/>
      <dgm:t>
        <a:bodyPr/>
        <a:lstStyle/>
        <a:p>
          <a:r>
            <a:rPr lang="en-US" b="1"/>
            <a:t>Recognize Cues</a:t>
          </a:r>
        </a:p>
      </dgm:t>
    </dgm:pt>
    <dgm:pt modelId="{67D1F2BE-B1F7-48DB-8784-20189441AF0D}" type="parTrans" cxnId="{BDCA0686-F083-4DFC-80A9-55B0DC8C2A14}">
      <dgm:prSet/>
      <dgm:spPr/>
      <dgm:t>
        <a:bodyPr/>
        <a:lstStyle/>
        <a:p>
          <a:endParaRPr lang="en-US"/>
        </a:p>
      </dgm:t>
    </dgm:pt>
    <dgm:pt modelId="{77D32C7C-F4CE-424C-A76C-AD13422B7954}" type="sibTrans" cxnId="{BDCA0686-F083-4DFC-80A9-55B0DC8C2A14}">
      <dgm:prSet/>
      <dgm:spPr/>
      <dgm:t>
        <a:bodyPr/>
        <a:lstStyle/>
        <a:p>
          <a:endParaRPr lang="en-US"/>
        </a:p>
      </dgm:t>
    </dgm:pt>
    <dgm:pt modelId="{C947CAE4-621C-49AB-A458-2B77EBCFA5DD}">
      <dgm:prSet/>
      <dgm:spPr>
        <a:solidFill>
          <a:schemeClr val="accent4">
            <a:lumMod val="75000"/>
          </a:schemeClr>
        </a:solidFill>
      </dgm:spPr>
      <dgm:t>
        <a:bodyPr/>
        <a:lstStyle/>
        <a:p>
          <a:r>
            <a:rPr lang="en-US" b="1"/>
            <a:t>Analysis Phase: Uncover the thinking behind actions</a:t>
          </a:r>
        </a:p>
      </dgm:t>
    </dgm:pt>
    <dgm:pt modelId="{C5A84969-12AA-43B1-805C-BAD485E0B8F6}" type="parTrans" cxnId="{24529C23-7356-4EDE-8BFD-79278C6E0E69}">
      <dgm:prSet/>
      <dgm:spPr/>
      <dgm:t>
        <a:bodyPr/>
        <a:lstStyle/>
        <a:p>
          <a:endParaRPr lang="en-US"/>
        </a:p>
      </dgm:t>
    </dgm:pt>
    <dgm:pt modelId="{55C78B2C-0F0F-40B4-B77D-50A186714CB3}" type="sibTrans" cxnId="{24529C23-7356-4EDE-8BFD-79278C6E0E69}">
      <dgm:prSet/>
      <dgm:spPr/>
      <dgm:t>
        <a:bodyPr/>
        <a:lstStyle/>
        <a:p>
          <a:endParaRPr lang="en-US"/>
        </a:p>
      </dgm:t>
    </dgm:pt>
    <dgm:pt modelId="{25C7226E-A123-46CB-BD7E-A49BF6535194}">
      <dgm:prSet/>
      <dgm:spPr/>
      <dgm:t>
        <a:bodyPr/>
        <a:lstStyle/>
        <a:p>
          <a:r>
            <a:rPr lang="en-US" b="1">
              <a:latin typeface="Century Gothic" panose="020B0502020202020204"/>
            </a:rPr>
            <a:t>Analyze</a:t>
          </a:r>
          <a:r>
            <a:rPr lang="en-US" b="1"/>
            <a:t> </a:t>
          </a:r>
          <a:r>
            <a:rPr lang="en-US" b="1">
              <a:latin typeface="Century Gothic" panose="020B0502020202020204"/>
            </a:rPr>
            <a:t>Cues</a:t>
          </a:r>
          <a:r>
            <a:rPr lang="en-US" b="1"/>
            <a:t> </a:t>
          </a:r>
        </a:p>
      </dgm:t>
    </dgm:pt>
    <dgm:pt modelId="{6C6392CD-2C96-4020-A8AF-44169868DD8C}" type="parTrans" cxnId="{9D05F926-0B7D-418F-A22B-196FD739E8F5}">
      <dgm:prSet/>
      <dgm:spPr/>
      <dgm:t>
        <a:bodyPr/>
        <a:lstStyle/>
        <a:p>
          <a:endParaRPr lang="en-US"/>
        </a:p>
      </dgm:t>
    </dgm:pt>
    <dgm:pt modelId="{CB5AE7DB-E089-48D5-BCB2-2FFA4EC8871A}" type="sibTrans" cxnId="{9D05F926-0B7D-418F-A22B-196FD739E8F5}">
      <dgm:prSet/>
      <dgm:spPr/>
      <dgm:t>
        <a:bodyPr/>
        <a:lstStyle/>
        <a:p>
          <a:endParaRPr lang="en-US"/>
        </a:p>
      </dgm:t>
    </dgm:pt>
    <dgm:pt modelId="{6083489D-95A1-4D5D-8882-741A3F5C494A}">
      <dgm:prSet/>
      <dgm:spPr/>
      <dgm:t>
        <a:bodyPr/>
        <a:lstStyle/>
        <a:p>
          <a:r>
            <a:rPr lang="en-US" b="1">
              <a:latin typeface="Century Gothic" panose="020B0502020202020204"/>
            </a:rPr>
            <a:t>Prioritize</a:t>
          </a:r>
          <a:r>
            <a:rPr lang="en-US" b="1"/>
            <a:t> hypotheses </a:t>
          </a:r>
        </a:p>
      </dgm:t>
    </dgm:pt>
    <dgm:pt modelId="{16AAD957-53D6-4527-B6C9-EC0C9C54DA89}" type="parTrans" cxnId="{DF473725-CFCF-41D1-8A5D-77F5876C7EA5}">
      <dgm:prSet/>
      <dgm:spPr/>
      <dgm:t>
        <a:bodyPr/>
        <a:lstStyle/>
        <a:p>
          <a:endParaRPr lang="en-US"/>
        </a:p>
      </dgm:t>
    </dgm:pt>
    <dgm:pt modelId="{73E9B89E-E3B2-428D-8095-5C1904070168}" type="sibTrans" cxnId="{DF473725-CFCF-41D1-8A5D-77F5876C7EA5}">
      <dgm:prSet/>
      <dgm:spPr/>
      <dgm:t>
        <a:bodyPr/>
        <a:lstStyle/>
        <a:p>
          <a:endParaRPr lang="en-US"/>
        </a:p>
      </dgm:t>
    </dgm:pt>
    <dgm:pt modelId="{BF39122A-EC71-4EE1-8695-F2DF464E5837}">
      <dgm:prSet/>
      <dgm:spPr/>
      <dgm:t>
        <a:bodyPr/>
        <a:lstStyle/>
        <a:p>
          <a:r>
            <a:rPr lang="en-US" b="1"/>
            <a:t>Generate</a:t>
          </a:r>
        </a:p>
      </dgm:t>
    </dgm:pt>
    <dgm:pt modelId="{81683AE5-346C-43A0-801F-4496F91F9CE1}" type="parTrans" cxnId="{9134CCAB-DCBB-457E-8A0A-053FA14361ED}">
      <dgm:prSet/>
      <dgm:spPr/>
      <dgm:t>
        <a:bodyPr/>
        <a:lstStyle/>
        <a:p>
          <a:endParaRPr lang="en-US"/>
        </a:p>
      </dgm:t>
    </dgm:pt>
    <dgm:pt modelId="{62547BA5-8D37-4992-A44B-4AC3CA0F4224}" type="sibTrans" cxnId="{9134CCAB-DCBB-457E-8A0A-053FA14361ED}">
      <dgm:prSet/>
      <dgm:spPr/>
      <dgm:t>
        <a:bodyPr/>
        <a:lstStyle/>
        <a:p>
          <a:endParaRPr lang="en-US"/>
        </a:p>
      </dgm:t>
    </dgm:pt>
    <dgm:pt modelId="{54FD9306-CDAC-40F0-A4C1-66F6ECE06483}">
      <dgm:prSet/>
      <dgm:spPr/>
      <dgm:t>
        <a:bodyPr/>
        <a:lstStyle/>
        <a:p>
          <a:r>
            <a:rPr lang="en-US" b="1"/>
            <a:t>Take Action</a:t>
          </a:r>
        </a:p>
      </dgm:t>
    </dgm:pt>
    <dgm:pt modelId="{156300D1-AA25-4C7A-923B-C2138D57AE13}" type="parTrans" cxnId="{748A1FC0-E8E2-40CA-87C7-01032E2D11AE}">
      <dgm:prSet/>
      <dgm:spPr/>
      <dgm:t>
        <a:bodyPr/>
        <a:lstStyle/>
        <a:p>
          <a:endParaRPr lang="en-US"/>
        </a:p>
      </dgm:t>
    </dgm:pt>
    <dgm:pt modelId="{9684F402-8A01-4994-80AE-2142E624985D}" type="sibTrans" cxnId="{748A1FC0-E8E2-40CA-87C7-01032E2D11AE}">
      <dgm:prSet/>
      <dgm:spPr/>
      <dgm:t>
        <a:bodyPr/>
        <a:lstStyle/>
        <a:p>
          <a:endParaRPr lang="en-US"/>
        </a:p>
      </dgm:t>
    </dgm:pt>
    <dgm:pt modelId="{F53ED50A-EEB8-43AE-9255-D98B80AE35C9}">
      <dgm:prSet/>
      <dgm:spPr/>
      <dgm:t>
        <a:bodyPr/>
        <a:lstStyle/>
        <a:p>
          <a:r>
            <a:rPr lang="en-US" b="1"/>
            <a:t>Evaluate</a:t>
          </a:r>
        </a:p>
      </dgm:t>
    </dgm:pt>
    <dgm:pt modelId="{8A8F7BD0-0C3B-4801-8820-023161A14DF4}" type="parTrans" cxnId="{6670364A-4654-4EDE-A14D-485325AE802C}">
      <dgm:prSet/>
      <dgm:spPr/>
      <dgm:t>
        <a:bodyPr/>
        <a:lstStyle/>
        <a:p>
          <a:endParaRPr lang="en-US"/>
        </a:p>
      </dgm:t>
    </dgm:pt>
    <dgm:pt modelId="{98905D92-5738-489B-9069-840FDF82822C}" type="sibTrans" cxnId="{6670364A-4654-4EDE-A14D-485325AE802C}">
      <dgm:prSet/>
      <dgm:spPr/>
      <dgm:t>
        <a:bodyPr/>
        <a:lstStyle/>
        <a:p>
          <a:endParaRPr lang="en-US"/>
        </a:p>
      </dgm:t>
    </dgm:pt>
    <dgm:pt modelId="{78D404C8-430C-4725-A10A-734A3DC8EF7A}">
      <dgm:prSet phldr="0"/>
      <dgm:spPr/>
      <dgm:t>
        <a:bodyPr/>
        <a:lstStyle/>
        <a:p>
          <a:r>
            <a:rPr lang="en-US" b="1">
              <a:latin typeface="Century Gothic" panose="020B0502020202020204"/>
            </a:rPr>
            <a:t>Summary</a:t>
          </a:r>
        </a:p>
      </dgm:t>
    </dgm:pt>
    <dgm:pt modelId="{5E3EE0AF-F882-407B-8F8D-E5396E1C04A2}" type="parTrans" cxnId="{EE9EED02-F42D-4743-81A0-DBE495819686}">
      <dgm:prSet/>
      <dgm:spPr/>
    </dgm:pt>
    <dgm:pt modelId="{8DE8E4D9-0639-45F5-B8BF-36F8B0B17792}" type="sibTrans" cxnId="{EE9EED02-F42D-4743-81A0-DBE495819686}">
      <dgm:prSet/>
      <dgm:spPr/>
    </dgm:pt>
    <dgm:pt modelId="{738EE905-2A26-4D4E-B840-86D20015C267}">
      <dgm:prSet phldr="0"/>
      <dgm:spPr/>
      <dgm:t>
        <a:bodyPr/>
        <a:lstStyle/>
        <a:p>
          <a:pPr rtl="0"/>
          <a:r>
            <a:rPr lang="en-US" b="1">
              <a:latin typeface="Century Gothic" panose="020B0502020202020204"/>
            </a:rPr>
            <a:t>Application  </a:t>
          </a:r>
        </a:p>
      </dgm:t>
    </dgm:pt>
    <dgm:pt modelId="{88AF1F59-E5B0-4DDF-A61F-E8BDE1AF07D6}" type="parTrans" cxnId="{AAC26BDC-E83B-4EBC-BB1D-42145B2D0955}">
      <dgm:prSet/>
      <dgm:spPr/>
    </dgm:pt>
    <dgm:pt modelId="{9CC80FC0-BF4D-46D3-AF4C-63665749EB55}" type="sibTrans" cxnId="{AAC26BDC-E83B-4EBC-BB1D-42145B2D0955}">
      <dgm:prSet/>
      <dgm:spPr/>
    </dgm:pt>
    <dgm:pt modelId="{3B6FE672-082F-40C5-A171-06D104F1FDA7}">
      <dgm:prSet phldr="0"/>
      <dgm:spPr/>
      <dgm:t>
        <a:bodyPr/>
        <a:lstStyle/>
        <a:p>
          <a:pPr rtl="0"/>
          <a:endParaRPr lang="en-US" b="1">
            <a:latin typeface="Century Gothic" panose="020B0502020202020204"/>
          </a:endParaRPr>
        </a:p>
      </dgm:t>
    </dgm:pt>
    <dgm:pt modelId="{46986526-19B9-4D72-A244-B058E827BFDF}" type="parTrans" cxnId="{94B38C9D-FD95-4F16-8E84-07DB40A84177}">
      <dgm:prSet/>
      <dgm:spPr/>
    </dgm:pt>
    <dgm:pt modelId="{07B8E85C-E383-4255-8E8C-48FDC80CC513}" type="sibTrans" cxnId="{94B38C9D-FD95-4F16-8E84-07DB40A84177}">
      <dgm:prSet/>
      <dgm:spPr/>
    </dgm:pt>
    <dgm:pt modelId="{D7E895E8-EE0C-4879-89FC-C32D80716A58}">
      <dgm:prSet phldr="0"/>
      <dgm:spPr/>
      <dgm:t>
        <a:bodyPr/>
        <a:lstStyle/>
        <a:p>
          <a:r>
            <a:rPr lang="en-US" b="1">
              <a:latin typeface="Century Gothic" panose="020B0502020202020204"/>
            </a:rPr>
            <a:t>Take Aways</a:t>
          </a:r>
          <a:endParaRPr lang="en-US"/>
        </a:p>
      </dgm:t>
    </dgm:pt>
    <dgm:pt modelId="{10458AC6-8CE6-4885-86C2-16A2917126B4}" type="parTrans" cxnId="{1017B2B0-DB29-465B-8241-48AFA5D4B58D}">
      <dgm:prSet/>
      <dgm:spPr/>
    </dgm:pt>
    <dgm:pt modelId="{BB1121BD-C902-4C31-B2B9-D72AD724C101}" type="sibTrans" cxnId="{1017B2B0-DB29-465B-8241-48AFA5D4B58D}">
      <dgm:prSet/>
      <dgm:spPr/>
    </dgm:pt>
    <dgm:pt modelId="{605BC0C1-9BF8-44D5-8013-6BD87488CEF2}" type="pres">
      <dgm:prSet presAssocID="{FA5FB223-C934-4180-A9DC-36665FEC16D0}" presName="Name0" presStyleCnt="0">
        <dgm:presLayoutVars>
          <dgm:dir/>
          <dgm:animLvl val="lvl"/>
          <dgm:resizeHandles val="exact"/>
        </dgm:presLayoutVars>
      </dgm:prSet>
      <dgm:spPr/>
      <dgm:t>
        <a:bodyPr/>
        <a:lstStyle/>
        <a:p>
          <a:endParaRPr lang="en-US"/>
        </a:p>
      </dgm:t>
    </dgm:pt>
    <dgm:pt modelId="{D73F6F04-4435-4EA8-981C-4B39CBF94D44}" type="pres">
      <dgm:prSet presAssocID="{78D404C8-430C-4725-A10A-734A3DC8EF7A}" presName="boxAndChildren" presStyleCnt="0"/>
      <dgm:spPr/>
    </dgm:pt>
    <dgm:pt modelId="{6C6DA002-F741-4E76-B5C6-4CB7A8E05D27}" type="pres">
      <dgm:prSet presAssocID="{78D404C8-430C-4725-A10A-734A3DC8EF7A}" presName="parentTextBox" presStyleLbl="node1" presStyleIdx="0" presStyleCnt="4"/>
      <dgm:spPr/>
      <dgm:t>
        <a:bodyPr/>
        <a:lstStyle/>
        <a:p>
          <a:endParaRPr lang="en-US"/>
        </a:p>
      </dgm:t>
    </dgm:pt>
    <dgm:pt modelId="{EC787D06-74B0-4F61-80C7-2D35CADC5C79}" type="pres">
      <dgm:prSet presAssocID="{78D404C8-430C-4725-A10A-734A3DC8EF7A}" presName="entireBox" presStyleLbl="node1" presStyleIdx="0" presStyleCnt="4"/>
      <dgm:spPr/>
      <dgm:t>
        <a:bodyPr/>
        <a:lstStyle/>
        <a:p>
          <a:endParaRPr lang="en-US"/>
        </a:p>
      </dgm:t>
    </dgm:pt>
    <dgm:pt modelId="{A43E97FC-DDD7-41E6-BDFC-DCE104B67C62}" type="pres">
      <dgm:prSet presAssocID="{78D404C8-430C-4725-A10A-734A3DC8EF7A}" presName="descendantBox" presStyleCnt="0"/>
      <dgm:spPr/>
    </dgm:pt>
    <dgm:pt modelId="{94CD8D4D-F293-4D71-AB88-CBFE23C301DF}" type="pres">
      <dgm:prSet presAssocID="{738EE905-2A26-4D4E-B840-86D20015C267}" presName="childTextBox" presStyleLbl="fgAccFollowNode1" presStyleIdx="0" presStyleCnt="9">
        <dgm:presLayoutVars>
          <dgm:bulletEnabled val="1"/>
        </dgm:presLayoutVars>
      </dgm:prSet>
      <dgm:spPr/>
      <dgm:t>
        <a:bodyPr/>
        <a:lstStyle/>
        <a:p>
          <a:endParaRPr lang="en-US"/>
        </a:p>
      </dgm:t>
    </dgm:pt>
    <dgm:pt modelId="{8EDFC4F9-F74A-41EC-9B7A-147CCAACBA98}" type="pres">
      <dgm:prSet presAssocID="{D7E895E8-EE0C-4879-89FC-C32D80716A58}" presName="childTextBox" presStyleLbl="fgAccFollowNode1" presStyleIdx="1" presStyleCnt="9">
        <dgm:presLayoutVars>
          <dgm:bulletEnabled val="1"/>
        </dgm:presLayoutVars>
      </dgm:prSet>
      <dgm:spPr/>
      <dgm:t>
        <a:bodyPr/>
        <a:lstStyle/>
        <a:p>
          <a:endParaRPr lang="en-US"/>
        </a:p>
      </dgm:t>
    </dgm:pt>
    <dgm:pt modelId="{382F08F0-2969-4D41-AFD8-3B8843EAA63E}" type="pres">
      <dgm:prSet presAssocID="{3B6FE672-082F-40C5-A171-06D104F1FDA7}" presName="childTextBox" presStyleLbl="fgAccFollowNode1" presStyleIdx="2" presStyleCnt="9">
        <dgm:presLayoutVars>
          <dgm:bulletEnabled val="1"/>
        </dgm:presLayoutVars>
      </dgm:prSet>
      <dgm:spPr/>
      <dgm:t>
        <a:bodyPr/>
        <a:lstStyle/>
        <a:p>
          <a:endParaRPr lang="en-US"/>
        </a:p>
      </dgm:t>
    </dgm:pt>
    <dgm:pt modelId="{F982B52D-0A90-4E2B-BE36-7DA1BD2027E0}" type="pres">
      <dgm:prSet presAssocID="{55C78B2C-0F0F-40B4-B77D-50A186714CB3}" presName="sp" presStyleCnt="0"/>
      <dgm:spPr/>
    </dgm:pt>
    <dgm:pt modelId="{20F8BF84-1E7A-45FE-AAE1-5A9719B5CC66}" type="pres">
      <dgm:prSet presAssocID="{C947CAE4-621C-49AB-A458-2B77EBCFA5DD}" presName="arrowAndChildren" presStyleCnt="0"/>
      <dgm:spPr/>
    </dgm:pt>
    <dgm:pt modelId="{362DBD89-BF88-43C6-B21A-8FA240EF2039}" type="pres">
      <dgm:prSet presAssocID="{C947CAE4-621C-49AB-A458-2B77EBCFA5DD}" presName="parentTextArrow" presStyleLbl="node1" presStyleIdx="0" presStyleCnt="4"/>
      <dgm:spPr/>
      <dgm:t>
        <a:bodyPr/>
        <a:lstStyle/>
        <a:p>
          <a:endParaRPr lang="en-US"/>
        </a:p>
      </dgm:t>
    </dgm:pt>
    <dgm:pt modelId="{5AFF9C7F-25F7-437D-B206-9C5608800986}" type="pres">
      <dgm:prSet presAssocID="{C947CAE4-621C-49AB-A458-2B77EBCFA5DD}" presName="arrow" presStyleLbl="node1" presStyleIdx="1" presStyleCnt="4"/>
      <dgm:spPr/>
      <dgm:t>
        <a:bodyPr/>
        <a:lstStyle/>
        <a:p>
          <a:endParaRPr lang="en-US"/>
        </a:p>
      </dgm:t>
    </dgm:pt>
    <dgm:pt modelId="{3DD702D1-EFF1-4B16-B6CB-71ACB8D03607}" type="pres">
      <dgm:prSet presAssocID="{C947CAE4-621C-49AB-A458-2B77EBCFA5DD}" presName="descendantArrow" presStyleCnt="0"/>
      <dgm:spPr/>
    </dgm:pt>
    <dgm:pt modelId="{7F84D865-EFA5-46BC-8261-83A8AF23173D}" type="pres">
      <dgm:prSet presAssocID="{25C7226E-A123-46CB-BD7E-A49BF6535194}" presName="childTextArrow" presStyleLbl="fgAccFollowNode1" presStyleIdx="3" presStyleCnt="9">
        <dgm:presLayoutVars>
          <dgm:bulletEnabled val="1"/>
        </dgm:presLayoutVars>
      </dgm:prSet>
      <dgm:spPr/>
      <dgm:t>
        <a:bodyPr/>
        <a:lstStyle/>
        <a:p>
          <a:endParaRPr lang="en-US"/>
        </a:p>
      </dgm:t>
    </dgm:pt>
    <dgm:pt modelId="{66177D2C-16CB-423D-A37D-C376EF16B173}" type="pres">
      <dgm:prSet presAssocID="{6083489D-95A1-4D5D-8882-741A3F5C494A}" presName="childTextArrow" presStyleLbl="fgAccFollowNode1" presStyleIdx="4" presStyleCnt="9">
        <dgm:presLayoutVars>
          <dgm:bulletEnabled val="1"/>
        </dgm:presLayoutVars>
      </dgm:prSet>
      <dgm:spPr/>
      <dgm:t>
        <a:bodyPr/>
        <a:lstStyle/>
        <a:p>
          <a:endParaRPr lang="en-US"/>
        </a:p>
      </dgm:t>
    </dgm:pt>
    <dgm:pt modelId="{998192F7-5DCB-451D-891A-E687B4276AE2}" type="pres">
      <dgm:prSet presAssocID="{BF39122A-EC71-4EE1-8695-F2DF464E5837}" presName="childTextArrow" presStyleLbl="fgAccFollowNode1" presStyleIdx="5" presStyleCnt="9">
        <dgm:presLayoutVars>
          <dgm:bulletEnabled val="1"/>
        </dgm:presLayoutVars>
      </dgm:prSet>
      <dgm:spPr/>
      <dgm:t>
        <a:bodyPr/>
        <a:lstStyle/>
        <a:p>
          <a:endParaRPr lang="en-US"/>
        </a:p>
      </dgm:t>
    </dgm:pt>
    <dgm:pt modelId="{D8A6E156-2C66-4802-91C8-C0759986E3BF}" type="pres">
      <dgm:prSet presAssocID="{54FD9306-CDAC-40F0-A4C1-66F6ECE06483}" presName="childTextArrow" presStyleLbl="fgAccFollowNode1" presStyleIdx="6" presStyleCnt="9">
        <dgm:presLayoutVars>
          <dgm:bulletEnabled val="1"/>
        </dgm:presLayoutVars>
      </dgm:prSet>
      <dgm:spPr/>
      <dgm:t>
        <a:bodyPr/>
        <a:lstStyle/>
        <a:p>
          <a:endParaRPr lang="en-US"/>
        </a:p>
      </dgm:t>
    </dgm:pt>
    <dgm:pt modelId="{4615E505-1CE2-4429-B1E5-A81EA84084A1}" type="pres">
      <dgm:prSet presAssocID="{F53ED50A-EEB8-43AE-9255-D98B80AE35C9}" presName="childTextArrow" presStyleLbl="fgAccFollowNode1" presStyleIdx="7" presStyleCnt="9">
        <dgm:presLayoutVars>
          <dgm:bulletEnabled val="1"/>
        </dgm:presLayoutVars>
      </dgm:prSet>
      <dgm:spPr/>
      <dgm:t>
        <a:bodyPr/>
        <a:lstStyle/>
        <a:p>
          <a:endParaRPr lang="en-US"/>
        </a:p>
      </dgm:t>
    </dgm:pt>
    <dgm:pt modelId="{CB3BAD50-E7E7-4CE4-97EB-2811F0286320}" type="pres">
      <dgm:prSet presAssocID="{FF9C9540-0CD2-477D-8576-189E141C3835}" presName="sp" presStyleCnt="0"/>
      <dgm:spPr/>
    </dgm:pt>
    <dgm:pt modelId="{0BEFF7C6-A184-4051-8C9F-4B94580CDC91}" type="pres">
      <dgm:prSet presAssocID="{87B54211-2319-4307-8111-D7CD0DB5F00B}" presName="arrowAndChildren" presStyleCnt="0"/>
      <dgm:spPr/>
    </dgm:pt>
    <dgm:pt modelId="{180B9088-333B-44DE-B0D5-D24D83D2881D}" type="pres">
      <dgm:prSet presAssocID="{87B54211-2319-4307-8111-D7CD0DB5F00B}" presName="parentTextArrow" presStyleLbl="node1" presStyleIdx="1" presStyleCnt="4"/>
      <dgm:spPr/>
      <dgm:t>
        <a:bodyPr/>
        <a:lstStyle/>
        <a:p>
          <a:endParaRPr lang="en-US"/>
        </a:p>
      </dgm:t>
    </dgm:pt>
    <dgm:pt modelId="{DEE41202-5A83-449B-BDA9-2DBFB473A5E6}" type="pres">
      <dgm:prSet presAssocID="{87B54211-2319-4307-8111-D7CD0DB5F00B}" presName="arrow" presStyleLbl="node1" presStyleIdx="2" presStyleCnt="4"/>
      <dgm:spPr/>
      <dgm:t>
        <a:bodyPr/>
        <a:lstStyle/>
        <a:p>
          <a:endParaRPr lang="en-US"/>
        </a:p>
      </dgm:t>
    </dgm:pt>
    <dgm:pt modelId="{1E9C9858-715E-456A-B049-5A3CF7E59EB8}" type="pres">
      <dgm:prSet presAssocID="{87B54211-2319-4307-8111-D7CD0DB5F00B}" presName="descendantArrow" presStyleCnt="0"/>
      <dgm:spPr/>
    </dgm:pt>
    <dgm:pt modelId="{29E4037A-17A3-4767-B531-FB024BE05D6A}" type="pres">
      <dgm:prSet presAssocID="{6BD5601A-E7E9-4A20-9BC8-FB4F10692C76}" presName="childTextArrow" presStyleLbl="fgAccFollowNode1" presStyleIdx="8" presStyleCnt="9">
        <dgm:presLayoutVars>
          <dgm:bulletEnabled val="1"/>
        </dgm:presLayoutVars>
      </dgm:prSet>
      <dgm:spPr/>
      <dgm:t>
        <a:bodyPr/>
        <a:lstStyle/>
        <a:p>
          <a:endParaRPr lang="en-US"/>
        </a:p>
      </dgm:t>
    </dgm:pt>
    <dgm:pt modelId="{50B200CD-C3F9-46A4-87EF-B83AF229B392}" type="pres">
      <dgm:prSet presAssocID="{6C7A32E7-C48F-44E9-BBB7-C8E688011FDD}" presName="sp" presStyleCnt="0"/>
      <dgm:spPr/>
    </dgm:pt>
    <dgm:pt modelId="{464E37A3-0573-47BC-BF49-1B1AF166B656}" type="pres">
      <dgm:prSet presAssocID="{3ADC4904-7FD6-46E5-B06F-2F33194053FC}" presName="arrowAndChildren" presStyleCnt="0"/>
      <dgm:spPr/>
    </dgm:pt>
    <dgm:pt modelId="{3604C5E8-636C-4C5F-863D-4FA57450C8F1}" type="pres">
      <dgm:prSet presAssocID="{3ADC4904-7FD6-46E5-B06F-2F33194053FC}" presName="parentTextArrow" presStyleLbl="node1" presStyleIdx="3" presStyleCnt="4"/>
      <dgm:spPr/>
      <dgm:t>
        <a:bodyPr/>
        <a:lstStyle/>
        <a:p>
          <a:endParaRPr lang="en-US"/>
        </a:p>
      </dgm:t>
    </dgm:pt>
  </dgm:ptLst>
  <dgm:cxnLst>
    <dgm:cxn modelId="{DF473725-CFCF-41D1-8A5D-77F5876C7EA5}" srcId="{C947CAE4-621C-49AB-A458-2B77EBCFA5DD}" destId="{6083489D-95A1-4D5D-8882-741A3F5C494A}" srcOrd="1" destOrd="0" parTransId="{16AAD957-53D6-4527-B6C9-EC0C9C54DA89}" sibTransId="{73E9B89E-E3B2-428D-8095-5C1904070168}"/>
    <dgm:cxn modelId="{9A9CE30A-1CF9-409F-AAA9-648537B5F49B}" type="presOf" srcId="{54FD9306-CDAC-40F0-A4C1-66F6ECE06483}" destId="{D8A6E156-2C66-4802-91C8-C0759986E3BF}" srcOrd="0" destOrd="0" presId="urn:microsoft.com/office/officeart/2005/8/layout/process4"/>
    <dgm:cxn modelId="{7978DBB0-70FE-4801-9221-A7C4D4D0C432}" type="presOf" srcId="{BF39122A-EC71-4EE1-8695-F2DF464E5837}" destId="{998192F7-5DCB-451D-891A-E687B4276AE2}" srcOrd="0" destOrd="0" presId="urn:microsoft.com/office/officeart/2005/8/layout/process4"/>
    <dgm:cxn modelId="{6458550A-88E5-4233-8BC4-C705E99C70C4}" type="presOf" srcId="{FA5FB223-C934-4180-A9DC-36665FEC16D0}" destId="{605BC0C1-9BF8-44D5-8013-6BD87488CEF2}" srcOrd="0" destOrd="0" presId="urn:microsoft.com/office/officeart/2005/8/layout/process4"/>
    <dgm:cxn modelId="{748A1FC0-E8E2-40CA-87C7-01032E2D11AE}" srcId="{C947CAE4-621C-49AB-A458-2B77EBCFA5DD}" destId="{54FD9306-CDAC-40F0-A4C1-66F6ECE06483}" srcOrd="3" destOrd="0" parTransId="{156300D1-AA25-4C7A-923B-C2138D57AE13}" sibTransId="{9684F402-8A01-4994-80AE-2142E624985D}"/>
    <dgm:cxn modelId="{73956B07-899F-42E9-A83B-50DE9E385655}" type="presOf" srcId="{738EE905-2A26-4D4E-B840-86D20015C267}" destId="{94CD8D4D-F293-4D71-AB88-CBFE23C301DF}" srcOrd="0" destOrd="0" presId="urn:microsoft.com/office/officeart/2005/8/layout/process4"/>
    <dgm:cxn modelId="{DECB635C-D8E1-4FEB-91CE-C7E88D31F259}" type="presOf" srcId="{78D404C8-430C-4725-A10A-734A3DC8EF7A}" destId="{6C6DA002-F741-4E76-B5C6-4CB7A8E05D27}" srcOrd="0" destOrd="0" presId="urn:microsoft.com/office/officeart/2005/8/layout/process4"/>
    <dgm:cxn modelId="{36AF5748-8ABB-4239-8574-69A4D4DDC211}" type="presOf" srcId="{C947CAE4-621C-49AB-A458-2B77EBCFA5DD}" destId="{362DBD89-BF88-43C6-B21A-8FA240EF2039}" srcOrd="0" destOrd="0" presId="urn:microsoft.com/office/officeart/2005/8/layout/process4"/>
    <dgm:cxn modelId="{7D5B6244-B920-4E27-8422-A50DCB53F6EE}" type="presOf" srcId="{6083489D-95A1-4D5D-8882-741A3F5C494A}" destId="{66177D2C-16CB-423D-A37D-C376EF16B173}" srcOrd="0" destOrd="0" presId="urn:microsoft.com/office/officeart/2005/8/layout/process4"/>
    <dgm:cxn modelId="{1017B2B0-DB29-465B-8241-48AFA5D4B58D}" srcId="{78D404C8-430C-4725-A10A-734A3DC8EF7A}" destId="{D7E895E8-EE0C-4879-89FC-C32D80716A58}" srcOrd="1" destOrd="0" parTransId="{10458AC6-8CE6-4885-86C2-16A2917126B4}" sibTransId="{BB1121BD-C902-4C31-B2B9-D72AD724C101}"/>
    <dgm:cxn modelId="{7987DA7F-D190-4613-9785-A705771C3538}" type="presOf" srcId="{78D404C8-430C-4725-A10A-734A3DC8EF7A}" destId="{EC787D06-74B0-4F61-80C7-2D35CADC5C79}" srcOrd="1" destOrd="0" presId="urn:microsoft.com/office/officeart/2005/8/layout/process4"/>
    <dgm:cxn modelId="{BDCA0686-F083-4DFC-80A9-55B0DC8C2A14}" srcId="{87B54211-2319-4307-8111-D7CD0DB5F00B}" destId="{6BD5601A-E7E9-4A20-9BC8-FB4F10692C76}" srcOrd="0" destOrd="0" parTransId="{67D1F2BE-B1F7-48DB-8784-20189441AF0D}" sibTransId="{77D32C7C-F4CE-424C-A76C-AD13422B7954}"/>
    <dgm:cxn modelId="{94B38C9D-FD95-4F16-8E84-07DB40A84177}" srcId="{78D404C8-430C-4725-A10A-734A3DC8EF7A}" destId="{3B6FE672-082F-40C5-A171-06D104F1FDA7}" srcOrd="2" destOrd="0" parTransId="{46986526-19B9-4D72-A244-B058E827BFDF}" sibTransId="{07B8E85C-E383-4255-8E8C-48FDC80CC513}"/>
    <dgm:cxn modelId="{EF0AD304-E5F9-4251-8D8E-9F2142E49573}" type="presOf" srcId="{C947CAE4-621C-49AB-A458-2B77EBCFA5DD}" destId="{5AFF9C7F-25F7-437D-B206-9C5608800986}" srcOrd="1" destOrd="0" presId="urn:microsoft.com/office/officeart/2005/8/layout/process4"/>
    <dgm:cxn modelId="{4C21FA73-F583-4111-B457-093C2AD28ED3}" type="presOf" srcId="{F53ED50A-EEB8-43AE-9255-D98B80AE35C9}" destId="{4615E505-1CE2-4429-B1E5-A81EA84084A1}" srcOrd="0" destOrd="0" presId="urn:microsoft.com/office/officeart/2005/8/layout/process4"/>
    <dgm:cxn modelId="{0FE871D8-AAE8-417D-B4C3-57C6B94561C8}" srcId="{FA5FB223-C934-4180-A9DC-36665FEC16D0}" destId="{3ADC4904-7FD6-46E5-B06F-2F33194053FC}" srcOrd="0" destOrd="0" parTransId="{9DB79F22-0586-4B00-8122-A365556E3D95}" sibTransId="{6C7A32E7-C48F-44E9-BBB7-C8E688011FDD}"/>
    <dgm:cxn modelId="{91EFEF5B-E277-4F73-A0AE-28784B3DC79C}" type="presOf" srcId="{D7E895E8-EE0C-4879-89FC-C32D80716A58}" destId="{8EDFC4F9-F74A-41EC-9B7A-147CCAACBA98}" srcOrd="0" destOrd="0" presId="urn:microsoft.com/office/officeart/2005/8/layout/process4"/>
    <dgm:cxn modelId="{9134CCAB-DCBB-457E-8A0A-053FA14361ED}" srcId="{C947CAE4-621C-49AB-A458-2B77EBCFA5DD}" destId="{BF39122A-EC71-4EE1-8695-F2DF464E5837}" srcOrd="2" destOrd="0" parTransId="{81683AE5-346C-43A0-801F-4496F91F9CE1}" sibTransId="{62547BA5-8D37-4992-A44B-4AC3CA0F4224}"/>
    <dgm:cxn modelId="{EE9EED02-F42D-4743-81A0-DBE495819686}" srcId="{FA5FB223-C934-4180-A9DC-36665FEC16D0}" destId="{78D404C8-430C-4725-A10A-734A3DC8EF7A}" srcOrd="3" destOrd="0" parTransId="{5E3EE0AF-F882-407B-8F8D-E5396E1C04A2}" sibTransId="{8DE8E4D9-0639-45F5-B8BF-36F8B0B17792}"/>
    <dgm:cxn modelId="{B559B2A1-6414-43DA-BBFA-F44BA3E5553B}" type="presOf" srcId="{6BD5601A-E7E9-4A20-9BC8-FB4F10692C76}" destId="{29E4037A-17A3-4767-B531-FB024BE05D6A}" srcOrd="0" destOrd="0" presId="urn:microsoft.com/office/officeart/2005/8/layout/process4"/>
    <dgm:cxn modelId="{EF05EDC1-1263-4E05-B93A-1ACEDD59EB16}" srcId="{FA5FB223-C934-4180-A9DC-36665FEC16D0}" destId="{87B54211-2319-4307-8111-D7CD0DB5F00B}" srcOrd="1" destOrd="0" parTransId="{EA9C903A-3801-4A0F-AD31-8DF63472E8EA}" sibTransId="{FF9C9540-0CD2-477D-8576-189E141C3835}"/>
    <dgm:cxn modelId="{D8614D27-DA87-4289-BDB5-6E6689B1F8FD}" type="presOf" srcId="{3ADC4904-7FD6-46E5-B06F-2F33194053FC}" destId="{3604C5E8-636C-4C5F-863D-4FA57450C8F1}" srcOrd="0" destOrd="0" presId="urn:microsoft.com/office/officeart/2005/8/layout/process4"/>
    <dgm:cxn modelId="{38399E41-223B-4DBA-8112-91983766AE66}" type="presOf" srcId="{87B54211-2319-4307-8111-D7CD0DB5F00B}" destId="{DEE41202-5A83-449B-BDA9-2DBFB473A5E6}" srcOrd="1" destOrd="0" presId="urn:microsoft.com/office/officeart/2005/8/layout/process4"/>
    <dgm:cxn modelId="{9D05F926-0B7D-418F-A22B-196FD739E8F5}" srcId="{C947CAE4-621C-49AB-A458-2B77EBCFA5DD}" destId="{25C7226E-A123-46CB-BD7E-A49BF6535194}" srcOrd="0" destOrd="0" parTransId="{6C6392CD-2C96-4020-A8AF-44169868DD8C}" sibTransId="{CB5AE7DB-E089-48D5-BCB2-2FFA4EC8871A}"/>
    <dgm:cxn modelId="{6670364A-4654-4EDE-A14D-485325AE802C}" srcId="{C947CAE4-621C-49AB-A458-2B77EBCFA5DD}" destId="{F53ED50A-EEB8-43AE-9255-D98B80AE35C9}" srcOrd="4" destOrd="0" parTransId="{8A8F7BD0-0C3B-4801-8820-023161A14DF4}" sibTransId="{98905D92-5738-489B-9069-840FDF82822C}"/>
    <dgm:cxn modelId="{67F3E9EB-00C5-4963-8155-F15AEBE73A51}" type="presOf" srcId="{25C7226E-A123-46CB-BD7E-A49BF6535194}" destId="{7F84D865-EFA5-46BC-8261-83A8AF23173D}" srcOrd="0" destOrd="0" presId="urn:microsoft.com/office/officeart/2005/8/layout/process4"/>
    <dgm:cxn modelId="{24529C23-7356-4EDE-8BFD-79278C6E0E69}" srcId="{FA5FB223-C934-4180-A9DC-36665FEC16D0}" destId="{C947CAE4-621C-49AB-A458-2B77EBCFA5DD}" srcOrd="2" destOrd="0" parTransId="{C5A84969-12AA-43B1-805C-BAD485E0B8F6}" sibTransId="{55C78B2C-0F0F-40B4-B77D-50A186714CB3}"/>
    <dgm:cxn modelId="{1F2531F0-023F-471F-B666-6CD0E9BE033D}" type="presOf" srcId="{3B6FE672-082F-40C5-A171-06D104F1FDA7}" destId="{382F08F0-2969-4D41-AFD8-3B8843EAA63E}" srcOrd="0" destOrd="0" presId="urn:microsoft.com/office/officeart/2005/8/layout/process4"/>
    <dgm:cxn modelId="{AAC26BDC-E83B-4EBC-BB1D-42145B2D0955}" srcId="{78D404C8-430C-4725-A10A-734A3DC8EF7A}" destId="{738EE905-2A26-4D4E-B840-86D20015C267}" srcOrd="0" destOrd="0" parTransId="{88AF1F59-E5B0-4DDF-A61F-E8BDE1AF07D6}" sibTransId="{9CC80FC0-BF4D-46D3-AF4C-63665749EB55}"/>
    <dgm:cxn modelId="{4E11B65D-3D52-4DEF-ADAF-1EB441050267}" type="presOf" srcId="{87B54211-2319-4307-8111-D7CD0DB5F00B}" destId="{180B9088-333B-44DE-B0D5-D24D83D2881D}" srcOrd="0" destOrd="0" presId="urn:microsoft.com/office/officeart/2005/8/layout/process4"/>
    <dgm:cxn modelId="{663B9961-A59B-4DFE-8CA3-745842406465}" type="presParOf" srcId="{605BC0C1-9BF8-44D5-8013-6BD87488CEF2}" destId="{D73F6F04-4435-4EA8-981C-4B39CBF94D44}" srcOrd="0" destOrd="0" presId="urn:microsoft.com/office/officeart/2005/8/layout/process4"/>
    <dgm:cxn modelId="{F5CEFE11-8324-4158-9DDF-149BF74F7156}" type="presParOf" srcId="{D73F6F04-4435-4EA8-981C-4B39CBF94D44}" destId="{6C6DA002-F741-4E76-B5C6-4CB7A8E05D27}" srcOrd="0" destOrd="0" presId="urn:microsoft.com/office/officeart/2005/8/layout/process4"/>
    <dgm:cxn modelId="{DA97AC96-9530-45E3-971D-53C4F3383582}" type="presParOf" srcId="{D73F6F04-4435-4EA8-981C-4B39CBF94D44}" destId="{EC787D06-74B0-4F61-80C7-2D35CADC5C79}" srcOrd="1" destOrd="0" presId="urn:microsoft.com/office/officeart/2005/8/layout/process4"/>
    <dgm:cxn modelId="{E3524F38-80D0-4E69-B765-F2C3DCF19A2F}" type="presParOf" srcId="{D73F6F04-4435-4EA8-981C-4B39CBF94D44}" destId="{A43E97FC-DDD7-41E6-BDFC-DCE104B67C62}" srcOrd="2" destOrd="0" presId="urn:microsoft.com/office/officeart/2005/8/layout/process4"/>
    <dgm:cxn modelId="{B61CEBEA-72AF-4A05-AF47-BF0A71A9199D}" type="presParOf" srcId="{A43E97FC-DDD7-41E6-BDFC-DCE104B67C62}" destId="{94CD8D4D-F293-4D71-AB88-CBFE23C301DF}" srcOrd="0" destOrd="0" presId="urn:microsoft.com/office/officeart/2005/8/layout/process4"/>
    <dgm:cxn modelId="{9F5A8B85-7920-4D39-B581-D62DED02DAD3}" type="presParOf" srcId="{A43E97FC-DDD7-41E6-BDFC-DCE104B67C62}" destId="{8EDFC4F9-F74A-41EC-9B7A-147CCAACBA98}" srcOrd="1" destOrd="0" presId="urn:microsoft.com/office/officeart/2005/8/layout/process4"/>
    <dgm:cxn modelId="{3D679491-7D57-4C9D-87E0-23F9D8F9840D}" type="presParOf" srcId="{A43E97FC-DDD7-41E6-BDFC-DCE104B67C62}" destId="{382F08F0-2969-4D41-AFD8-3B8843EAA63E}" srcOrd="2" destOrd="0" presId="urn:microsoft.com/office/officeart/2005/8/layout/process4"/>
    <dgm:cxn modelId="{D050C5E4-BC7B-441C-B926-473639A549DC}" type="presParOf" srcId="{605BC0C1-9BF8-44D5-8013-6BD87488CEF2}" destId="{F982B52D-0A90-4E2B-BE36-7DA1BD2027E0}" srcOrd="1" destOrd="0" presId="urn:microsoft.com/office/officeart/2005/8/layout/process4"/>
    <dgm:cxn modelId="{8D6F1900-4CA7-427A-A9A7-0CFC5FC28848}" type="presParOf" srcId="{605BC0C1-9BF8-44D5-8013-6BD87488CEF2}" destId="{20F8BF84-1E7A-45FE-AAE1-5A9719B5CC66}" srcOrd="2" destOrd="0" presId="urn:microsoft.com/office/officeart/2005/8/layout/process4"/>
    <dgm:cxn modelId="{C192B62A-89FE-4243-A889-28D21B7D2A64}" type="presParOf" srcId="{20F8BF84-1E7A-45FE-AAE1-5A9719B5CC66}" destId="{362DBD89-BF88-43C6-B21A-8FA240EF2039}" srcOrd="0" destOrd="0" presId="urn:microsoft.com/office/officeart/2005/8/layout/process4"/>
    <dgm:cxn modelId="{DB428B53-3666-4906-BA6B-25E70DBE842A}" type="presParOf" srcId="{20F8BF84-1E7A-45FE-AAE1-5A9719B5CC66}" destId="{5AFF9C7F-25F7-437D-B206-9C5608800986}" srcOrd="1" destOrd="0" presId="urn:microsoft.com/office/officeart/2005/8/layout/process4"/>
    <dgm:cxn modelId="{19B7DC73-9C84-4631-BCA6-D7A3DCD16DE0}" type="presParOf" srcId="{20F8BF84-1E7A-45FE-AAE1-5A9719B5CC66}" destId="{3DD702D1-EFF1-4B16-B6CB-71ACB8D03607}" srcOrd="2" destOrd="0" presId="urn:microsoft.com/office/officeart/2005/8/layout/process4"/>
    <dgm:cxn modelId="{6F4218CD-1466-46A7-BC48-4FA305C0C268}" type="presParOf" srcId="{3DD702D1-EFF1-4B16-B6CB-71ACB8D03607}" destId="{7F84D865-EFA5-46BC-8261-83A8AF23173D}" srcOrd="0" destOrd="0" presId="urn:microsoft.com/office/officeart/2005/8/layout/process4"/>
    <dgm:cxn modelId="{D18B1214-404A-42FF-8C52-5DFC69B4FA83}" type="presParOf" srcId="{3DD702D1-EFF1-4B16-B6CB-71ACB8D03607}" destId="{66177D2C-16CB-423D-A37D-C376EF16B173}" srcOrd="1" destOrd="0" presId="urn:microsoft.com/office/officeart/2005/8/layout/process4"/>
    <dgm:cxn modelId="{24FE844D-0A63-4F41-AAD2-8253350F1E0E}" type="presParOf" srcId="{3DD702D1-EFF1-4B16-B6CB-71ACB8D03607}" destId="{998192F7-5DCB-451D-891A-E687B4276AE2}" srcOrd="2" destOrd="0" presId="urn:microsoft.com/office/officeart/2005/8/layout/process4"/>
    <dgm:cxn modelId="{E3D9EB03-294F-4AA4-8E74-631802BFA9DB}" type="presParOf" srcId="{3DD702D1-EFF1-4B16-B6CB-71ACB8D03607}" destId="{D8A6E156-2C66-4802-91C8-C0759986E3BF}" srcOrd="3" destOrd="0" presId="urn:microsoft.com/office/officeart/2005/8/layout/process4"/>
    <dgm:cxn modelId="{DE910F18-0679-43C5-8EE6-AF29AC786604}" type="presParOf" srcId="{3DD702D1-EFF1-4B16-B6CB-71ACB8D03607}" destId="{4615E505-1CE2-4429-B1E5-A81EA84084A1}" srcOrd="4" destOrd="0" presId="urn:microsoft.com/office/officeart/2005/8/layout/process4"/>
    <dgm:cxn modelId="{BC11B1D4-C66A-445B-8799-CEDA27A78A1A}" type="presParOf" srcId="{605BC0C1-9BF8-44D5-8013-6BD87488CEF2}" destId="{CB3BAD50-E7E7-4CE4-97EB-2811F0286320}" srcOrd="3" destOrd="0" presId="urn:microsoft.com/office/officeart/2005/8/layout/process4"/>
    <dgm:cxn modelId="{B031A95A-3A07-43D8-B731-25D958DD8494}" type="presParOf" srcId="{605BC0C1-9BF8-44D5-8013-6BD87488CEF2}" destId="{0BEFF7C6-A184-4051-8C9F-4B94580CDC91}" srcOrd="4" destOrd="0" presId="urn:microsoft.com/office/officeart/2005/8/layout/process4"/>
    <dgm:cxn modelId="{C62B3F0B-6BB0-4736-BEC1-3E1675052A0D}" type="presParOf" srcId="{0BEFF7C6-A184-4051-8C9F-4B94580CDC91}" destId="{180B9088-333B-44DE-B0D5-D24D83D2881D}" srcOrd="0" destOrd="0" presId="urn:microsoft.com/office/officeart/2005/8/layout/process4"/>
    <dgm:cxn modelId="{E6220169-35B1-476E-A41C-B7120558F51C}" type="presParOf" srcId="{0BEFF7C6-A184-4051-8C9F-4B94580CDC91}" destId="{DEE41202-5A83-449B-BDA9-2DBFB473A5E6}" srcOrd="1" destOrd="0" presId="urn:microsoft.com/office/officeart/2005/8/layout/process4"/>
    <dgm:cxn modelId="{44438E6B-D6D5-4C9C-BB44-6C7D5E872119}" type="presParOf" srcId="{0BEFF7C6-A184-4051-8C9F-4B94580CDC91}" destId="{1E9C9858-715E-456A-B049-5A3CF7E59EB8}" srcOrd="2" destOrd="0" presId="urn:microsoft.com/office/officeart/2005/8/layout/process4"/>
    <dgm:cxn modelId="{58EF6E39-6975-4FC9-9BF2-F01658BE44C0}" type="presParOf" srcId="{1E9C9858-715E-456A-B049-5A3CF7E59EB8}" destId="{29E4037A-17A3-4767-B531-FB024BE05D6A}" srcOrd="0" destOrd="0" presId="urn:microsoft.com/office/officeart/2005/8/layout/process4"/>
    <dgm:cxn modelId="{2F3C2589-495B-4BEA-8C99-5A551220D4ED}" type="presParOf" srcId="{605BC0C1-9BF8-44D5-8013-6BD87488CEF2}" destId="{50B200CD-C3F9-46A4-87EF-B83AF229B392}" srcOrd="5" destOrd="0" presId="urn:microsoft.com/office/officeart/2005/8/layout/process4"/>
    <dgm:cxn modelId="{632347DA-4B16-4E17-B263-D4271475847A}" type="presParOf" srcId="{605BC0C1-9BF8-44D5-8013-6BD87488CEF2}" destId="{464E37A3-0573-47BC-BF49-1B1AF166B656}" srcOrd="6" destOrd="0" presId="urn:microsoft.com/office/officeart/2005/8/layout/process4"/>
    <dgm:cxn modelId="{F5C134F5-AB51-44AE-8FFA-D8C0E17ED4C3}" type="presParOf" srcId="{464E37A3-0573-47BC-BF49-1B1AF166B656}" destId="{3604C5E8-636C-4C5F-863D-4FA57450C8F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2DBDE-B641-4D16-9645-14FCD9735E9D}">
      <dsp:nvSpPr>
        <dsp:cNvPr id="0" name=""/>
        <dsp:cNvSpPr/>
      </dsp:nvSpPr>
      <dsp:spPr>
        <a:xfrm>
          <a:off x="938072" y="425888"/>
          <a:ext cx="1449518" cy="1449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1CE184-9671-4828-8A01-180A8D29D824}">
      <dsp:nvSpPr>
        <dsp:cNvPr id="0" name=""/>
        <dsp:cNvSpPr/>
      </dsp:nvSpPr>
      <dsp:spPr>
        <a:xfrm>
          <a:off x="52256"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b="0" i="0" kern="1200">
              <a:latin typeface="Century Gothic" panose="020B0502020202020204"/>
            </a:rPr>
            <a:t>10:00-10:20 </a:t>
          </a:r>
          <a:r>
            <a:rPr lang="en-US" sz="2300" b="0" i="0" kern="1200"/>
            <a:t>–</a:t>
          </a:r>
          <a:r>
            <a:rPr lang="en-US" sz="2300" kern="1200">
              <a:latin typeface="Century Gothic" panose="020B0502020202020204"/>
            </a:rPr>
            <a:t>  Large group </a:t>
          </a:r>
          <a:endParaRPr lang="en-US" sz="2300" kern="1200"/>
        </a:p>
      </dsp:txBody>
      <dsp:txXfrm>
        <a:off x="52256" y="2258388"/>
        <a:ext cx="3221151" cy="720000"/>
      </dsp:txXfrm>
    </dsp:sp>
    <dsp:sp modelId="{458599A3-CCA2-458D-81EF-6903F05DAC6F}">
      <dsp:nvSpPr>
        <dsp:cNvPr id="0" name=""/>
        <dsp:cNvSpPr/>
      </dsp:nvSpPr>
      <dsp:spPr>
        <a:xfrm>
          <a:off x="4722925" y="425888"/>
          <a:ext cx="1449518" cy="1449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947B47-EDBA-478D-830C-02D4C2474B02}">
      <dsp:nvSpPr>
        <dsp:cNvPr id="0" name=""/>
        <dsp:cNvSpPr/>
      </dsp:nvSpPr>
      <dsp:spPr>
        <a:xfrm>
          <a:off x="3837109"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b="0" i="0" kern="1200">
              <a:latin typeface="Century Gothic" panose="020B0502020202020204"/>
            </a:rPr>
            <a:t>10:20</a:t>
          </a:r>
          <a:r>
            <a:rPr lang="en-US" sz="2300" b="0" i="0" kern="1200"/>
            <a:t> – </a:t>
          </a:r>
          <a:r>
            <a:rPr lang="en-US" sz="2300" b="0" i="0" kern="1200">
              <a:latin typeface="Century Gothic" panose="020B0502020202020204"/>
            </a:rPr>
            <a:t>11:15</a:t>
          </a:r>
          <a:r>
            <a:rPr lang="en-US" sz="2300" b="0" i="0" kern="1200"/>
            <a:t> Small Group Coaching</a:t>
          </a:r>
          <a:endParaRPr lang="en-US" sz="2300" kern="1200"/>
        </a:p>
      </dsp:txBody>
      <dsp:txXfrm>
        <a:off x="3837109" y="2258388"/>
        <a:ext cx="3221151" cy="720000"/>
      </dsp:txXfrm>
    </dsp:sp>
    <dsp:sp modelId="{D814217E-EE9A-4F11-864C-573FFCB39389}">
      <dsp:nvSpPr>
        <dsp:cNvPr id="0" name=""/>
        <dsp:cNvSpPr/>
      </dsp:nvSpPr>
      <dsp:spPr>
        <a:xfrm>
          <a:off x="8507778" y="425888"/>
          <a:ext cx="1449518" cy="1449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3A8F93-DA88-4AE2-B479-26E2DF69CCA0}">
      <dsp:nvSpPr>
        <dsp:cNvPr id="0" name=""/>
        <dsp:cNvSpPr/>
      </dsp:nvSpPr>
      <dsp:spPr>
        <a:xfrm>
          <a:off x="7621962"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b="0" i="0" kern="1200">
              <a:latin typeface="Century Gothic" panose="020B0502020202020204"/>
            </a:rPr>
            <a:t>11:15</a:t>
          </a:r>
          <a:r>
            <a:rPr lang="en-US" sz="2300" b="0" i="0" kern="1200"/>
            <a:t> – </a:t>
          </a:r>
          <a:r>
            <a:rPr lang="en-US" sz="2300" b="0" i="0" kern="1200">
              <a:latin typeface="Century Gothic" panose="020B0502020202020204"/>
            </a:rPr>
            <a:t>11:30</a:t>
          </a:r>
          <a:r>
            <a:rPr lang="en-US" sz="2300" kern="1200">
              <a:latin typeface="Century Gothic" panose="020B0502020202020204"/>
            </a:rPr>
            <a:t> Take aways</a:t>
          </a:r>
          <a:endParaRPr lang="en-US" sz="2300" kern="1200"/>
        </a:p>
      </dsp:txBody>
      <dsp:txXfrm>
        <a:off x="7621962" y="2258388"/>
        <a:ext cx="322115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F876-58B1-4147-B00F-406C338EC63A}">
      <dsp:nvSpPr>
        <dsp:cNvPr id="0" name=""/>
        <dsp:cNvSpPr/>
      </dsp:nvSpPr>
      <dsp:spPr>
        <a:xfrm>
          <a:off x="1880870" y="1264"/>
          <a:ext cx="7523481" cy="129621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976" tIns="329237" rIns="145976" bIns="329237" numCol="1" spcCol="1270" anchor="ctr" anchorCtr="0">
          <a:noAutofit/>
        </a:bodyPr>
        <a:lstStyle/>
        <a:p>
          <a:pPr lvl="0" algn="l" defTabSz="977900">
            <a:lnSpc>
              <a:spcPct val="90000"/>
            </a:lnSpc>
            <a:spcBef>
              <a:spcPct val="0"/>
            </a:spcBef>
            <a:spcAft>
              <a:spcPct val="35000"/>
            </a:spcAft>
          </a:pPr>
          <a:r>
            <a:rPr lang="en-US" sz="2200" kern="1200"/>
            <a:t>Describe the theory, standards and methods of debriefing/reflective practice.</a:t>
          </a:r>
        </a:p>
      </dsp:txBody>
      <dsp:txXfrm>
        <a:off x="1880870" y="1264"/>
        <a:ext cx="7523481" cy="1296210"/>
      </dsp:txXfrm>
    </dsp:sp>
    <dsp:sp modelId="{F8FBE74A-A20D-4F2F-B56A-8E032C899292}">
      <dsp:nvSpPr>
        <dsp:cNvPr id="0" name=""/>
        <dsp:cNvSpPr/>
      </dsp:nvSpPr>
      <dsp:spPr>
        <a:xfrm>
          <a:off x="0" y="1264"/>
          <a:ext cx="1880870" cy="1296210"/>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29" tIns="128037" rIns="99529" bIns="128037" numCol="1" spcCol="1270" anchor="ctr" anchorCtr="0">
          <a:noAutofit/>
        </a:bodyPr>
        <a:lstStyle/>
        <a:p>
          <a:pPr lvl="0" algn="ctr" defTabSz="1244600">
            <a:lnSpc>
              <a:spcPct val="90000"/>
            </a:lnSpc>
            <a:spcBef>
              <a:spcPct val="0"/>
            </a:spcBef>
            <a:spcAft>
              <a:spcPct val="35000"/>
            </a:spcAft>
          </a:pPr>
          <a:r>
            <a:rPr lang="en-US" sz="2800" kern="1200"/>
            <a:t>Describe</a:t>
          </a:r>
        </a:p>
      </dsp:txBody>
      <dsp:txXfrm>
        <a:off x="0" y="1264"/>
        <a:ext cx="1880870" cy="1296210"/>
      </dsp:txXfrm>
    </dsp:sp>
    <dsp:sp modelId="{3DEB91F9-9BDB-4582-AB01-6F28683DC8BD}">
      <dsp:nvSpPr>
        <dsp:cNvPr id="0" name=""/>
        <dsp:cNvSpPr/>
      </dsp:nvSpPr>
      <dsp:spPr>
        <a:xfrm>
          <a:off x="1880870" y="1375247"/>
          <a:ext cx="7523481" cy="129621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976" tIns="329237" rIns="145976" bIns="329237" numCol="1" spcCol="1270" anchor="ctr" anchorCtr="0">
          <a:noAutofit/>
        </a:bodyPr>
        <a:lstStyle/>
        <a:p>
          <a:pPr lvl="0" algn="l" defTabSz="977900">
            <a:lnSpc>
              <a:spcPct val="90000"/>
            </a:lnSpc>
            <a:spcBef>
              <a:spcPct val="0"/>
            </a:spcBef>
            <a:spcAft>
              <a:spcPct val="35000"/>
            </a:spcAft>
          </a:pPr>
          <a:r>
            <a:rPr lang="en-US" sz="2200" kern="1200"/>
            <a:t>Discuss how to use debriefing to teach clinical judgement</a:t>
          </a:r>
        </a:p>
      </dsp:txBody>
      <dsp:txXfrm>
        <a:off x="1880870" y="1375247"/>
        <a:ext cx="7523481" cy="1296210"/>
      </dsp:txXfrm>
    </dsp:sp>
    <dsp:sp modelId="{0416082B-AE13-43B0-93F2-862B5D95C40A}">
      <dsp:nvSpPr>
        <dsp:cNvPr id="0" name=""/>
        <dsp:cNvSpPr/>
      </dsp:nvSpPr>
      <dsp:spPr>
        <a:xfrm>
          <a:off x="0" y="1375247"/>
          <a:ext cx="1880870" cy="1296210"/>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29" tIns="128037" rIns="99529" bIns="128037" numCol="1" spcCol="1270" anchor="ctr" anchorCtr="0">
          <a:noAutofit/>
        </a:bodyPr>
        <a:lstStyle/>
        <a:p>
          <a:pPr lvl="0" algn="ctr" defTabSz="1244600">
            <a:lnSpc>
              <a:spcPct val="90000"/>
            </a:lnSpc>
            <a:spcBef>
              <a:spcPct val="0"/>
            </a:spcBef>
            <a:spcAft>
              <a:spcPct val="35000"/>
            </a:spcAft>
          </a:pPr>
          <a:r>
            <a:rPr lang="en-US" sz="2800" kern="1200"/>
            <a:t>Discuss</a:t>
          </a:r>
        </a:p>
      </dsp:txBody>
      <dsp:txXfrm>
        <a:off x="0" y="1375247"/>
        <a:ext cx="1880870" cy="1296210"/>
      </dsp:txXfrm>
    </dsp:sp>
    <dsp:sp modelId="{98DA1E90-53CF-458D-96BB-0C9E3E39B646}">
      <dsp:nvSpPr>
        <dsp:cNvPr id="0" name=""/>
        <dsp:cNvSpPr/>
      </dsp:nvSpPr>
      <dsp:spPr>
        <a:xfrm>
          <a:off x="1880870" y="2749230"/>
          <a:ext cx="7523481" cy="129621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976" tIns="329237" rIns="145976" bIns="329237" numCol="1" spcCol="1270" anchor="ctr" anchorCtr="0">
          <a:noAutofit/>
        </a:bodyPr>
        <a:lstStyle/>
        <a:p>
          <a:pPr lvl="0" algn="l" defTabSz="977900">
            <a:lnSpc>
              <a:spcPct val="90000"/>
            </a:lnSpc>
            <a:spcBef>
              <a:spcPct val="0"/>
            </a:spcBef>
            <a:spcAft>
              <a:spcPct val="35000"/>
            </a:spcAft>
          </a:pPr>
          <a:r>
            <a:rPr lang="en-US" sz="2200" kern="1200"/>
            <a:t>Apply debriefing to a simulation experience. </a:t>
          </a:r>
        </a:p>
      </dsp:txBody>
      <dsp:txXfrm>
        <a:off x="1880870" y="2749230"/>
        <a:ext cx="7523481" cy="1296210"/>
      </dsp:txXfrm>
    </dsp:sp>
    <dsp:sp modelId="{703CDF4A-9BD7-47EF-90FA-C2F2FC3A72C9}">
      <dsp:nvSpPr>
        <dsp:cNvPr id="0" name=""/>
        <dsp:cNvSpPr/>
      </dsp:nvSpPr>
      <dsp:spPr>
        <a:xfrm>
          <a:off x="0" y="2749230"/>
          <a:ext cx="1880870" cy="1296210"/>
        </a:xfrm>
        <a:prstGeom prst="re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29" tIns="128037" rIns="99529" bIns="128037" numCol="1" spcCol="1270" anchor="ctr" anchorCtr="0">
          <a:noAutofit/>
        </a:bodyPr>
        <a:lstStyle/>
        <a:p>
          <a:pPr lvl="0" algn="ctr" defTabSz="1244600">
            <a:lnSpc>
              <a:spcPct val="90000"/>
            </a:lnSpc>
            <a:spcBef>
              <a:spcPct val="0"/>
            </a:spcBef>
            <a:spcAft>
              <a:spcPct val="35000"/>
            </a:spcAft>
          </a:pPr>
          <a:r>
            <a:rPr lang="en-US" sz="2800" kern="1200"/>
            <a:t>Apply</a:t>
          </a:r>
        </a:p>
      </dsp:txBody>
      <dsp:txXfrm>
        <a:off x="0" y="2749230"/>
        <a:ext cx="1880870" cy="1296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B68EC-B73C-42F6-95B2-B7860A1AC86D}">
      <dsp:nvSpPr>
        <dsp:cNvPr id="0" name=""/>
        <dsp:cNvSpPr/>
      </dsp:nvSpPr>
      <dsp:spPr>
        <a:xfrm>
          <a:off x="0" y="0"/>
          <a:ext cx="1089536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4DB16-1DF0-45A4-99B5-6AC5F649D6AC}">
      <dsp:nvSpPr>
        <dsp:cNvPr id="0" name=""/>
        <dsp:cNvSpPr/>
      </dsp:nvSpPr>
      <dsp:spPr>
        <a:xfrm>
          <a:off x="0" y="0"/>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•Debriefing is a critical conversation. </a:t>
          </a:r>
        </a:p>
      </dsp:txBody>
      <dsp:txXfrm>
        <a:off x="0" y="0"/>
        <a:ext cx="10895369" cy="851069"/>
      </dsp:txXfrm>
    </dsp:sp>
    <dsp:sp modelId="{ACA22880-6BB7-48A9-932D-5459126F561F}">
      <dsp:nvSpPr>
        <dsp:cNvPr id="0" name=""/>
        <dsp:cNvSpPr/>
      </dsp:nvSpPr>
      <dsp:spPr>
        <a:xfrm>
          <a:off x="0" y="851069"/>
          <a:ext cx="1089536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B5C03-C2AB-41A3-B2C8-392C38CF4809}">
      <dsp:nvSpPr>
        <dsp:cNvPr id="0" name=""/>
        <dsp:cNvSpPr/>
      </dsp:nvSpPr>
      <dsp:spPr>
        <a:xfrm>
          <a:off x="0" y="851069"/>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•Critical reflection: Must develop reflective learners.</a:t>
          </a:r>
        </a:p>
      </dsp:txBody>
      <dsp:txXfrm>
        <a:off x="0" y="851069"/>
        <a:ext cx="10895369" cy="851069"/>
      </dsp:txXfrm>
    </dsp:sp>
    <dsp:sp modelId="{12298CA7-78F9-43C0-A50F-3A8CBA8F4E54}">
      <dsp:nvSpPr>
        <dsp:cNvPr id="0" name=""/>
        <dsp:cNvSpPr/>
      </dsp:nvSpPr>
      <dsp:spPr>
        <a:xfrm>
          <a:off x="0" y="1702138"/>
          <a:ext cx="1089536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316A5-4A86-4895-B633-A8052CB484BD}">
      <dsp:nvSpPr>
        <dsp:cNvPr id="0" name=""/>
        <dsp:cNvSpPr/>
      </dsp:nvSpPr>
      <dsp:spPr>
        <a:xfrm>
          <a:off x="0" y="1702138"/>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•Debriefing should not be confined to simulation.</a:t>
          </a:r>
        </a:p>
      </dsp:txBody>
      <dsp:txXfrm>
        <a:off x="0" y="1702138"/>
        <a:ext cx="10895369" cy="851069"/>
      </dsp:txXfrm>
    </dsp:sp>
    <dsp:sp modelId="{EF94C396-7C32-4310-9FFB-FD3109210522}">
      <dsp:nvSpPr>
        <dsp:cNvPr id="0" name=""/>
        <dsp:cNvSpPr/>
      </dsp:nvSpPr>
      <dsp:spPr>
        <a:xfrm>
          <a:off x="0" y="2553207"/>
          <a:ext cx="10895369"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77A55-261A-42FA-92E0-C20867E21097}">
      <dsp:nvSpPr>
        <dsp:cNvPr id="0" name=""/>
        <dsp:cNvSpPr/>
      </dsp:nvSpPr>
      <dsp:spPr>
        <a:xfrm>
          <a:off x="0" y="2553207"/>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•Necessary in today’s health care system.</a:t>
          </a:r>
        </a:p>
      </dsp:txBody>
      <dsp:txXfrm>
        <a:off x="0" y="2553207"/>
        <a:ext cx="10895369" cy="851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FB49F-5CAC-4CEE-A893-D73EC7C9EDDA}">
      <dsp:nvSpPr>
        <dsp:cNvPr id="0" name=""/>
        <dsp:cNvSpPr/>
      </dsp:nvSpPr>
      <dsp:spPr>
        <a:xfrm>
          <a:off x="0" y="3729"/>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685FA-6A89-4429-9384-AC44BD307EDE}">
      <dsp:nvSpPr>
        <dsp:cNvPr id="0" name=""/>
        <dsp:cNvSpPr/>
      </dsp:nvSpPr>
      <dsp:spPr>
        <a:xfrm>
          <a:off x="240293" y="182460"/>
          <a:ext cx="436897" cy="436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57E442-5436-4AC2-8E7F-2B4E32B29431}">
      <dsp:nvSpPr>
        <dsp:cNvPr id="0" name=""/>
        <dsp:cNvSpPr/>
      </dsp:nvSpPr>
      <dsp:spPr>
        <a:xfrm>
          <a:off x="917484" y="3729"/>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lvl="0" algn="l" defTabSz="844550">
            <a:lnSpc>
              <a:spcPct val="100000"/>
            </a:lnSpc>
            <a:spcBef>
              <a:spcPct val="0"/>
            </a:spcBef>
            <a:spcAft>
              <a:spcPct val="35000"/>
            </a:spcAft>
          </a:pPr>
          <a:r>
            <a:rPr lang="en-US" sz="1900" b="0" i="0" kern="1200"/>
            <a:t>Debriefing for Meaning Learning (DML)</a:t>
          </a:r>
          <a:endParaRPr lang="en-US" sz="1900" kern="1200"/>
        </a:p>
      </dsp:txBody>
      <dsp:txXfrm>
        <a:off x="917484" y="3729"/>
        <a:ext cx="4697502" cy="794359"/>
      </dsp:txXfrm>
    </dsp:sp>
    <dsp:sp modelId="{31B0AD6B-F84C-4156-B9BF-BCDBC66FE772}">
      <dsp:nvSpPr>
        <dsp:cNvPr id="0" name=""/>
        <dsp:cNvSpPr/>
      </dsp:nvSpPr>
      <dsp:spPr>
        <a:xfrm>
          <a:off x="0" y="996678"/>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35301-BD75-4F78-B271-6952C66AC398}">
      <dsp:nvSpPr>
        <dsp:cNvPr id="0" name=""/>
        <dsp:cNvSpPr/>
      </dsp:nvSpPr>
      <dsp:spPr>
        <a:xfrm>
          <a:off x="240293" y="1175408"/>
          <a:ext cx="436897" cy="4368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27B34F-0798-40CA-B490-F69389183232}">
      <dsp:nvSpPr>
        <dsp:cNvPr id="0" name=""/>
        <dsp:cNvSpPr/>
      </dsp:nvSpPr>
      <dsp:spPr>
        <a:xfrm>
          <a:off x="917484" y="996678"/>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lvl="0" algn="l" defTabSz="844550">
            <a:lnSpc>
              <a:spcPct val="100000"/>
            </a:lnSpc>
            <a:spcBef>
              <a:spcPct val="0"/>
            </a:spcBef>
            <a:spcAft>
              <a:spcPct val="35000"/>
            </a:spcAft>
          </a:pPr>
          <a:r>
            <a:rPr lang="en-US" sz="1900" b="0" i="0" kern="1200"/>
            <a:t>Debriefing with Good Judgement</a:t>
          </a:r>
          <a:endParaRPr lang="en-US" sz="1900" kern="1200"/>
        </a:p>
      </dsp:txBody>
      <dsp:txXfrm>
        <a:off x="917484" y="996678"/>
        <a:ext cx="4697502" cy="794359"/>
      </dsp:txXfrm>
    </dsp:sp>
    <dsp:sp modelId="{C477E803-F7C3-4A70-A898-D5D830E59941}">
      <dsp:nvSpPr>
        <dsp:cNvPr id="0" name=""/>
        <dsp:cNvSpPr/>
      </dsp:nvSpPr>
      <dsp:spPr>
        <a:xfrm>
          <a:off x="0" y="1989626"/>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A1552-2E65-4884-A782-90F121A32AC8}">
      <dsp:nvSpPr>
        <dsp:cNvPr id="0" name=""/>
        <dsp:cNvSpPr/>
      </dsp:nvSpPr>
      <dsp:spPr>
        <a:xfrm>
          <a:off x="240293" y="2168357"/>
          <a:ext cx="436897" cy="436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D08DF1-D22E-42BE-BA0F-DC533E5F8439}">
      <dsp:nvSpPr>
        <dsp:cNvPr id="0" name=""/>
        <dsp:cNvSpPr/>
      </dsp:nvSpPr>
      <dsp:spPr>
        <a:xfrm>
          <a:off x="917484" y="1989626"/>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lvl="0" algn="l" defTabSz="844550">
            <a:lnSpc>
              <a:spcPct val="100000"/>
            </a:lnSpc>
            <a:spcBef>
              <a:spcPct val="0"/>
            </a:spcBef>
            <a:spcAft>
              <a:spcPct val="35000"/>
            </a:spcAft>
          </a:pPr>
          <a:r>
            <a:rPr lang="en-US" sz="1900" b="0" i="0" kern="1200"/>
            <a:t>Pearls</a:t>
          </a:r>
          <a:endParaRPr lang="en-US" sz="1900" kern="1200"/>
        </a:p>
      </dsp:txBody>
      <dsp:txXfrm>
        <a:off x="917484" y="1989626"/>
        <a:ext cx="4697502" cy="794359"/>
      </dsp:txXfrm>
    </dsp:sp>
    <dsp:sp modelId="{8464CBDD-9C21-41E1-AD86-81DBC2A76429}">
      <dsp:nvSpPr>
        <dsp:cNvPr id="0" name=""/>
        <dsp:cNvSpPr/>
      </dsp:nvSpPr>
      <dsp:spPr>
        <a:xfrm>
          <a:off x="0" y="2982575"/>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D5315-DFA9-41EA-AF64-4DF57A30BC28}">
      <dsp:nvSpPr>
        <dsp:cNvPr id="0" name=""/>
        <dsp:cNvSpPr/>
      </dsp:nvSpPr>
      <dsp:spPr>
        <a:xfrm>
          <a:off x="240293" y="3161306"/>
          <a:ext cx="436897" cy="4368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BF7795-2383-4570-A597-672675F2659B}">
      <dsp:nvSpPr>
        <dsp:cNvPr id="0" name=""/>
        <dsp:cNvSpPr/>
      </dsp:nvSpPr>
      <dsp:spPr>
        <a:xfrm>
          <a:off x="917484" y="2982575"/>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lvl="0" algn="l" defTabSz="844550">
            <a:lnSpc>
              <a:spcPct val="100000"/>
            </a:lnSpc>
            <a:spcBef>
              <a:spcPct val="0"/>
            </a:spcBef>
            <a:spcAft>
              <a:spcPct val="35000"/>
            </a:spcAft>
          </a:pPr>
          <a:r>
            <a:rPr lang="en-US" sz="1900" b="0" i="0" kern="1200"/>
            <a:t>Plus/Delta</a:t>
          </a:r>
          <a:endParaRPr lang="en-US" sz="1900" kern="1200"/>
        </a:p>
      </dsp:txBody>
      <dsp:txXfrm>
        <a:off x="917484" y="2982575"/>
        <a:ext cx="4697502" cy="794359"/>
      </dsp:txXfrm>
    </dsp:sp>
    <dsp:sp modelId="{5FC1047E-6832-4BFB-8C5C-E5A182E663A7}">
      <dsp:nvSpPr>
        <dsp:cNvPr id="0" name=""/>
        <dsp:cNvSpPr/>
      </dsp:nvSpPr>
      <dsp:spPr>
        <a:xfrm>
          <a:off x="0" y="3975524"/>
          <a:ext cx="5614987" cy="7943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B1DDFF-3529-4BAD-BB6E-DA8C7BC47FCC}">
      <dsp:nvSpPr>
        <dsp:cNvPr id="0" name=""/>
        <dsp:cNvSpPr/>
      </dsp:nvSpPr>
      <dsp:spPr>
        <a:xfrm>
          <a:off x="240293" y="4154255"/>
          <a:ext cx="436897" cy="436897"/>
        </a:xfrm>
        <a:prstGeom prst="rect">
          <a:avLst/>
        </a:prstGeom>
        <a:solidFill>
          <a:schemeClr val="accent6">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49795-1E58-4DA6-8F9E-B473D9187E84}">
      <dsp:nvSpPr>
        <dsp:cNvPr id="0" name=""/>
        <dsp:cNvSpPr/>
      </dsp:nvSpPr>
      <dsp:spPr>
        <a:xfrm>
          <a:off x="917484" y="3975524"/>
          <a:ext cx="4697502" cy="79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0" tIns="84070" rIns="84070" bIns="84070" numCol="1" spcCol="1270" anchor="ctr" anchorCtr="0">
          <a:noAutofit/>
        </a:bodyPr>
        <a:lstStyle/>
        <a:p>
          <a:pPr lvl="0" algn="l" defTabSz="844550">
            <a:lnSpc>
              <a:spcPct val="90000"/>
            </a:lnSpc>
            <a:spcBef>
              <a:spcPct val="0"/>
            </a:spcBef>
            <a:spcAft>
              <a:spcPct val="35000"/>
            </a:spcAft>
          </a:pPr>
          <a:r>
            <a:rPr lang="en-US" sz="1900" kern="1200">
              <a:latin typeface="Century Gothic" panose="020B0502020202020204"/>
            </a:rPr>
            <a:t>GAS</a:t>
          </a:r>
        </a:p>
      </dsp:txBody>
      <dsp:txXfrm>
        <a:off x="917484" y="3975524"/>
        <a:ext cx="4697502" cy="794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40F72-9B02-4988-917C-3BE0D69C7E59}">
      <dsp:nvSpPr>
        <dsp:cNvPr id="0" name=""/>
        <dsp:cNvSpPr/>
      </dsp:nvSpPr>
      <dsp:spPr>
        <a:xfrm>
          <a:off x="553114" y="384116"/>
          <a:ext cx="1444989" cy="144498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39D30-D423-4FB3-AD92-5E593C276E0A}">
      <dsp:nvSpPr>
        <dsp:cNvPr id="0" name=""/>
        <dsp:cNvSpPr/>
      </dsp:nvSpPr>
      <dsp:spPr>
        <a:xfrm>
          <a:off x="861062" y="692065"/>
          <a:ext cx="829092" cy="829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2D7697-F197-4541-9A20-BF10BE24D4E7}">
      <dsp:nvSpPr>
        <dsp:cNvPr id="0" name=""/>
        <dsp:cNvSpPr/>
      </dsp:nvSpPr>
      <dsp:spPr>
        <a:xfrm>
          <a:off x="91191" y="2279184"/>
          <a:ext cx="2368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100000"/>
            </a:lnSpc>
            <a:spcBef>
              <a:spcPct val="0"/>
            </a:spcBef>
            <a:spcAft>
              <a:spcPct val="35000"/>
            </a:spcAft>
            <a:defRPr cap="all"/>
          </a:pPr>
          <a:r>
            <a:rPr lang="en-US" sz="2900" b="0" i="0" kern="1200"/>
            <a:t>Reactions</a:t>
          </a:r>
          <a:endParaRPr lang="en-US" sz="2900" kern="1200"/>
        </a:p>
      </dsp:txBody>
      <dsp:txXfrm>
        <a:off x="91191" y="2279184"/>
        <a:ext cx="2368835" cy="720000"/>
      </dsp:txXfrm>
    </dsp:sp>
    <dsp:sp modelId="{048697BC-B8A2-4F95-B6E5-15E6E1C8E185}">
      <dsp:nvSpPr>
        <dsp:cNvPr id="0" name=""/>
        <dsp:cNvSpPr/>
      </dsp:nvSpPr>
      <dsp:spPr>
        <a:xfrm>
          <a:off x="3336495" y="384116"/>
          <a:ext cx="1444989" cy="144498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AC450-D8E3-461C-8227-566D727F0B67}">
      <dsp:nvSpPr>
        <dsp:cNvPr id="0" name=""/>
        <dsp:cNvSpPr/>
      </dsp:nvSpPr>
      <dsp:spPr>
        <a:xfrm>
          <a:off x="3644444" y="692065"/>
          <a:ext cx="829092" cy="829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39D9D8-52FB-4810-9F32-60561F907E54}">
      <dsp:nvSpPr>
        <dsp:cNvPr id="0" name=""/>
        <dsp:cNvSpPr/>
      </dsp:nvSpPr>
      <dsp:spPr>
        <a:xfrm>
          <a:off x="2874572" y="2279184"/>
          <a:ext cx="2368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100000"/>
            </a:lnSpc>
            <a:spcBef>
              <a:spcPct val="0"/>
            </a:spcBef>
            <a:spcAft>
              <a:spcPct val="35000"/>
            </a:spcAft>
            <a:defRPr cap="all"/>
          </a:pPr>
          <a:r>
            <a:rPr lang="en-US" sz="2900" b="0" i="0" kern="1200">
              <a:latin typeface="Century Gothic" panose="020B0502020202020204"/>
            </a:rPr>
            <a:t>Description</a:t>
          </a:r>
          <a:endParaRPr lang="en-US" sz="2900" kern="1200"/>
        </a:p>
      </dsp:txBody>
      <dsp:txXfrm>
        <a:off x="2874572" y="2279184"/>
        <a:ext cx="2368835" cy="720000"/>
      </dsp:txXfrm>
    </dsp:sp>
    <dsp:sp modelId="{586030F3-D26B-4FF1-ADC8-46303AB761D2}">
      <dsp:nvSpPr>
        <dsp:cNvPr id="0" name=""/>
        <dsp:cNvSpPr/>
      </dsp:nvSpPr>
      <dsp:spPr>
        <a:xfrm>
          <a:off x="6119876" y="384116"/>
          <a:ext cx="1444989" cy="144498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5DE81-6590-4367-BA18-C0097F479741}">
      <dsp:nvSpPr>
        <dsp:cNvPr id="0" name=""/>
        <dsp:cNvSpPr/>
      </dsp:nvSpPr>
      <dsp:spPr>
        <a:xfrm>
          <a:off x="6427825" y="692065"/>
          <a:ext cx="829092" cy="829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0EE148-2796-426A-8398-0EE61CB83711}">
      <dsp:nvSpPr>
        <dsp:cNvPr id="0" name=""/>
        <dsp:cNvSpPr/>
      </dsp:nvSpPr>
      <dsp:spPr>
        <a:xfrm>
          <a:off x="5657954" y="2279184"/>
          <a:ext cx="2368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100000"/>
            </a:lnSpc>
            <a:spcBef>
              <a:spcPct val="0"/>
            </a:spcBef>
            <a:spcAft>
              <a:spcPct val="35000"/>
            </a:spcAft>
            <a:defRPr cap="all"/>
          </a:pPr>
          <a:r>
            <a:rPr lang="en-US" sz="2900" b="0" i="0" kern="1200"/>
            <a:t>Analysis</a:t>
          </a:r>
          <a:endParaRPr lang="en-US" sz="2900" kern="1200"/>
        </a:p>
      </dsp:txBody>
      <dsp:txXfrm>
        <a:off x="5657954" y="2279184"/>
        <a:ext cx="2368835" cy="720000"/>
      </dsp:txXfrm>
    </dsp:sp>
    <dsp:sp modelId="{B7408134-026A-4826-8EC6-3563C5F41EAF}">
      <dsp:nvSpPr>
        <dsp:cNvPr id="0" name=""/>
        <dsp:cNvSpPr/>
      </dsp:nvSpPr>
      <dsp:spPr>
        <a:xfrm>
          <a:off x="8903258" y="384116"/>
          <a:ext cx="1444989" cy="1444989"/>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9D435-A648-4468-8E98-623B2902993F}">
      <dsp:nvSpPr>
        <dsp:cNvPr id="0" name=""/>
        <dsp:cNvSpPr/>
      </dsp:nvSpPr>
      <dsp:spPr>
        <a:xfrm>
          <a:off x="9211206" y="692065"/>
          <a:ext cx="829092" cy="8290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086203-FF8F-4682-92C4-95EA5CFEBC65}">
      <dsp:nvSpPr>
        <dsp:cNvPr id="0" name=""/>
        <dsp:cNvSpPr/>
      </dsp:nvSpPr>
      <dsp:spPr>
        <a:xfrm>
          <a:off x="8441335" y="2279184"/>
          <a:ext cx="2368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100000"/>
            </a:lnSpc>
            <a:spcBef>
              <a:spcPct val="0"/>
            </a:spcBef>
            <a:spcAft>
              <a:spcPct val="35000"/>
            </a:spcAft>
            <a:defRPr cap="all"/>
          </a:pPr>
          <a:r>
            <a:rPr lang="en-US" sz="2900" b="0" i="0" kern="1200"/>
            <a:t>Summary</a:t>
          </a:r>
          <a:endParaRPr lang="en-US" sz="2900" kern="1200"/>
        </a:p>
      </dsp:txBody>
      <dsp:txXfrm>
        <a:off x="8441335" y="2279184"/>
        <a:ext cx="2368835"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32901-3562-4F69-9C6F-B58A5FA4A77E}">
      <dsp:nvSpPr>
        <dsp:cNvPr id="0" name=""/>
        <dsp:cNvSpPr/>
      </dsp:nvSpPr>
      <dsp:spPr>
        <a:xfrm>
          <a:off x="0" y="4217774"/>
          <a:ext cx="1403746" cy="55358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4" tIns="128016" rIns="99834" bIns="128016" numCol="1" spcCol="1270" anchor="ctr" anchorCtr="0">
          <a:noAutofit/>
        </a:bodyPr>
        <a:lstStyle/>
        <a:p>
          <a:pPr lvl="0" algn="ctr" defTabSz="800100">
            <a:lnSpc>
              <a:spcPct val="90000"/>
            </a:lnSpc>
            <a:spcBef>
              <a:spcPct val="0"/>
            </a:spcBef>
            <a:spcAft>
              <a:spcPct val="35000"/>
            </a:spcAft>
          </a:pPr>
          <a:r>
            <a:rPr lang="en-US" sz="1800" kern="1200"/>
            <a:t>Evaluate</a:t>
          </a:r>
        </a:p>
      </dsp:txBody>
      <dsp:txXfrm>
        <a:off x="0" y="4217774"/>
        <a:ext cx="1403746" cy="553580"/>
      </dsp:txXfrm>
    </dsp:sp>
    <dsp:sp modelId="{E20ED542-3862-4D88-AE2D-0CBF235EAC75}">
      <dsp:nvSpPr>
        <dsp:cNvPr id="0" name=""/>
        <dsp:cNvSpPr/>
      </dsp:nvSpPr>
      <dsp:spPr>
        <a:xfrm>
          <a:off x="1403746" y="4217774"/>
          <a:ext cx="4211240" cy="5535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24" tIns="139700" rIns="85424" bIns="139700" numCol="1" spcCol="1270" anchor="ctr" anchorCtr="0">
          <a:noAutofit/>
        </a:bodyPr>
        <a:lstStyle/>
        <a:p>
          <a:pPr lvl="0" algn="l" defTabSz="488950">
            <a:lnSpc>
              <a:spcPct val="90000"/>
            </a:lnSpc>
            <a:spcBef>
              <a:spcPct val="0"/>
            </a:spcBef>
            <a:spcAft>
              <a:spcPct val="35000"/>
            </a:spcAft>
          </a:pPr>
          <a:r>
            <a:rPr lang="en-US" sz="1100" kern="1200"/>
            <a:t>evaluate outcomes (determining results of actions, changes in vital signs, effects of treatments and pharmacologic interventions; compare actual outcomes with expected outcomes) </a:t>
          </a:r>
        </a:p>
      </dsp:txBody>
      <dsp:txXfrm>
        <a:off x="1403746" y="4217774"/>
        <a:ext cx="4211240" cy="553580"/>
      </dsp:txXfrm>
    </dsp:sp>
    <dsp:sp modelId="{A15CE2BA-DBDB-4781-880C-5EE4CE4EAF1E}">
      <dsp:nvSpPr>
        <dsp:cNvPr id="0" name=""/>
        <dsp:cNvSpPr/>
      </dsp:nvSpPr>
      <dsp:spPr>
        <a:xfrm rot="10800000">
          <a:off x="0" y="3374671"/>
          <a:ext cx="1403746" cy="85140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4" tIns="128016" rIns="99834" bIns="128016" numCol="1" spcCol="1270" anchor="ctr" anchorCtr="0">
          <a:noAutofit/>
        </a:bodyPr>
        <a:lstStyle/>
        <a:p>
          <a:pPr lvl="0" algn="ctr" defTabSz="800100">
            <a:lnSpc>
              <a:spcPct val="90000"/>
            </a:lnSpc>
            <a:spcBef>
              <a:spcPct val="0"/>
            </a:spcBef>
            <a:spcAft>
              <a:spcPct val="35000"/>
            </a:spcAft>
          </a:pPr>
          <a:r>
            <a:rPr lang="en-US" sz="1800" kern="1200"/>
            <a:t>Take</a:t>
          </a:r>
        </a:p>
      </dsp:txBody>
      <dsp:txXfrm rot="-10800000">
        <a:off x="0" y="3374671"/>
        <a:ext cx="1403746" cy="553414"/>
      </dsp:txXfrm>
    </dsp:sp>
    <dsp:sp modelId="{88AEF84C-1C41-4B94-8197-9EECE17F66E6}">
      <dsp:nvSpPr>
        <dsp:cNvPr id="0" name=""/>
        <dsp:cNvSpPr/>
      </dsp:nvSpPr>
      <dsp:spPr>
        <a:xfrm>
          <a:off x="1403746" y="3374671"/>
          <a:ext cx="4211240" cy="55341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24" tIns="139700" rIns="85424" bIns="139700" numCol="1" spcCol="1270" anchor="ctr" anchorCtr="0">
          <a:noAutofit/>
        </a:bodyPr>
        <a:lstStyle/>
        <a:p>
          <a:pPr lvl="0" algn="l" defTabSz="488950">
            <a:lnSpc>
              <a:spcPct val="90000"/>
            </a:lnSpc>
            <a:spcBef>
              <a:spcPct val="0"/>
            </a:spcBef>
            <a:spcAft>
              <a:spcPct val="35000"/>
            </a:spcAft>
          </a:pPr>
          <a:r>
            <a:rPr lang="en-US" sz="1100" kern="1200"/>
            <a:t>take action (implementing the solution); and </a:t>
          </a:r>
        </a:p>
      </dsp:txBody>
      <dsp:txXfrm>
        <a:off x="1403746" y="3374671"/>
        <a:ext cx="4211240" cy="553414"/>
      </dsp:txXfrm>
    </dsp:sp>
    <dsp:sp modelId="{C1D06457-E89A-462D-992E-EA41DEAA4266}">
      <dsp:nvSpPr>
        <dsp:cNvPr id="0" name=""/>
        <dsp:cNvSpPr/>
      </dsp:nvSpPr>
      <dsp:spPr>
        <a:xfrm rot="10800000">
          <a:off x="0" y="2531567"/>
          <a:ext cx="1403746" cy="85140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4" tIns="128016" rIns="99834" bIns="128016" numCol="1" spcCol="1270" anchor="ctr" anchorCtr="0">
          <a:noAutofit/>
        </a:bodyPr>
        <a:lstStyle/>
        <a:p>
          <a:pPr lvl="0" algn="ctr" defTabSz="800100">
            <a:lnSpc>
              <a:spcPct val="90000"/>
            </a:lnSpc>
            <a:spcBef>
              <a:spcPct val="0"/>
            </a:spcBef>
            <a:spcAft>
              <a:spcPct val="35000"/>
            </a:spcAft>
          </a:pPr>
          <a:r>
            <a:rPr lang="en-US" sz="1800" kern="1200"/>
            <a:t>Generate</a:t>
          </a:r>
        </a:p>
      </dsp:txBody>
      <dsp:txXfrm rot="-10800000">
        <a:off x="0" y="2531567"/>
        <a:ext cx="1403746" cy="553414"/>
      </dsp:txXfrm>
    </dsp:sp>
    <dsp:sp modelId="{DCE0CB69-21D5-42F5-803B-E5943C6C6E89}">
      <dsp:nvSpPr>
        <dsp:cNvPr id="0" name=""/>
        <dsp:cNvSpPr/>
      </dsp:nvSpPr>
      <dsp:spPr>
        <a:xfrm>
          <a:off x="1403746" y="2531567"/>
          <a:ext cx="4211240" cy="55341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24" tIns="139700" rIns="85424" bIns="139700" numCol="1" spcCol="1270" anchor="ctr" anchorCtr="0">
          <a:noAutofit/>
        </a:bodyPr>
        <a:lstStyle/>
        <a:p>
          <a:pPr lvl="0" algn="l" defTabSz="488950">
            <a:lnSpc>
              <a:spcPct val="90000"/>
            </a:lnSpc>
            <a:spcBef>
              <a:spcPct val="0"/>
            </a:spcBef>
            <a:spcAft>
              <a:spcPct val="35000"/>
            </a:spcAft>
          </a:pPr>
          <a:r>
            <a:rPr lang="en-US" sz="1100" kern="1200"/>
            <a:t>generate solutions (identifying possible solutions to the problem; selecting solutions with evidence for the best outcome); </a:t>
          </a:r>
        </a:p>
      </dsp:txBody>
      <dsp:txXfrm>
        <a:off x="1403746" y="2531567"/>
        <a:ext cx="4211240" cy="553414"/>
      </dsp:txXfrm>
    </dsp:sp>
    <dsp:sp modelId="{25E58AA0-7B9D-4792-8FB4-794E320888AD}">
      <dsp:nvSpPr>
        <dsp:cNvPr id="0" name=""/>
        <dsp:cNvSpPr/>
      </dsp:nvSpPr>
      <dsp:spPr>
        <a:xfrm rot="10800000">
          <a:off x="0" y="1688464"/>
          <a:ext cx="1403746" cy="85140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4" tIns="128016" rIns="99834" bIns="128016" numCol="1" spcCol="1270" anchor="ctr" anchorCtr="0">
          <a:noAutofit/>
        </a:bodyPr>
        <a:lstStyle/>
        <a:p>
          <a:pPr lvl="0" algn="ctr" defTabSz="800100">
            <a:lnSpc>
              <a:spcPct val="90000"/>
            </a:lnSpc>
            <a:spcBef>
              <a:spcPct val="0"/>
            </a:spcBef>
            <a:spcAft>
              <a:spcPct val="35000"/>
            </a:spcAft>
          </a:pPr>
          <a:r>
            <a:rPr lang="en-US" sz="1800" kern="1200"/>
            <a:t>Prioritize</a:t>
          </a:r>
        </a:p>
      </dsp:txBody>
      <dsp:txXfrm rot="-10800000">
        <a:off x="0" y="1688464"/>
        <a:ext cx="1403746" cy="553414"/>
      </dsp:txXfrm>
    </dsp:sp>
    <dsp:sp modelId="{FE921762-4D09-44B4-83C5-652B6BFDA5AE}">
      <dsp:nvSpPr>
        <dsp:cNvPr id="0" name=""/>
        <dsp:cNvSpPr/>
      </dsp:nvSpPr>
      <dsp:spPr>
        <a:xfrm>
          <a:off x="1403746" y="1688464"/>
          <a:ext cx="4211240" cy="553414"/>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24" tIns="139700" rIns="85424" bIns="139700" numCol="1" spcCol="1270" anchor="ctr" anchorCtr="0">
          <a:noAutofit/>
        </a:bodyPr>
        <a:lstStyle/>
        <a:p>
          <a:pPr lvl="0" algn="l" defTabSz="488950">
            <a:lnSpc>
              <a:spcPct val="90000"/>
            </a:lnSpc>
            <a:spcBef>
              <a:spcPct val="0"/>
            </a:spcBef>
            <a:spcAft>
              <a:spcPct val="35000"/>
            </a:spcAft>
          </a:pPr>
          <a:r>
            <a:rPr lang="en-US" sz="1100" kern="1200"/>
            <a:t>prioritize hypotheses (listing possible client problems and identifying priorities); </a:t>
          </a:r>
        </a:p>
      </dsp:txBody>
      <dsp:txXfrm>
        <a:off x="1403746" y="1688464"/>
        <a:ext cx="4211240" cy="553414"/>
      </dsp:txXfrm>
    </dsp:sp>
    <dsp:sp modelId="{3FE5DC8A-3E3C-49BD-856F-061AF7024A35}">
      <dsp:nvSpPr>
        <dsp:cNvPr id="0" name=""/>
        <dsp:cNvSpPr/>
      </dsp:nvSpPr>
      <dsp:spPr>
        <a:xfrm rot="10800000">
          <a:off x="0" y="845361"/>
          <a:ext cx="1403746" cy="851406"/>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4" tIns="128016" rIns="99834" bIns="128016" numCol="1" spcCol="1270" anchor="ctr" anchorCtr="0">
          <a:noAutofit/>
        </a:bodyPr>
        <a:lstStyle/>
        <a:p>
          <a:pPr lvl="0" algn="ctr" defTabSz="800100">
            <a:lnSpc>
              <a:spcPct val="90000"/>
            </a:lnSpc>
            <a:spcBef>
              <a:spcPct val="0"/>
            </a:spcBef>
            <a:spcAft>
              <a:spcPct val="35000"/>
            </a:spcAft>
          </a:pPr>
          <a:r>
            <a:rPr lang="en-US" sz="1800" kern="1200"/>
            <a:t>Analyze</a:t>
          </a:r>
        </a:p>
      </dsp:txBody>
      <dsp:txXfrm rot="-10800000">
        <a:off x="0" y="845361"/>
        <a:ext cx="1403746" cy="553414"/>
      </dsp:txXfrm>
    </dsp:sp>
    <dsp:sp modelId="{2BF680FB-9E94-488B-A914-5329380982F3}">
      <dsp:nvSpPr>
        <dsp:cNvPr id="0" name=""/>
        <dsp:cNvSpPr/>
      </dsp:nvSpPr>
      <dsp:spPr>
        <a:xfrm>
          <a:off x="1403746" y="845361"/>
          <a:ext cx="4211240" cy="553414"/>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24" tIns="139700" rIns="85424" bIns="139700" numCol="1" spcCol="1270" anchor="ctr" anchorCtr="0">
          <a:noAutofit/>
        </a:bodyPr>
        <a:lstStyle/>
        <a:p>
          <a:pPr lvl="0" algn="l" defTabSz="488950">
            <a:lnSpc>
              <a:spcPct val="90000"/>
            </a:lnSpc>
            <a:spcBef>
              <a:spcPct val="0"/>
            </a:spcBef>
            <a:spcAft>
              <a:spcPct val="35000"/>
            </a:spcAft>
          </a:pPr>
          <a:r>
            <a:rPr lang="en-US" sz="1100" kern="1200"/>
            <a:t>analyze cues (using knowledge to interpret cues and make inferences; recognizing relationships among data points); </a:t>
          </a:r>
        </a:p>
      </dsp:txBody>
      <dsp:txXfrm>
        <a:off x="1403746" y="845361"/>
        <a:ext cx="4211240" cy="553414"/>
      </dsp:txXfrm>
    </dsp:sp>
    <dsp:sp modelId="{C1CF9F90-8E80-491A-B6C3-443B50F91F29}">
      <dsp:nvSpPr>
        <dsp:cNvPr id="0" name=""/>
        <dsp:cNvSpPr/>
      </dsp:nvSpPr>
      <dsp:spPr>
        <a:xfrm rot="10800000">
          <a:off x="0" y="2258"/>
          <a:ext cx="1403746" cy="85140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34" tIns="128016" rIns="99834" bIns="128016" numCol="1" spcCol="1270" anchor="ctr" anchorCtr="0">
          <a:noAutofit/>
        </a:bodyPr>
        <a:lstStyle/>
        <a:p>
          <a:pPr lvl="0" algn="ctr" defTabSz="800100">
            <a:lnSpc>
              <a:spcPct val="90000"/>
            </a:lnSpc>
            <a:spcBef>
              <a:spcPct val="0"/>
            </a:spcBef>
            <a:spcAft>
              <a:spcPct val="35000"/>
            </a:spcAft>
          </a:pPr>
          <a:r>
            <a:rPr lang="en-US" sz="1800" kern="1200"/>
            <a:t>Recognize</a:t>
          </a:r>
        </a:p>
      </dsp:txBody>
      <dsp:txXfrm rot="-10800000">
        <a:off x="0" y="2258"/>
        <a:ext cx="1403746" cy="553414"/>
      </dsp:txXfrm>
    </dsp:sp>
    <dsp:sp modelId="{54830F94-8DA8-41A0-B8E8-3331706CE583}">
      <dsp:nvSpPr>
        <dsp:cNvPr id="0" name=""/>
        <dsp:cNvSpPr/>
      </dsp:nvSpPr>
      <dsp:spPr>
        <a:xfrm>
          <a:off x="1403746" y="2258"/>
          <a:ext cx="4211240" cy="55341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24" tIns="139700" rIns="85424" bIns="139700" numCol="1" spcCol="1270" anchor="ctr" anchorCtr="0">
          <a:noAutofit/>
        </a:bodyPr>
        <a:lstStyle/>
        <a:p>
          <a:pPr lvl="0" algn="l" defTabSz="488950">
            <a:lnSpc>
              <a:spcPct val="90000"/>
            </a:lnSpc>
            <a:spcBef>
              <a:spcPct val="0"/>
            </a:spcBef>
            <a:spcAft>
              <a:spcPct val="35000"/>
            </a:spcAft>
          </a:pPr>
          <a:r>
            <a:rPr lang="en-US" sz="1100" kern="1200"/>
            <a:t>recognize cues (identifying cues from the environment, patient observations, information from health record such as laboratory values, health history, prescriptions, and distinguishes relevant from irrelevant information); </a:t>
          </a:r>
        </a:p>
      </dsp:txBody>
      <dsp:txXfrm>
        <a:off x="1403746" y="2258"/>
        <a:ext cx="4211240" cy="553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7D06-74B0-4F61-80C7-2D35CADC5C79}">
      <dsp:nvSpPr>
        <dsp:cNvPr id="0" name=""/>
        <dsp:cNvSpPr/>
      </dsp:nvSpPr>
      <dsp:spPr>
        <a:xfrm>
          <a:off x="0" y="3915396"/>
          <a:ext cx="5614987" cy="85659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a:latin typeface="Century Gothic" panose="020B0502020202020204"/>
            </a:rPr>
            <a:t>Summary</a:t>
          </a:r>
        </a:p>
      </dsp:txBody>
      <dsp:txXfrm>
        <a:off x="0" y="3915396"/>
        <a:ext cx="5614987" cy="462560"/>
      </dsp:txXfrm>
    </dsp:sp>
    <dsp:sp modelId="{94CD8D4D-F293-4D71-AB88-CBFE23C301DF}">
      <dsp:nvSpPr>
        <dsp:cNvPr id="0" name=""/>
        <dsp:cNvSpPr/>
      </dsp:nvSpPr>
      <dsp:spPr>
        <a:xfrm>
          <a:off x="2741" y="4360825"/>
          <a:ext cx="1869834" cy="394032"/>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a:latin typeface="Century Gothic" panose="020B0502020202020204"/>
            </a:rPr>
            <a:t>Application  </a:t>
          </a:r>
        </a:p>
      </dsp:txBody>
      <dsp:txXfrm>
        <a:off x="2741" y="4360825"/>
        <a:ext cx="1869834" cy="394032"/>
      </dsp:txXfrm>
    </dsp:sp>
    <dsp:sp modelId="{8EDFC4F9-F74A-41EC-9B7A-147CCAACBA98}">
      <dsp:nvSpPr>
        <dsp:cNvPr id="0" name=""/>
        <dsp:cNvSpPr/>
      </dsp:nvSpPr>
      <dsp:spPr>
        <a:xfrm>
          <a:off x="1872576" y="4360825"/>
          <a:ext cx="1869834" cy="394032"/>
        </a:xfrm>
        <a:prstGeom prst="rect">
          <a:avLst/>
        </a:prstGeom>
        <a:solidFill>
          <a:schemeClr val="accent5">
            <a:tint val="40000"/>
            <a:alpha val="90000"/>
            <a:hueOff val="-398575"/>
            <a:satOff val="-2663"/>
            <a:lumOff val="-261"/>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latin typeface="Century Gothic" panose="020B0502020202020204"/>
            </a:rPr>
            <a:t>Take Aways</a:t>
          </a:r>
          <a:endParaRPr lang="en-US" sz="1200" kern="1200"/>
        </a:p>
      </dsp:txBody>
      <dsp:txXfrm>
        <a:off x="1872576" y="4360825"/>
        <a:ext cx="1869834" cy="394032"/>
      </dsp:txXfrm>
    </dsp:sp>
    <dsp:sp modelId="{382F08F0-2969-4D41-AFD8-3B8843EAA63E}">
      <dsp:nvSpPr>
        <dsp:cNvPr id="0" name=""/>
        <dsp:cNvSpPr/>
      </dsp:nvSpPr>
      <dsp:spPr>
        <a:xfrm>
          <a:off x="3742410" y="4360825"/>
          <a:ext cx="1869834" cy="394032"/>
        </a:xfrm>
        <a:prstGeom prst="rect">
          <a:avLst/>
        </a:prstGeom>
        <a:solidFill>
          <a:schemeClr val="accent5">
            <a:tint val="40000"/>
            <a:alpha val="90000"/>
            <a:hueOff val="-797149"/>
            <a:satOff val="-5326"/>
            <a:lumOff val="-522"/>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endParaRPr lang="en-US" sz="1200" b="1" kern="1200">
            <a:latin typeface="Century Gothic" panose="020B0502020202020204"/>
          </a:endParaRPr>
        </a:p>
      </dsp:txBody>
      <dsp:txXfrm>
        <a:off x="3742410" y="4360825"/>
        <a:ext cx="1869834" cy="394032"/>
      </dsp:txXfrm>
    </dsp:sp>
    <dsp:sp modelId="{5AFF9C7F-25F7-437D-B206-9C5608800986}">
      <dsp:nvSpPr>
        <dsp:cNvPr id="0" name=""/>
        <dsp:cNvSpPr/>
      </dsp:nvSpPr>
      <dsp:spPr>
        <a:xfrm rot="10800000">
          <a:off x="0" y="2610805"/>
          <a:ext cx="5614987" cy="1317440"/>
        </a:xfrm>
        <a:prstGeom prst="upArrowCallou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a:t>Analysis Phase: Uncover the thinking behind actions</a:t>
          </a:r>
        </a:p>
      </dsp:txBody>
      <dsp:txXfrm rot="-10800000">
        <a:off x="0" y="2610805"/>
        <a:ext cx="5614987" cy="462421"/>
      </dsp:txXfrm>
    </dsp:sp>
    <dsp:sp modelId="{7F84D865-EFA5-46BC-8261-83A8AF23173D}">
      <dsp:nvSpPr>
        <dsp:cNvPr id="0" name=""/>
        <dsp:cNvSpPr/>
      </dsp:nvSpPr>
      <dsp:spPr>
        <a:xfrm>
          <a:off x="685" y="3073227"/>
          <a:ext cx="1122723" cy="393914"/>
        </a:xfrm>
        <a:prstGeom prst="rect">
          <a:avLst/>
        </a:prstGeom>
        <a:solidFill>
          <a:schemeClr val="accent5">
            <a:tint val="40000"/>
            <a:alpha val="90000"/>
            <a:hueOff val="-1195724"/>
            <a:satOff val="-7989"/>
            <a:lumOff val="-78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latin typeface="Century Gothic" panose="020B0502020202020204"/>
            </a:rPr>
            <a:t>Analyze</a:t>
          </a:r>
          <a:r>
            <a:rPr lang="en-US" sz="1200" b="1" kern="1200"/>
            <a:t> </a:t>
          </a:r>
          <a:r>
            <a:rPr lang="en-US" sz="1200" b="1" kern="1200">
              <a:latin typeface="Century Gothic" panose="020B0502020202020204"/>
            </a:rPr>
            <a:t>Cues</a:t>
          </a:r>
          <a:r>
            <a:rPr lang="en-US" sz="1200" b="1" kern="1200"/>
            <a:t> </a:t>
          </a:r>
        </a:p>
      </dsp:txBody>
      <dsp:txXfrm>
        <a:off x="685" y="3073227"/>
        <a:ext cx="1122723" cy="393914"/>
      </dsp:txXfrm>
    </dsp:sp>
    <dsp:sp modelId="{66177D2C-16CB-423D-A37D-C376EF16B173}">
      <dsp:nvSpPr>
        <dsp:cNvPr id="0" name=""/>
        <dsp:cNvSpPr/>
      </dsp:nvSpPr>
      <dsp:spPr>
        <a:xfrm>
          <a:off x="1123408" y="3073227"/>
          <a:ext cx="1122723" cy="393914"/>
        </a:xfrm>
        <a:prstGeom prst="rect">
          <a:avLst/>
        </a:prstGeom>
        <a:solidFill>
          <a:schemeClr val="accent5">
            <a:tint val="40000"/>
            <a:alpha val="90000"/>
            <a:hueOff val="-1594299"/>
            <a:satOff val="-10653"/>
            <a:lumOff val="-104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latin typeface="Century Gothic" panose="020B0502020202020204"/>
            </a:rPr>
            <a:t>Prioritize</a:t>
          </a:r>
          <a:r>
            <a:rPr lang="en-US" sz="1200" b="1" kern="1200"/>
            <a:t> hypotheses </a:t>
          </a:r>
        </a:p>
      </dsp:txBody>
      <dsp:txXfrm>
        <a:off x="1123408" y="3073227"/>
        <a:ext cx="1122723" cy="393914"/>
      </dsp:txXfrm>
    </dsp:sp>
    <dsp:sp modelId="{998192F7-5DCB-451D-891A-E687B4276AE2}">
      <dsp:nvSpPr>
        <dsp:cNvPr id="0" name=""/>
        <dsp:cNvSpPr/>
      </dsp:nvSpPr>
      <dsp:spPr>
        <a:xfrm>
          <a:off x="2246131" y="3073227"/>
          <a:ext cx="1122723" cy="393914"/>
        </a:xfrm>
        <a:prstGeom prst="rect">
          <a:avLst/>
        </a:prstGeom>
        <a:solidFill>
          <a:schemeClr val="accent5">
            <a:tint val="40000"/>
            <a:alpha val="90000"/>
            <a:hueOff val="-1992874"/>
            <a:satOff val="-13316"/>
            <a:lumOff val="-1304"/>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t>Generate</a:t>
          </a:r>
        </a:p>
      </dsp:txBody>
      <dsp:txXfrm>
        <a:off x="2246131" y="3073227"/>
        <a:ext cx="1122723" cy="393914"/>
      </dsp:txXfrm>
    </dsp:sp>
    <dsp:sp modelId="{D8A6E156-2C66-4802-91C8-C0759986E3BF}">
      <dsp:nvSpPr>
        <dsp:cNvPr id="0" name=""/>
        <dsp:cNvSpPr/>
      </dsp:nvSpPr>
      <dsp:spPr>
        <a:xfrm>
          <a:off x="3368855" y="3073227"/>
          <a:ext cx="1122723" cy="393914"/>
        </a:xfrm>
        <a:prstGeom prst="rect">
          <a:avLst/>
        </a:prstGeom>
        <a:solidFill>
          <a:schemeClr val="accent5">
            <a:tint val="40000"/>
            <a:alpha val="90000"/>
            <a:hueOff val="-2391448"/>
            <a:satOff val="-15979"/>
            <a:lumOff val="-1565"/>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t>Take Action</a:t>
          </a:r>
        </a:p>
      </dsp:txBody>
      <dsp:txXfrm>
        <a:off x="3368855" y="3073227"/>
        <a:ext cx="1122723" cy="393914"/>
      </dsp:txXfrm>
    </dsp:sp>
    <dsp:sp modelId="{4615E505-1CE2-4429-B1E5-A81EA84084A1}">
      <dsp:nvSpPr>
        <dsp:cNvPr id="0" name=""/>
        <dsp:cNvSpPr/>
      </dsp:nvSpPr>
      <dsp:spPr>
        <a:xfrm>
          <a:off x="4491578" y="3073227"/>
          <a:ext cx="1122723" cy="393914"/>
        </a:xfrm>
        <a:prstGeom prst="rect">
          <a:avLst/>
        </a:prstGeom>
        <a:solidFill>
          <a:schemeClr val="accent5">
            <a:tint val="40000"/>
            <a:alpha val="90000"/>
            <a:hueOff val="-2790023"/>
            <a:satOff val="-18642"/>
            <a:lumOff val="-1826"/>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t>Evaluate</a:t>
          </a:r>
        </a:p>
      </dsp:txBody>
      <dsp:txXfrm>
        <a:off x="4491578" y="3073227"/>
        <a:ext cx="1122723" cy="393914"/>
      </dsp:txXfrm>
    </dsp:sp>
    <dsp:sp modelId="{DEE41202-5A83-449B-BDA9-2DBFB473A5E6}">
      <dsp:nvSpPr>
        <dsp:cNvPr id="0" name=""/>
        <dsp:cNvSpPr/>
      </dsp:nvSpPr>
      <dsp:spPr>
        <a:xfrm rot="10800000">
          <a:off x="0" y="1306214"/>
          <a:ext cx="5614987" cy="1317440"/>
        </a:xfrm>
        <a:prstGeom prst="upArrowCallout">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a:latin typeface="Century Gothic" panose="020B0502020202020204"/>
            </a:rPr>
            <a:t>Description</a:t>
          </a:r>
          <a:r>
            <a:rPr lang="en-US" sz="1600" b="1" kern="1200"/>
            <a:t>: Patient's Story</a:t>
          </a:r>
        </a:p>
      </dsp:txBody>
      <dsp:txXfrm rot="-10800000">
        <a:off x="0" y="1306214"/>
        <a:ext cx="5614987" cy="462421"/>
      </dsp:txXfrm>
    </dsp:sp>
    <dsp:sp modelId="{29E4037A-17A3-4767-B531-FB024BE05D6A}">
      <dsp:nvSpPr>
        <dsp:cNvPr id="0" name=""/>
        <dsp:cNvSpPr/>
      </dsp:nvSpPr>
      <dsp:spPr>
        <a:xfrm>
          <a:off x="0" y="1768635"/>
          <a:ext cx="5614987" cy="393914"/>
        </a:xfrm>
        <a:prstGeom prst="rect">
          <a:avLst/>
        </a:prstGeom>
        <a:solidFill>
          <a:schemeClr val="accent5">
            <a:tint val="40000"/>
            <a:alpha val="90000"/>
            <a:hueOff val="-3188598"/>
            <a:satOff val="-21305"/>
            <a:lumOff val="-2087"/>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a:t>Recognize Cues</a:t>
          </a:r>
        </a:p>
      </dsp:txBody>
      <dsp:txXfrm>
        <a:off x="0" y="1768635"/>
        <a:ext cx="5614987" cy="393914"/>
      </dsp:txXfrm>
    </dsp:sp>
    <dsp:sp modelId="{3604C5E8-636C-4C5F-863D-4FA57450C8F1}">
      <dsp:nvSpPr>
        <dsp:cNvPr id="0" name=""/>
        <dsp:cNvSpPr/>
      </dsp:nvSpPr>
      <dsp:spPr>
        <a:xfrm rot="10800000">
          <a:off x="0" y="1622"/>
          <a:ext cx="5614987" cy="1317440"/>
        </a:xfrm>
        <a:prstGeom prst="upArrowCallou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a:t>Reaction Phase – </a:t>
          </a:r>
          <a:r>
            <a:rPr lang="en-US" sz="1600" b="1" kern="1200">
              <a:latin typeface="Century Gothic" panose="020B0502020202020204"/>
            </a:rPr>
            <a:t>Emotions</a:t>
          </a:r>
          <a:r>
            <a:rPr lang="en-US" sz="1600" b="1" kern="1200"/>
            <a:t> are released</a:t>
          </a:r>
        </a:p>
      </dsp:txBody>
      <dsp:txXfrm rot="10800000">
        <a:off x="0" y="1622"/>
        <a:ext cx="5614987" cy="8560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908A6-CBFF-4796-BCF1-182E663B659B}" type="datetimeFigureOut">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A5C1D-D63F-4A79-BC8C-6EA09B6AC57D}" type="slidenum">
              <a:t>‹#›</a:t>
            </a:fld>
            <a:endParaRPr lang="en-US"/>
          </a:p>
        </p:txBody>
      </p:sp>
    </p:spTree>
    <p:extLst>
      <p:ext uri="{BB962C8B-B14F-4D97-AF65-F5344CB8AC3E}">
        <p14:creationId xmlns:p14="http://schemas.microsoft.com/office/powerpoint/2010/main" val="329896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CEE9FAA-3C98-4640-8858-16099AE24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42AB6FB7-0B3A-47F5-8073-EF93A2576476}"/>
              </a:ext>
            </a:extLst>
          </p:cNvPr>
          <p:cNvSpPr>
            <a:spLocks noGrp="1"/>
          </p:cNvSpPr>
          <p:nvPr>
            <p:ph type="body" idx="1"/>
          </p:nvPr>
        </p:nvSpPr>
        <p:spPr bwMode="auto">
          <a:xfrm>
            <a:off x="685800" y="4343400"/>
            <a:ext cx="54864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p>
        </p:txBody>
      </p:sp>
      <p:sp>
        <p:nvSpPr>
          <p:cNvPr id="7172" name="Slide Number Placeholder 3">
            <a:extLst>
              <a:ext uri="{FF2B5EF4-FFF2-40B4-BE49-F238E27FC236}">
                <a16:creationId xmlns:a16="http://schemas.microsoft.com/office/drawing/2014/main" id="{19D1D3E7-0DBE-4097-829A-829434DC1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69B31E-448D-4493-A7B5-2EF326D69F2F}"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05B7493-11DC-4C91-B04E-D22412476E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A59F210-F4EE-49A7-8108-325B9094C745}"/>
              </a:ext>
            </a:extLst>
          </p:cNvPr>
          <p:cNvSpPr>
            <a:spLocks noGrp="1"/>
          </p:cNvSpPr>
          <p:nvPr>
            <p:ph type="body" idx="1"/>
          </p:nvPr>
        </p:nvSpPr>
        <p:spPr bwMode="auto">
          <a:xfrm>
            <a:off x="685800" y="4343400"/>
            <a:ext cx="54864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p>
        </p:txBody>
      </p:sp>
      <p:sp>
        <p:nvSpPr>
          <p:cNvPr id="9220" name="Slide Number Placeholder 3">
            <a:extLst>
              <a:ext uri="{FF2B5EF4-FFF2-40B4-BE49-F238E27FC236}">
                <a16:creationId xmlns:a16="http://schemas.microsoft.com/office/drawing/2014/main" id="{E502B637-364A-46F9-8E2E-E5E2B4CFA5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8393BC-A038-4564-9DBF-D28C711DA7DC}"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US"/>
              <a:t>A teaching/ learning strategy</a:t>
            </a:r>
          </a:p>
          <a:p>
            <a:pPr marL="285750" indent="-285750">
              <a:spcBef>
                <a:spcPts val="1000"/>
              </a:spcBef>
              <a:buFont typeface="Arial"/>
              <a:buChar char="•"/>
            </a:pPr>
            <a:r>
              <a:rPr lang="en-US"/>
              <a:t>Guided Reflection</a:t>
            </a:r>
          </a:p>
          <a:p>
            <a:pPr marL="285750" indent="-285750">
              <a:spcBef>
                <a:spcPts val="1000"/>
              </a:spcBef>
              <a:buFont typeface="Arial"/>
              <a:buChar char="•"/>
            </a:pPr>
            <a:endParaRPr lang="en-US"/>
          </a:p>
          <a:p>
            <a:pPr marL="285750" indent="-285750">
              <a:spcBef>
                <a:spcPts val="1000"/>
              </a:spcBef>
              <a:buFont typeface="Arial"/>
              <a:buChar char="•"/>
            </a:pPr>
            <a:r>
              <a:rPr lang="en-US"/>
              <a:t>YES/NO</a:t>
            </a:r>
          </a:p>
          <a:p>
            <a:pPr marL="285750" indent="-285750">
              <a:spcBef>
                <a:spcPts val="1000"/>
              </a:spcBef>
              <a:buFont typeface="Arial"/>
              <a:buChar char="•"/>
            </a:pPr>
            <a:endParaRPr lang="en-US"/>
          </a:p>
          <a:p>
            <a:pPr marL="285750" indent="-285750">
              <a:spcBef>
                <a:spcPts val="1000"/>
              </a:spcBef>
              <a:buFont typeface="Arial"/>
              <a:buChar char="•"/>
            </a:pPr>
            <a:r>
              <a:rPr lang="en-US"/>
              <a:t>I have used debriefing in the past 2 months.  </a:t>
            </a:r>
          </a:p>
          <a:p>
            <a:pPr marL="285750" indent="-285750">
              <a:spcBef>
                <a:spcPts val="1000"/>
              </a:spcBef>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723A5C1D-D63F-4A79-BC8C-6EA09B6AC57D}" type="slidenum">
              <a:t>8</a:t>
            </a:fld>
            <a:endParaRPr lang="en-US"/>
          </a:p>
        </p:txBody>
      </p:sp>
    </p:spTree>
    <p:extLst>
      <p:ext uri="{BB962C8B-B14F-4D97-AF65-F5344CB8AC3E}">
        <p14:creationId xmlns:p14="http://schemas.microsoft.com/office/powerpoint/2010/main" val="133222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121286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B26AC-8901-EF45-903B-8C5A871B83FD}"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245895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275749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59192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3227773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4657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187611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250913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20658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135635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391332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8B26AC-8901-EF45-903B-8C5A871B83FD}"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134228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8B26AC-8901-EF45-903B-8C5A871B83FD}"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70238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193094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136106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08B26AC-8901-EF45-903B-8C5A871B83FD}" type="datetimeFigureOut">
              <a:rPr lang="en-US" smtClean="0"/>
              <a:t>2/22/2022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59774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B26AC-8901-EF45-903B-8C5A871B83FD}"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B8E067-6450-7A49-A149-FDE4195AE093}" type="slidenum">
              <a:rPr lang="en-US" smtClean="0"/>
              <a:t>‹#›</a:t>
            </a:fld>
            <a:endParaRPr lang="en-US"/>
          </a:p>
        </p:txBody>
      </p:sp>
    </p:spTree>
    <p:extLst>
      <p:ext uri="{BB962C8B-B14F-4D97-AF65-F5344CB8AC3E}">
        <p14:creationId xmlns:p14="http://schemas.microsoft.com/office/powerpoint/2010/main" val="265527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08B26AC-8901-EF45-903B-8C5A871B83FD}" type="datetimeFigureOut">
              <a:rPr lang="en-US" smtClean="0"/>
              <a:t>2/22/2022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9B8E067-6450-7A49-A149-FDE4195AE093}" type="slidenum">
              <a:rPr lang="en-US" smtClean="0"/>
              <a:t>‹#›</a:t>
            </a:fld>
            <a:endParaRPr lang="en-US"/>
          </a:p>
        </p:txBody>
      </p:sp>
    </p:spTree>
    <p:extLst>
      <p:ext uri="{BB962C8B-B14F-4D97-AF65-F5344CB8AC3E}">
        <p14:creationId xmlns:p14="http://schemas.microsoft.com/office/powerpoint/2010/main" val="27547711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hyperlink" Target="https://montgomerycollege0-my.sharepoint.com/:w:/g/personal/jmoren50_montgomerycollege_edu/EWLOj1EdL51OvwtldGd1Qr0BOIQYCBGY6H2pH3-YObXCEg?e=fbo0bc"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ln.org/docs/default-source/about/nln-vision-series-(position-statements)/nln-vision-debriefing-across-the-curriculum.pdf?sfvrsn=0" TargetMode="External"/><Relationship Id="rId2" Type="http://schemas.openxmlformats.org/officeDocument/2006/relationships/hyperlink" Target="https://doi.org/10.1097/01.NEP.00000000000001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montgomerycollege.edu/academics/departments/nursing-tpss/maryland-clinical-simulation-resource-consortium.html" TargetMode="External"/><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arvardmedsim.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3C9C0A-47AD-49A5-838A-A43281BDCD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60333EB-35BB-4B9C-8F0B-EB40D4BAB9A5}"/>
              </a:ext>
            </a:extLst>
          </p:cNvPr>
          <p:cNvSpPr>
            <a:spLocks noGrp="1"/>
          </p:cNvSpPr>
          <p:nvPr>
            <p:ph type="title"/>
          </p:nvPr>
        </p:nvSpPr>
        <p:spPr>
          <a:xfrm>
            <a:off x="648930" y="629267"/>
            <a:ext cx="9252154" cy="1016654"/>
          </a:xfrm>
        </p:spPr>
        <p:txBody>
          <a:bodyPr>
            <a:normAutofit/>
          </a:bodyPr>
          <a:lstStyle/>
          <a:p>
            <a:r>
              <a:rPr lang="en-US">
                <a:solidFill>
                  <a:srgbClr val="EBEBEB"/>
                </a:solidFill>
              </a:rPr>
              <a:t>Welcome &amp; Agenda</a:t>
            </a:r>
          </a:p>
        </p:txBody>
      </p:sp>
      <p:sp>
        <p:nvSpPr>
          <p:cNvPr id="25" name="Rectangle 24">
            <a:extLst>
              <a:ext uri="{FF2B5EF4-FFF2-40B4-BE49-F238E27FC236}">
                <a16:creationId xmlns:a16="http://schemas.microsoft.com/office/drawing/2014/main" id="{7B0D28F5-B926-4D9B-9413-91E73A4C62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2B3D24C5-CE61-47C8-A0D0-C767528D1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50F2E03B-720F-41C5-B343-9C1AECA622DA}"/>
              </a:ext>
            </a:extLst>
          </p:cNvPr>
          <p:cNvGraphicFramePr>
            <a:graphicFrameLocks noGrp="1"/>
          </p:cNvGraphicFramePr>
          <p:nvPr>
            <p:ph idx="1"/>
            <p:extLst>
              <p:ext uri="{D42A27DB-BD31-4B8C-83A1-F6EECF244321}">
                <p14:modId xmlns:p14="http://schemas.microsoft.com/office/powerpoint/2010/main" val="172876516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4379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0604E0B1-6762-4B99-A6A5-42ED8E20D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3231BD-5372-4281-A5D1-94CAD15AAB5F}"/>
              </a:ext>
            </a:extLst>
          </p:cNvPr>
          <p:cNvSpPr>
            <a:spLocks noGrp="1"/>
          </p:cNvSpPr>
          <p:nvPr>
            <p:ph type="title"/>
          </p:nvPr>
        </p:nvSpPr>
        <p:spPr>
          <a:xfrm>
            <a:off x="648930" y="629267"/>
            <a:ext cx="9252154" cy="1016654"/>
          </a:xfrm>
        </p:spPr>
        <p:txBody>
          <a:bodyPr>
            <a:normAutofit/>
          </a:bodyPr>
          <a:lstStyle/>
          <a:p>
            <a:pPr algn="ctr">
              <a:lnSpc>
                <a:spcPct val="90000"/>
              </a:lnSpc>
            </a:pPr>
            <a:r>
              <a:rPr lang="en-US" sz="3300" cap="all">
                <a:solidFill>
                  <a:srgbClr val="EBEBEB"/>
                </a:solidFill>
                <a:ea typeface="+mj-lt"/>
                <a:cs typeface="+mj-lt"/>
              </a:rPr>
              <a:t>Debriefing across the curriculum          </a:t>
            </a:r>
            <a:r>
              <a:rPr lang="en-US" sz="3300" cap="all">
                <a:ea typeface="+mj-lt"/>
                <a:cs typeface="+mj-lt"/>
              </a:rPr>
              <a:t/>
            </a:r>
            <a:br>
              <a:rPr lang="en-US" sz="3300" cap="all">
                <a:ea typeface="+mj-lt"/>
                <a:cs typeface="+mj-lt"/>
              </a:rPr>
            </a:br>
            <a:r>
              <a:rPr lang="en-US" sz="3300" cap="all">
                <a:solidFill>
                  <a:srgbClr val="EBEBEB"/>
                </a:solidFill>
                <a:ea typeface="+mj-lt"/>
                <a:cs typeface="+mj-lt"/>
              </a:rPr>
              <a:t>NLN vision series (2015)</a:t>
            </a:r>
            <a:endParaRPr lang="en-US" sz="3300">
              <a:solidFill>
                <a:srgbClr val="EBEBEB"/>
              </a:solidFill>
            </a:endParaRPr>
          </a:p>
        </p:txBody>
      </p:sp>
      <p:sp>
        <p:nvSpPr>
          <p:cNvPr id="20" name="Rectangle 24">
            <a:extLst>
              <a:ext uri="{FF2B5EF4-FFF2-40B4-BE49-F238E27FC236}">
                <a16:creationId xmlns:a16="http://schemas.microsoft.com/office/drawing/2014/main" id="{736AD705-9544-45E1-B278-8D99F718B8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8DFFC5B7-4963-4902-8A90-EFF576689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Content Placeholder 2">
            <a:extLst>
              <a:ext uri="{FF2B5EF4-FFF2-40B4-BE49-F238E27FC236}">
                <a16:creationId xmlns:a16="http://schemas.microsoft.com/office/drawing/2014/main" id="{C72D86C6-B0CC-4324-B409-A14BF00BBD2F}"/>
              </a:ext>
            </a:extLst>
          </p:cNvPr>
          <p:cNvGraphicFramePr>
            <a:graphicFrameLocks noGrp="1"/>
          </p:cNvGraphicFramePr>
          <p:nvPr>
            <p:ph idx="1"/>
            <p:extLst>
              <p:ext uri="{D42A27DB-BD31-4B8C-83A1-F6EECF244321}">
                <p14:modId xmlns:p14="http://schemas.microsoft.com/office/powerpoint/2010/main" val="389346017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3489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446B6-2204-48B8-A7C5-606E45BCA1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C17B8-E80B-4FC9-B8B7-F8B5592411CA}"/>
              </a:ext>
            </a:extLst>
          </p:cNvPr>
          <p:cNvSpPr>
            <a:spLocks noGrp="1"/>
          </p:cNvSpPr>
          <p:nvPr>
            <p:ph type="title"/>
          </p:nvPr>
        </p:nvSpPr>
        <p:spPr>
          <a:xfrm>
            <a:off x="648929" y="965201"/>
            <a:ext cx="3505495" cy="4773612"/>
          </a:xfrm>
        </p:spPr>
        <p:txBody>
          <a:bodyPr anchor="ctr">
            <a:normAutofit/>
          </a:bodyPr>
          <a:lstStyle/>
          <a:p>
            <a:r>
              <a:rPr lang="en-US">
                <a:solidFill>
                  <a:srgbClr val="EBEBEB"/>
                </a:solidFill>
              </a:rPr>
              <a:t>Debriefing Methods:</a:t>
            </a:r>
          </a:p>
        </p:txBody>
      </p:sp>
      <p:sp>
        <p:nvSpPr>
          <p:cNvPr id="11" name="Rectangle 10">
            <a:extLst>
              <a:ext uri="{FF2B5EF4-FFF2-40B4-BE49-F238E27FC236}">
                <a16:creationId xmlns:a16="http://schemas.microsoft.com/office/drawing/2014/main" id="{FBF70932-2C39-4BA6-AA08-EF3AD899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2302A5-B07A-48BB-9A56-89192DCCA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F72EF99-FDBD-4A75-8399-EF25DA313E3E}"/>
              </a:ext>
            </a:extLst>
          </p:cNvPr>
          <p:cNvGraphicFramePr>
            <a:graphicFrameLocks noGrp="1"/>
          </p:cNvGraphicFramePr>
          <p:nvPr>
            <p:ph idx="1"/>
            <p:extLst>
              <p:ext uri="{D42A27DB-BD31-4B8C-83A1-F6EECF244321}">
                <p14:modId xmlns:p14="http://schemas.microsoft.com/office/powerpoint/2010/main" val="4001948036"/>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62811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ECE819-B1FC-4929-B9CF-D59565FF45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12191695"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3CD10B93-339D-46DB-A32D-618F36688D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87058"/>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21" name="Freeform 5">
            <a:extLst>
              <a:ext uri="{FF2B5EF4-FFF2-40B4-BE49-F238E27FC236}">
                <a16:creationId xmlns:a16="http://schemas.microsoft.com/office/drawing/2014/main" id="{4FB53830-1385-4683-AA48-377DAFF7E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05" y="4065581"/>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sp>
      <p:sp>
        <p:nvSpPr>
          <p:cNvPr id="2" name="Title 1">
            <a:extLst>
              <a:ext uri="{FF2B5EF4-FFF2-40B4-BE49-F238E27FC236}">
                <a16:creationId xmlns:a16="http://schemas.microsoft.com/office/drawing/2014/main" id="{602E4640-8930-4991-8595-38981D1F81DF}"/>
              </a:ext>
            </a:extLst>
          </p:cNvPr>
          <p:cNvSpPr>
            <a:spLocks noGrp="1"/>
          </p:cNvSpPr>
          <p:nvPr>
            <p:ph type="title"/>
          </p:nvPr>
        </p:nvSpPr>
        <p:spPr>
          <a:xfrm>
            <a:off x="611853" y="4885339"/>
            <a:ext cx="10968294" cy="1237087"/>
          </a:xfrm>
        </p:spPr>
        <p:txBody>
          <a:bodyPr>
            <a:normAutofit/>
          </a:bodyPr>
          <a:lstStyle/>
          <a:p>
            <a:r>
              <a:rPr lang="en-US">
                <a:solidFill>
                  <a:srgbClr val="EBEBEB"/>
                </a:solidFill>
              </a:rPr>
              <a:t>Phases of Debriefing</a:t>
            </a:r>
          </a:p>
        </p:txBody>
      </p:sp>
      <p:graphicFrame>
        <p:nvGraphicFramePr>
          <p:cNvPr id="12" name="Content Placeholder 2">
            <a:extLst>
              <a:ext uri="{FF2B5EF4-FFF2-40B4-BE49-F238E27FC236}">
                <a16:creationId xmlns:a16="http://schemas.microsoft.com/office/drawing/2014/main" id="{7F2DAEBF-BC53-44C4-9234-CA8C1B4F992E}"/>
              </a:ext>
            </a:extLst>
          </p:cNvPr>
          <p:cNvGraphicFramePr>
            <a:graphicFrameLocks noGrp="1"/>
          </p:cNvGraphicFramePr>
          <p:nvPr>
            <p:ph idx="1"/>
            <p:extLst>
              <p:ext uri="{D42A27DB-BD31-4B8C-83A1-F6EECF244321}">
                <p14:modId xmlns:p14="http://schemas.microsoft.com/office/powerpoint/2010/main" val="3321043034"/>
              </p:ext>
            </p:extLst>
          </p:nvPr>
        </p:nvGraphicFramePr>
        <p:xfrm>
          <a:off x="646113" y="593387"/>
          <a:ext cx="10901362" cy="338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9271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9CD88C1-FE3E-420C-A1F6-546627EB5CB7}"/>
              </a:ext>
            </a:extLst>
          </p:cNvPr>
          <p:cNvSpPr>
            <a:spLocks noGrp="1"/>
          </p:cNvSpPr>
          <p:nvPr>
            <p:ph type="title"/>
          </p:nvPr>
        </p:nvSpPr>
        <p:spPr>
          <a:xfrm>
            <a:off x="653143" y="1645920"/>
            <a:ext cx="3522879" cy="4470821"/>
          </a:xfrm>
        </p:spPr>
        <p:txBody>
          <a:bodyPr>
            <a:normAutofit/>
          </a:bodyPr>
          <a:lstStyle/>
          <a:p>
            <a:pPr algn="r"/>
            <a:r>
              <a:rPr lang="en-US" sz="3600">
                <a:solidFill>
                  <a:srgbClr val="FFFFFF"/>
                </a:solidFill>
              </a:rPr>
              <a:t>How do we teach clinical judgement?? </a:t>
            </a:r>
          </a:p>
        </p:txBody>
      </p:sp>
      <p:sp>
        <p:nvSpPr>
          <p:cNvPr id="3" name="Content Placeholder 2">
            <a:extLst>
              <a:ext uri="{FF2B5EF4-FFF2-40B4-BE49-F238E27FC236}">
                <a16:creationId xmlns:a16="http://schemas.microsoft.com/office/drawing/2014/main" id="{BFF4E780-B048-42FC-A82E-B43E15CC5ED9}"/>
              </a:ext>
            </a:extLst>
          </p:cNvPr>
          <p:cNvSpPr>
            <a:spLocks noGrp="1"/>
          </p:cNvSpPr>
          <p:nvPr>
            <p:ph idx="1"/>
          </p:nvPr>
        </p:nvSpPr>
        <p:spPr>
          <a:xfrm>
            <a:off x="5204109" y="1645920"/>
            <a:ext cx="5919503" cy="4470821"/>
          </a:xfrm>
        </p:spPr>
        <p:txBody>
          <a:bodyPr vert="horz" lIns="91440" tIns="45720" rIns="91440" bIns="45720" rtlCol="0" anchor="t">
            <a:normAutofit/>
          </a:bodyPr>
          <a:lstStyle/>
          <a:p>
            <a:r>
              <a:rPr lang="en-US" sz="2800">
                <a:ea typeface="+mj-lt"/>
                <a:cs typeface="+mj-lt"/>
              </a:rPr>
              <a:t>"Prompts are teaching questions (as opposed to evaluation questions) that can be used to help learners make their ability to make judgments visible for each step of the nursing clinical judgment model (Billings, 2019)."</a:t>
            </a:r>
            <a:endParaRPr lang="en-US" sz="2800"/>
          </a:p>
          <a:p>
            <a:endParaRPr lang="en-US" sz="2800"/>
          </a:p>
        </p:txBody>
      </p:sp>
    </p:spTree>
    <p:extLst>
      <p:ext uri="{BB962C8B-B14F-4D97-AF65-F5344CB8AC3E}">
        <p14:creationId xmlns:p14="http://schemas.microsoft.com/office/powerpoint/2010/main" val="3089602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D627-17C5-433F-AB60-C13D4DA03E9D}"/>
              </a:ext>
            </a:extLst>
          </p:cNvPr>
          <p:cNvSpPr>
            <a:spLocks noGrp="1"/>
          </p:cNvSpPr>
          <p:nvPr>
            <p:ph type="title"/>
          </p:nvPr>
        </p:nvSpPr>
        <p:spPr>
          <a:xfrm>
            <a:off x="648929" y="965201"/>
            <a:ext cx="3716260" cy="5114080"/>
          </a:xfrm>
        </p:spPr>
        <p:txBody>
          <a:bodyPr anchor="ctr">
            <a:normAutofit/>
          </a:bodyPr>
          <a:lstStyle/>
          <a:p>
            <a:r>
              <a:rPr lang="en-US">
                <a:solidFill>
                  <a:srgbClr val="EBEBEB"/>
                </a:solidFill>
                <a:ea typeface="+mj-lt"/>
                <a:cs typeface="+mj-lt"/>
              </a:rPr>
              <a:t>The NCSBN’s six-step clinical judgment model</a:t>
            </a:r>
            <a:br>
              <a:rPr lang="en-US">
                <a:solidFill>
                  <a:srgbClr val="EBEBEB"/>
                </a:solidFill>
                <a:ea typeface="+mj-lt"/>
                <a:cs typeface="+mj-lt"/>
              </a:rPr>
            </a:br>
            <a:r>
              <a:rPr lang="en-US">
                <a:ea typeface="+mj-lt"/>
                <a:cs typeface="+mj-lt"/>
              </a:rPr>
              <a:t/>
            </a:r>
            <a:br>
              <a:rPr lang="en-US">
                <a:ea typeface="+mj-lt"/>
                <a:cs typeface="+mj-lt"/>
              </a:rPr>
            </a:br>
            <a:endParaRPr lang="en-US" sz="1800">
              <a:solidFill>
                <a:schemeClr val="bg1"/>
              </a:solidFill>
            </a:endParaRPr>
          </a:p>
        </p:txBody>
      </p:sp>
      <p:graphicFrame>
        <p:nvGraphicFramePr>
          <p:cNvPr id="17" name="Content Placeholder 2">
            <a:extLst>
              <a:ext uri="{FF2B5EF4-FFF2-40B4-BE49-F238E27FC236}">
                <a16:creationId xmlns:a16="http://schemas.microsoft.com/office/drawing/2014/main" id="{EEFD87DA-DBD8-47E7-B5EC-45284535FAC3}"/>
              </a:ext>
            </a:extLst>
          </p:cNvPr>
          <p:cNvGraphicFramePr/>
          <p:nvPr>
            <p:extLst>
              <p:ext uri="{D42A27DB-BD31-4B8C-83A1-F6EECF244321}">
                <p14:modId xmlns:p14="http://schemas.microsoft.com/office/powerpoint/2010/main" val="1763163707"/>
              </p:ext>
            </p:extLst>
          </p:nvPr>
        </p:nvGraphicFramePr>
        <p:xfrm>
          <a:off x="5289090" y="842297"/>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4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A446B6-2204-48B8-A7C5-606E45BCA1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5B147-7EFD-4F29-8AD6-931D1016980E}"/>
              </a:ext>
            </a:extLst>
          </p:cNvPr>
          <p:cNvSpPr>
            <a:spLocks noGrp="1"/>
          </p:cNvSpPr>
          <p:nvPr>
            <p:ph type="title"/>
          </p:nvPr>
        </p:nvSpPr>
        <p:spPr>
          <a:xfrm>
            <a:off x="648929" y="965201"/>
            <a:ext cx="3505495" cy="4773612"/>
          </a:xfrm>
        </p:spPr>
        <p:txBody>
          <a:bodyPr anchor="ctr">
            <a:normAutofit/>
          </a:bodyPr>
          <a:lstStyle/>
          <a:p>
            <a:r>
              <a:rPr lang="en-US">
                <a:solidFill>
                  <a:srgbClr val="EBEBEB"/>
                </a:solidFill>
              </a:rPr>
              <a:t>Phases of Debriefing</a:t>
            </a:r>
          </a:p>
        </p:txBody>
      </p:sp>
      <p:sp>
        <p:nvSpPr>
          <p:cNvPr id="22" name="Rectangle 21">
            <a:extLst>
              <a:ext uri="{FF2B5EF4-FFF2-40B4-BE49-F238E27FC236}">
                <a16:creationId xmlns:a16="http://schemas.microsoft.com/office/drawing/2014/main" id="{FBF70932-2C39-4BA6-AA08-EF3AD899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02302A5-B07A-48BB-9A56-89192DCCA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8528498-B229-4EC8-8BE9-DF2DBCBF1246}"/>
              </a:ext>
            </a:extLst>
          </p:cNvPr>
          <p:cNvGraphicFramePr>
            <a:graphicFrameLocks noGrp="1"/>
          </p:cNvGraphicFramePr>
          <p:nvPr>
            <p:ph idx="1"/>
            <p:extLst>
              <p:ext uri="{D42A27DB-BD31-4B8C-83A1-F6EECF244321}">
                <p14:modId xmlns:p14="http://schemas.microsoft.com/office/powerpoint/2010/main" val="1299129658"/>
              </p:ext>
            </p:extLst>
          </p:nvPr>
        </p:nvGraphicFramePr>
        <p:xfrm>
          <a:off x="5411346" y="1038863"/>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78249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8DC6B1E-A7D8-4C8C-B8D2-344B24A079F9}"/>
              </a:ext>
            </a:extLst>
          </p:cNvPr>
          <p:cNvSpPr>
            <a:spLocks noGrp="1"/>
          </p:cNvSpPr>
          <p:nvPr>
            <p:ph type="title" idx="4294967295"/>
          </p:nvPr>
        </p:nvSpPr>
        <p:spPr>
          <a:xfrm>
            <a:off x="8191925" y="1325880"/>
            <a:ext cx="3352375" cy="3066507"/>
          </a:xfrm>
        </p:spPr>
        <p:txBody>
          <a:bodyPr vert="horz" lIns="91440" tIns="45720" rIns="91440" bIns="45720" rtlCol="0" anchor="b">
            <a:normAutofit/>
          </a:bodyPr>
          <a:lstStyle/>
          <a:p>
            <a:pPr>
              <a:lnSpc>
                <a:spcPct val="90000"/>
              </a:lnSpc>
            </a:pPr>
            <a:r>
              <a:rPr lang="en-US" sz="3400">
                <a:hlinkClick r:id="rId7"/>
              </a:rPr>
              <a:t>Using Debriefing to Foster Clincial Judgement Worksheet</a:t>
            </a:r>
            <a:endParaRPr lang="en-US" sz="3400"/>
          </a:p>
        </p:txBody>
      </p:sp>
      <p:sp>
        <p:nvSpPr>
          <p:cNvPr id="21" name="Rectangle 20">
            <a:extLst>
              <a:ext uri="{FF2B5EF4-FFF2-40B4-BE49-F238E27FC236}">
                <a16:creationId xmlns:a16="http://schemas.microsoft.com/office/drawing/2014/main"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TextBox 2">
            <a:extLst>
              <a:ext uri="{FF2B5EF4-FFF2-40B4-BE49-F238E27FC236}">
                <a16:creationId xmlns:a16="http://schemas.microsoft.com/office/drawing/2014/main" id="{D4B00B54-58A3-4C23-9E4B-754691AE36B5}"/>
              </a:ext>
            </a:extLst>
          </p:cNvPr>
          <p:cNvSpPr txBox="1"/>
          <p:nvPr/>
        </p:nvSpPr>
        <p:spPr>
          <a:xfrm>
            <a:off x="4724400" y="3200400"/>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https://montgomerycollege0-my.sharepoint.com/:p:/g/personal/jmoren50_montgomerycollege_edu/EU6uYPUU6n5Fs_K-s7NboKgBWaxjedeilq25PGeshXxa9Q?e=LFukKD</a:t>
            </a:r>
          </a:p>
        </p:txBody>
      </p:sp>
      <p:pic>
        <p:nvPicPr>
          <p:cNvPr id="5" name="Picture 5">
            <a:extLst>
              <a:ext uri="{FF2B5EF4-FFF2-40B4-BE49-F238E27FC236}">
                <a16:creationId xmlns:a16="http://schemas.microsoft.com/office/drawing/2014/main" id="{9708F86C-BCD5-4929-9082-7F1CEA8DF4F6}"/>
              </a:ext>
            </a:extLst>
          </p:cNvPr>
          <p:cNvPicPr>
            <a:picLocks noChangeAspect="1"/>
          </p:cNvPicPr>
          <p:nvPr/>
        </p:nvPicPr>
        <p:blipFill>
          <a:blip r:embed="rId8"/>
          <a:stretch>
            <a:fillRect/>
          </a:stretch>
        </p:blipFill>
        <p:spPr>
          <a:xfrm>
            <a:off x="232228" y="572368"/>
            <a:ext cx="6981371" cy="6228519"/>
          </a:xfrm>
          <a:prstGeom prst="rect">
            <a:avLst/>
          </a:prstGeom>
        </p:spPr>
      </p:pic>
    </p:spTree>
    <p:extLst>
      <p:ext uri="{BB962C8B-B14F-4D97-AF65-F5344CB8AC3E}">
        <p14:creationId xmlns:p14="http://schemas.microsoft.com/office/powerpoint/2010/main" val="389676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A198-37C1-435F-8DB1-C27FBDEADF92}"/>
              </a:ext>
            </a:extLst>
          </p:cNvPr>
          <p:cNvSpPr>
            <a:spLocks noGrp="1"/>
          </p:cNvSpPr>
          <p:nvPr>
            <p:ph type="title"/>
          </p:nvPr>
        </p:nvSpPr>
        <p:spPr>
          <a:xfrm>
            <a:off x="4706649" y="629266"/>
            <a:ext cx="6039889" cy="887244"/>
          </a:xfrm>
        </p:spPr>
        <p:txBody>
          <a:bodyPr>
            <a:normAutofit fontScale="90000"/>
          </a:bodyPr>
          <a:lstStyle/>
          <a:p>
            <a:r>
              <a:rPr lang="en-US"/>
              <a:t>MCSRC's Peer Coaching</a:t>
            </a:r>
          </a:p>
        </p:txBody>
      </p:sp>
      <p:pic>
        <p:nvPicPr>
          <p:cNvPr id="5" name="Picture 4">
            <a:extLst>
              <a:ext uri="{FF2B5EF4-FFF2-40B4-BE49-F238E27FC236}">
                <a16:creationId xmlns:a16="http://schemas.microsoft.com/office/drawing/2014/main" id="{7CDDE0E8-1045-438E-BC31-718256A36085}"/>
              </a:ext>
            </a:extLst>
          </p:cNvPr>
          <p:cNvPicPr>
            <a:picLocks noChangeAspect="1"/>
          </p:cNvPicPr>
          <p:nvPr/>
        </p:nvPicPr>
        <p:blipFill rotWithShape="1">
          <a:blip r:embed="rId2"/>
          <a:srcRect l="40231" r="20320" b="-3"/>
          <a:stretch/>
        </p:blipFill>
        <p:spPr>
          <a:xfrm>
            <a:off x="-1" y="10"/>
            <a:ext cx="4058949" cy="6857990"/>
          </a:xfrm>
          <a:prstGeom prst="rect">
            <a:avLst/>
          </a:prstGeom>
        </p:spPr>
      </p:pic>
      <p:sp>
        <p:nvSpPr>
          <p:cNvPr id="3" name="Content Placeholder 2">
            <a:extLst>
              <a:ext uri="{FF2B5EF4-FFF2-40B4-BE49-F238E27FC236}">
                <a16:creationId xmlns:a16="http://schemas.microsoft.com/office/drawing/2014/main" id="{5EDB38E6-D6AC-4AB4-B8D2-0F0A6DB259ED}"/>
              </a:ext>
            </a:extLst>
          </p:cNvPr>
          <p:cNvSpPr>
            <a:spLocks noGrp="1"/>
          </p:cNvSpPr>
          <p:nvPr>
            <p:ph idx="1"/>
          </p:nvPr>
        </p:nvSpPr>
        <p:spPr>
          <a:xfrm>
            <a:off x="4407547" y="1498364"/>
            <a:ext cx="6739014" cy="5077624"/>
          </a:xfrm>
        </p:spPr>
        <p:txBody>
          <a:bodyPr vert="horz" lIns="91440" tIns="45720" rIns="91440" bIns="45720" rtlCol="0" anchor="t">
            <a:normAutofit/>
          </a:bodyPr>
          <a:lstStyle/>
          <a:p>
            <a:pPr>
              <a:lnSpc>
                <a:spcPct val="90000"/>
              </a:lnSpc>
            </a:pPr>
            <a:r>
              <a:rPr lang="en-US" sz="1600" b="1">
                <a:ea typeface="+mj-lt"/>
                <a:cs typeface="+mj-lt"/>
              </a:rPr>
              <a:t>A </a:t>
            </a:r>
            <a:r>
              <a:rPr lang="en-US" sz="1600" b="1" u="sng">
                <a:ea typeface="+mj-lt"/>
                <a:cs typeface="+mj-lt"/>
              </a:rPr>
              <a:t>coach</a:t>
            </a:r>
            <a:r>
              <a:rPr lang="en-US" sz="1600" b="1">
                <a:ea typeface="+mj-lt"/>
                <a:cs typeface="+mj-lt"/>
              </a:rPr>
              <a:t> is a content expert who engages in a short-term relationship that is performance-driven with the primary goal of skill development.</a:t>
            </a:r>
            <a:endParaRPr lang="en-US" sz="1600" b="1"/>
          </a:p>
          <a:p>
            <a:pPr marL="914400" lvl="2" indent="0">
              <a:lnSpc>
                <a:spcPct val="90000"/>
              </a:lnSpc>
              <a:buNone/>
            </a:pPr>
            <a:endParaRPr lang="en-US" i="1"/>
          </a:p>
          <a:p>
            <a:pPr lvl="2">
              <a:lnSpc>
                <a:spcPct val="90000"/>
              </a:lnSpc>
            </a:pPr>
            <a:r>
              <a:rPr lang="en-US" i="1">
                <a:ea typeface="+mj-lt"/>
                <a:cs typeface="+mj-lt"/>
              </a:rPr>
              <a:t>Jasline Moreno</a:t>
            </a:r>
          </a:p>
          <a:p>
            <a:pPr lvl="2">
              <a:lnSpc>
                <a:spcPct val="90000"/>
              </a:lnSpc>
            </a:pPr>
            <a:r>
              <a:rPr lang="en-US" i="1"/>
              <a:t>Raquel Bertiz</a:t>
            </a:r>
          </a:p>
          <a:p>
            <a:pPr lvl="2">
              <a:lnSpc>
                <a:spcPct val="90000"/>
              </a:lnSpc>
            </a:pPr>
            <a:r>
              <a:rPr lang="en-US" i="1"/>
              <a:t>Denyce Watties-Daniels</a:t>
            </a:r>
          </a:p>
          <a:p>
            <a:pPr lvl="2">
              <a:lnSpc>
                <a:spcPct val="90000"/>
              </a:lnSpc>
            </a:pPr>
            <a:r>
              <a:rPr lang="en-US" i="1"/>
              <a:t>Hollis Caswell</a:t>
            </a:r>
          </a:p>
          <a:p>
            <a:pPr lvl="2">
              <a:lnSpc>
                <a:spcPct val="90000"/>
              </a:lnSpc>
            </a:pPr>
            <a:r>
              <a:rPr lang="en-US" i="1"/>
              <a:t>Helena Jenkins</a:t>
            </a:r>
          </a:p>
          <a:p>
            <a:pPr lvl="2">
              <a:lnSpc>
                <a:spcPct val="90000"/>
              </a:lnSpc>
            </a:pPr>
            <a:r>
              <a:rPr lang="en-US" i="1"/>
              <a:t>Geetha Kada</a:t>
            </a:r>
          </a:p>
          <a:p>
            <a:pPr lvl="2">
              <a:lnSpc>
                <a:spcPct val="90000"/>
              </a:lnSpc>
            </a:pPr>
            <a:endParaRPr lang="en-US" i="1"/>
          </a:p>
          <a:p>
            <a:pPr marL="914400" lvl="2" indent="0">
              <a:lnSpc>
                <a:spcPct val="90000"/>
              </a:lnSpc>
              <a:buNone/>
            </a:pPr>
            <a:endParaRPr lang="en-US" sz="1600" i="1"/>
          </a:p>
          <a:p>
            <a:pPr lvl="1">
              <a:lnSpc>
                <a:spcPct val="90000"/>
              </a:lnSpc>
            </a:pPr>
            <a:endParaRPr lang="en-US" sz="1600"/>
          </a:p>
          <a:p>
            <a:pPr>
              <a:lnSpc>
                <a:spcPct val="90000"/>
              </a:lnSpc>
            </a:pPr>
            <a:endParaRPr lang="en-US" sz="1400"/>
          </a:p>
        </p:txBody>
      </p:sp>
    </p:spTree>
    <p:extLst>
      <p:ext uri="{BB962C8B-B14F-4D97-AF65-F5344CB8AC3E}">
        <p14:creationId xmlns:p14="http://schemas.microsoft.com/office/powerpoint/2010/main" val="102173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D274-15C7-4183-AF85-13C433AED35F}"/>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4CC9EFA0-61B5-4DF0-8433-5D484B299EA1}"/>
              </a:ext>
            </a:extLst>
          </p:cNvPr>
          <p:cNvSpPr>
            <a:spLocks noGrp="1"/>
          </p:cNvSpPr>
          <p:nvPr>
            <p:ph idx="1"/>
          </p:nvPr>
        </p:nvSpPr>
        <p:spPr>
          <a:xfrm>
            <a:off x="653370" y="1559433"/>
            <a:ext cx="9396483" cy="4688966"/>
          </a:xfrm>
        </p:spPr>
        <p:txBody>
          <a:bodyPr vert="horz" lIns="91440" tIns="45720" rIns="91440" bIns="45720" rtlCol="0" anchor="t">
            <a:normAutofit fontScale="70000" lnSpcReduction="20000"/>
          </a:bodyPr>
          <a:lstStyle/>
          <a:p>
            <a:pPr>
              <a:buNone/>
            </a:pPr>
            <a:r>
              <a:rPr lang="en-US">
                <a:ea typeface="+mj-lt"/>
                <a:cs typeface="+mj-lt"/>
              </a:rPr>
              <a:t>Billings D. M. (2019). Teaching Nurses to Make Clinical Judgments That Ensure Patient Safety. </a:t>
            </a:r>
            <a:r>
              <a:rPr lang="en-US" i="1">
                <a:ea typeface="+mj-lt"/>
                <a:cs typeface="+mj-lt"/>
              </a:rPr>
              <a:t>Journal of continuing education in nursing</a:t>
            </a:r>
            <a:r>
              <a:rPr lang="en-US">
                <a:ea typeface="+mj-lt"/>
                <a:cs typeface="+mj-lt"/>
              </a:rPr>
              <a:t>, </a:t>
            </a:r>
            <a:r>
              <a:rPr lang="en-US" i="1">
                <a:ea typeface="+mj-lt"/>
                <a:cs typeface="+mj-lt"/>
              </a:rPr>
              <a:t>50</a:t>
            </a:r>
            <a:r>
              <a:rPr lang="en-US">
                <a:ea typeface="+mj-lt"/>
                <a:cs typeface="+mj-lt"/>
              </a:rPr>
              <a:t>(7), 300–302. https://doi.org/10.3928/00220124-20190612-04</a:t>
            </a:r>
            <a:endParaRPr lang="en-US"/>
          </a:p>
          <a:p>
            <a:pPr>
              <a:buNone/>
            </a:pPr>
            <a:endParaRPr lang="en-US">
              <a:ea typeface="+mj-lt"/>
              <a:cs typeface="+mj-lt"/>
            </a:endParaRPr>
          </a:p>
          <a:p>
            <a:pPr>
              <a:buNone/>
            </a:pPr>
            <a:r>
              <a:rPr lang="en-US">
                <a:ea typeface="+mj-lt"/>
                <a:cs typeface="+mj-lt"/>
              </a:rPr>
              <a:t>Clinical Judgment Model and Task Model. (2019). Next generation NCLEX news. Retrieved from NGN_Spring19_Eng_04_Final.pdf</a:t>
            </a:r>
            <a:endParaRPr lang="en-US"/>
          </a:p>
          <a:p>
            <a:pPr>
              <a:buNone/>
            </a:pPr>
            <a:endParaRPr lang="en-US">
              <a:ea typeface="+mj-lt"/>
              <a:cs typeface="+mj-lt"/>
            </a:endParaRPr>
          </a:p>
          <a:p>
            <a:pPr>
              <a:buNone/>
            </a:pPr>
            <a:r>
              <a:rPr lang="en-US">
                <a:ea typeface="+mj-lt"/>
                <a:cs typeface="+mj-lt"/>
              </a:rPr>
              <a:t>Dickison, P., </a:t>
            </a:r>
            <a:r>
              <a:rPr lang="en-US" err="1">
                <a:ea typeface="+mj-lt"/>
                <a:cs typeface="+mj-lt"/>
              </a:rPr>
              <a:t>Haerling</a:t>
            </a:r>
            <a:r>
              <a:rPr lang="en-US">
                <a:ea typeface="+mj-lt"/>
                <a:cs typeface="+mj-lt"/>
              </a:rPr>
              <a:t>, K.A., &amp; Lasater, K. (2019). Integrating the NCSBN clinical judgment model into nursing education frameworks. Journal of Nursing Education,58, 72-78.</a:t>
            </a:r>
          </a:p>
          <a:p>
            <a:pPr>
              <a:buNone/>
            </a:pPr>
            <a:endParaRPr lang="en-US">
              <a:ea typeface="+mj-lt"/>
              <a:cs typeface="+mj-lt"/>
            </a:endParaRPr>
          </a:p>
          <a:p>
            <a:pPr>
              <a:buNone/>
            </a:pPr>
            <a:r>
              <a:rPr lang="en-US">
                <a:ea typeface="+mj-lt"/>
                <a:cs typeface="+mj-lt"/>
              </a:rPr>
              <a:t>Kavanagh, J. M., &amp; Szweda, C. (2017). A Crisis in Competency:  The  Strategic and Ethical Imperative to Assessing New Graduate Nurses' Clinical Reasoning. Nursing education perspectives, 38(2), 57–62. </a:t>
            </a:r>
            <a:r>
              <a:rPr lang="en-US">
                <a:ea typeface="+mj-lt"/>
                <a:cs typeface="+mj-lt"/>
                <a:hlinkClick r:id="rId2"/>
              </a:rPr>
              <a:t>https://doi.org/10.1097/01.NEP.0000000000000112</a:t>
            </a:r>
            <a:endParaRPr lang="en-US">
              <a:ea typeface="+mj-lt"/>
              <a:cs typeface="+mj-lt"/>
            </a:endParaRPr>
          </a:p>
          <a:p>
            <a:pPr>
              <a:buNone/>
            </a:pPr>
            <a:endParaRPr lang="en-US">
              <a:ea typeface="+mj-lt"/>
              <a:cs typeface="+mj-lt"/>
            </a:endParaRPr>
          </a:p>
          <a:p>
            <a:pPr>
              <a:buNone/>
            </a:pPr>
            <a:r>
              <a:rPr lang="en-US">
                <a:ea typeface="+mj-lt"/>
                <a:cs typeface="+mj-lt"/>
              </a:rPr>
              <a:t>National League for Nursing (2015). NLN vision series transforming nursing education. debriefing across the curriculum. National League for Nursing ( 2015). NLN vision series: transforming nursing education leading the call to reform. Debriefing across the curriculum. </a:t>
            </a:r>
            <a:r>
              <a:rPr lang="en-US">
                <a:ea typeface="+mj-lt"/>
                <a:cs typeface="+mj-lt"/>
                <a:hlinkClick r:id="rId3"/>
              </a:rPr>
              <a:t>http://www.nln.org/docs/default-source/about/nln-vision-series-(position-statements)/nln-vision-debriefing-across-the-curriculum.pdf?sfvrsn=0</a:t>
            </a:r>
            <a:endParaRPr lang="en-US"/>
          </a:p>
          <a:p>
            <a:pPr>
              <a:buNone/>
            </a:pPr>
            <a:r>
              <a:rPr lang="en-US">
                <a:ea typeface="+mj-lt"/>
                <a:cs typeface="+mj-lt"/>
              </a:rPr>
              <a:t>  </a:t>
            </a:r>
            <a:endParaRPr lang="en-US"/>
          </a:p>
          <a:p>
            <a:pPr>
              <a:buNone/>
            </a:pPr>
            <a:endParaRPr lang="en-US"/>
          </a:p>
          <a:p>
            <a:pPr>
              <a:buNone/>
            </a:pPr>
            <a:endParaRPr lang="en-US"/>
          </a:p>
        </p:txBody>
      </p:sp>
      <p:sp>
        <p:nvSpPr>
          <p:cNvPr id="12" name="TextBox 11">
            <a:extLst>
              <a:ext uri="{FF2B5EF4-FFF2-40B4-BE49-F238E27FC236}">
                <a16:creationId xmlns:a16="http://schemas.microsoft.com/office/drawing/2014/main" id="{7047D91F-3632-43B6-8F1F-F17169C8E44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15239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A085689-791F-4B8F-9F30-12415B97D36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8" name="Picture 27">
            <a:extLst>
              <a:ext uri="{FF2B5EF4-FFF2-40B4-BE49-F238E27FC236}">
                <a16:creationId xmlns:a16="http://schemas.microsoft.com/office/drawing/2014/main" id="{AA3FED7F-6821-47C0-A464-E9278B24129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29">
            <a:extLst>
              <a:ext uri="{FF2B5EF4-FFF2-40B4-BE49-F238E27FC236}">
                <a16:creationId xmlns:a16="http://schemas.microsoft.com/office/drawing/2014/main" id="{8F54B2FB-3F54-4350-8D1B-F86D677CA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561B34F5-88E5-4711-BC16-3005C29AD7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33">
            <a:extLst>
              <a:ext uri="{FF2B5EF4-FFF2-40B4-BE49-F238E27FC236}">
                <a16:creationId xmlns:a16="http://schemas.microsoft.com/office/drawing/2014/main" id="{4F3661D0-2268-4D3E-88BA-0647BCBE3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6" name="Rectangle 35">
            <a:extLst>
              <a:ext uri="{FF2B5EF4-FFF2-40B4-BE49-F238E27FC236}">
                <a16:creationId xmlns:a16="http://schemas.microsoft.com/office/drawing/2014/main" id="{DDB56DB5-0324-4F79-9AB8-CB18C1DC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Hands on keyboard and mouse">
            <a:extLst>
              <a:ext uri="{FF2B5EF4-FFF2-40B4-BE49-F238E27FC236}">
                <a16:creationId xmlns:a16="http://schemas.microsoft.com/office/drawing/2014/main" id="{4FFF6B1E-E04F-4F3E-989C-3E2A24599584}"/>
              </a:ext>
            </a:extLst>
          </p:cNvPr>
          <p:cNvPicPr>
            <a:picLocks noChangeAspect="1"/>
          </p:cNvPicPr>
          <p:nvPr/>
        </p:nvPicPr>
        <p:blipFill rotWithShape="1">
          <a:blip r:embed="rId7">
            <a:duotone>
              <a:prstClr val="black"/>
              <a:schemeClr val="accent5">
                <a:tint val="45000"/>
                <a:satMod val="400000"/>
              </a:schemeClr>
            </a:duotone>
            <a:alphaModFix amt="15000"/>
          </a:blip>
          <a:srcRect t="7865" b="7865"/>
          <a:stretch/>
        </p:blipFill>
        <p:spPr>
          <a:xfrm>
            <a:off x="20" y="10"/>
            <a:ext cx="12191980" cy="6857990"/>
          </a:xfrm>
          <a:prstGeom prst="rect">
            <a:avLst/>
          </a:prstGeom>
        </p:spPr>
      </p:pic>
      <p:sp>
        <p:nvSpPr>
          <p:cNvPr id="2" name="Title 1">
            <a:extLst>
              <a:ext uri="{FF2B5EF4-FFF2-40B4-BE49-F238E27FC236}">
                <a16:creationId xmlns:a16="http://schemas.microsoft.com/office/drawing/2014/main" id="{2F9210A4-54A4-4B17-BA7E-4D831AAFE434}"/>
              </a:ext>
            </a:extLst>
          </p:cNvPr>
          <p:cNvSpPr>
            <a:spLocks noGrp="1"/>
          </p:cNvSpPr>
          <p:nvPr>
            <p:ph type="title" idx="4294967295"/>
          </p:nvPr>
        </p:nvSpPr>
        <p:spPr>
          <a:xfrm>
            <a:off x="646111" y="452718"/>
            <a:ext cx="9404723" cy="1400530"/>
          </a:xfrm>
        </p:spPr>
        <p:txBody>
          <a:bodyPr vert="horz" lIns="91440" tIns="45720" rIns="91440" bIns="45720" rtlCol="0" anchor="t">
            <a:normAutofit/>
          </a:bodyPr>
          <a:lstStyle/>
          <a:p>
            <a:pPr algn="ctr"/>
            <a:r>
              <a:rPr lang="en-US"/>
              <a:t>THANK YOU !!!</a:t>
            </a:r>
          </a:p>
        </p:txBody>
      </p:sp>
      <p:sp>
        <p:nvSpPr>
          <p:cNvPr id="38" name="Rectangle 37">
            <a:extLst>
              <a:ext uri="{FF2B5EF4-FFF2-40B4-BE49-F238E27FC236}">
                <a16:creationId xmlns:a16="http://schemas.microsoft.com/office/drawing/2014/main" id="{C696EBFA-4394-4B46-9875-039A1F1D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5CB9AB6-1D52-4D8C-AF52-5C69698899E8}"/>
              </a:ext>
            </a:extLst>
          </p:cNvPr>
          <p:cNvSpPr>
            <a:spLocks noGrp="1"/>
          </p:cNvSpPr>
          <p:nvPr>
            <p:ph idx="4294967295"/>
          </p:nvPr>
        </p:nvSpPr>
        <p:spPr>
          <a:xfrm>
            <a:off x="377598" y="1675547"/>
            <a:ext cx="10739055" cy="4572852"/>
          </a:xfrm>
        </p:spPr>
        <p:txBody>
          <a:bodyPr vert="horz" lIns="91440" tIns="45720" rIns="91440" bIns="45720" rtlCol="0" anchor="ctr">
            <a:normAutofit/>
          </a:bodyPr>
          <a:lstStyle/>
          <a:p>
            <a:pPr marL="0" indent="0" algn="ctr">
              <a:buNone/>
            </a:pPr>
            <a:r>
              <a:rPr lang="en-US" sz="3600"/>
              <a:t>Don't forget to visit the </a:t>
            </a:r>
            <a:r>
              <a:rPr lang="en-US" sz="3600">
                <a:hlinkClick r:id="rId8"/>
              </a:rPr>
              <a:t>MCSRC webpage</a:t>
            </a:r>
            <a:endParaRPr lang="en-US" sz="3600"/>
          </a:p>
          <a:p>
            <a:pPr marL="0" indent="0">
              <a:buNone/>
            </a:pPr>
            <a:endParaRPr lang="en-US" sz="2400"/>
          </a:p>
          <a:p>
            <a:endParaRPr lang="en-US" sz="2400"/>
          </a:p>
          <a:p>
            <a:pPr marL="0" indent="0"/>
            <a:endParaRPr lang="en-US" sz="2400"/>
          </a:p>
          <a:p>
            <a:endParaRPr lang="en-US" sz="2400"/>
          </a:p>
        </p:txBody>
      </p:sp>
    </p:spTree>
    <p:extLst>
      <p:ext uri="{BB962C8B-B14F-4D97-AF65-F5344CB8AC3E}">
        <p14:creationId xmlns:p14="http://schemas.microsoft.com/office/powerpoint/2010/main" val="14218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223760" cy="2419960"/>
          </a:xfrm>
          <a:prstGeom prst="rect">
            <a:avLst/>
          </a:prstGeom>
        </p:spPr>
      </p:pic>
      <p:sp>
        <p:nvSpPr>
          <p:cNvPr id="6" name="Rectangle 5"/>
          <p:cNvSpPr/>
          <p:nvPr/>
        </p:nvSpPr>
        <p:spPr>
          <a:xfrm flipV="1">
            <a:off x="0" y="2324256"/>
            <a:ext cx="12192000" cy="114366"/>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5665" y="2724537"/>
            <a:ext cx="11420669" cy="310854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Reminders:</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Place questions in the chat for moderated Q&amp;A.</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Audio should be muted to reduce background noise and feedback.</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You must complete a CE evaluation form following the workshop to receive credit. Instructions will be sent to the email used to register for the event.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PPT and recording will be posted to the MNWC website following the event. </a:t>
            </a:r>
          </a:p>
        </p:txBody>
      </p:sp>
      <p:sp>
        <p:nvSpPr>
          <p:cNvPr id="8" name="TextBox 7"/>
          <p:cNvSpPr txBox="1"/>
          <p:nvPr/>
        </p:nvSpPr>
        <p:spPr>
          <a:xfrm>
            <a:off x="-1" y="5967819"/>
            <a:ext cx="12192000" cy="584775"/>
          </a:xfrm>
          <a:prstGeom prst="rect">
            <a:avLst/>
          </a:prstGeom>
          <a:noFill/>
        </p:spPr>
        <p:txBody>
          <a:bodyPr wrap="square" rtlCol="0">
            <a:spAutoFit/>
          </a:bodyPr>
          <a:lstStyle/>
          <a:p>
            <a:pPr algn="ctr"/>
            <a:r>
              <a:rPr lang="en-US" sz="3200" b="1" i="1" dirty="0">
                <a:solidFill>
                  <a:srgbClr val="C8102E"/>
                </a:solidFill>
                <a:latin typeface="Times New Roman" panose="02020603050405020304" pitchFamily="18" charset="0"/>
                <a:cs typeface="Times New Roman" panose="02020603050405020304" pitchFamily="18" charset="0"/>
              </a:rPr>
              <a:t>https://nursing.umaryland.edu/mnwc/events</a:t>
            </a:r>
          </a:p>
        </p:txBody>
      </p:sp>
    </p:spTree>
    <p:extLst>
      <p:ext uri="{BB962C8B-B14F-4D97-AF65-F5344CB8AC3E}">
        <p14:creationId xmlns:p14="http://schemas.microsoft.com/office/powerpoint/2010/main" val="339462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E0B769E-2E75-4D6A-9C74-E22DA4CC6FE2}"/>
              </a:ext>
            </a:extLst>
          </p:cNvPr>
          <p:cNvSpPr>
            <a:spLocks noGrp="1"/>
          </p:cNvSpPr>
          <p:nvPr>
            <p:ph type="title"/>
          </p:nvPr>
        </p:nvSpPr>
        <p:spPr>
          <a:xfrm>
            <a:off x="969251" y="449718"/>
            <a:ext cx="6172200" cy="498475"/>
          </a:xfrm>
        </p:spPr>
        <p:txBody>
          <a:bodyPr/>
          <a:lstStyle/>
          <a:p>
            <a:r>
              <a:rPr lang="en-US" altLang="en-US" sz="2700" dirty="0"/>
              <a:t>Disclosures</a:t>
            </a:r>
          </a:p>
        </p:txBody>
      </p:sp>
      <p:sp>
        <p:nvSpPr>
          <p:cNvPr id="6147" name="Content Placeholder 2">
            <a:extLst>
              <a:ext uri="{FF2B5EF4-FFF2-40B4-BE49-F238E27FC236}">
                <a16:creationId xmlns:a16="http://schemas.microsoft.com/office/drawing/2014/main" id="{46EA5DE0-509B-45BD-A898-C12FD9EB7606}"/>
              </a:ext>
            </a:extLst>
          </p:cNvPr>
          <p:cNvSpPr>
            <a:spLocks noGrp="1"/>
          </p:cNvSpPr>
          <p:nvPr>
            <p:ph idx="1"/>
          </p:nvPr>
        </p:nvSpPr>
        <p:spPr>
          <a:xfrm>
            <a:off x="3093942" y="1014412"/>
            <a:ext cx="5673725" cy="4829175"/>
          </a:xfrm>
        </p:spPr>
        <p:txBody>
          <a:bodyPr>
            <a:normAutofit lnSpcReduction="10000"/>
          </a:bodyPr>
          <a:lstStyle/>
          <a:p>
            <a:pPr marL="0" indent="0" algn="ctr">
              <a:spcBef>
                <a:spcPct val="0"/>
              </a:spcBef>
              <a:buNone/>
            </a:pPr>
            <a:r>
              <a:rPr lang="en-US" altLang="en-US" sz="2100" dirty="0"/>
              <a:t>This educational event, has no relevant financial relationship(s) with ineligible companies to disclose.</a:t>
            </a:r>
          </a:p>
          <a:p>
            <a:pPr marL="0" indent="0" algn="ctr">
              <a:spcBef>
                <a:spcPct val="0"/>
              </a:spcBef>
              <a:buNone/>
            </a:pPr>
            <a:r>
              <a:rPr lang="en-US" altLang="en-US" sz="2100" dirty="0"/>
              <a:t>None of the planners or speaker(s) for this educational activity have relevant financial relationship(s) to disclose with ineligible companies whose primary business is producing, marketing, selling, or distributing healthcare products used by or on patients.</a:t>
            </a:r>
          </a:p>
          <a:p>
            <a:pPr marL="0" indent="0" algn="ctr">
              <a:spcBef>
                <a:spcPct val="0"/>
              </a:spcBef>
              <a:buNone/>
            </a:pPr>
            <a:endParaRPr lang="en-US" altLang="en-US" sz="2100" dirty="0"/>
          </a:p>
          <a:p>
            <a:pPr marL="0" indent="0" algn="ctr">
              <a:spcBef>
                <a:spcPct val="0"/>
              </a:spcBef>
              <a:buNone/>
            </a:pPr>
            <a:r>
              <a:rPr lang="en-US" altLang="en-US" sz="1800" dirty="0"/>
              <a:t>The University of Maryland School of Nursing is accredited with distinction as a provider of nursing continuing professional development by the American Nurses Credentialing Center's (</a:t>
            </a:r>
            <a:r>
              <a:rPr lang="en-US" altLang="en-US" sz="1800" dirty="0" err="1"/>
              <a:t>ANCC</a:t>
            </a:r>
            <a:r>
              <a:rPr lang="en-US" altLang="en-US" sz="1800" dirty="0"/>
              <a:t>) Commission on Accreditation</a:t>
            </a:r>
            <a:r>
              <a:rPr lang="en-US" altLang="en-US" sz="2100" dirty="0"/>
              <a:t>.  </a:t>
            </a:r>
          </a:p>
          <a:p>
            <a:pPr marL="0" indent="0" algn="ctr">
              <a:buNone/>
            </a:pPr>
            <a:endParaRPr lang="en-US" altLang="en-US" sz="2100" dirty="0"/>
          </a:p>
        </p:txBody>
      </p:sp>
      <p:pic>
        <p:nvPicPr>
          <p:cNvPr id="6148" name="Picture 3">
            <a:extLst>
              <a:ext uri="{FF2B5EF4-FFF2-40B4-BE49-F238E27FC236}">
                <a16:creationId xmlns:a16="http://schemas.microsoft.com/office/drawing/2014/main" id="{AA3F6489-0854-462A-BD2C-37BD99F3170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6551" y="4123288"/>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5DCDB6F-1955-41A6-9ADB-6EEA4CF65D0E}"/>
              </a:ext>
            </a:extLst>
          </p:cNvPr>
          <p:cNvSpPr>
            <a:spLocks noGrp="1"/>
          </p:cNvSpPr>
          <p:nvPr>
            <p:ph type="title"/>
          </p:nvPr>
        </p:nvSpPr>
        <p:spPr>
          <a:xfrm>
            <a:off x="1405035" y="531004"/>
            <a:ext cx="6172200" cy="950913"/>
          </a:xfrm>
        </p:spPr>
        <p:txBody>
          <a:bodyPr/>
          <a:lstStyle/>
          <a:p>
            <a:r>
              <a:rPr lang="en-US" altLang="en-US" sz="2700" b="1" dirty="0"/>
              <a:t>Continuing Education (CE)</a:t>
            </a:r>
            <a:br>
              <a:rPr lang="en-US" altLang="en-US" sz="2700" b="1" dirty="0"/>
            </a:br>
            <a:r>
              <a:rPr lang="en-US" altLang="en-US" sz="2700" b="1" dirty="0"/>
              <a:t> for Nurses</a:t>
            </a:r>
          </a:p>
        </p:txBody>
      </p:sp>
      <p:sp>
        <p:nvSpPr>
          <p:cNvPr id="3" name="Content Placeholder 2">
            <a:extLst>
              <a:ext uri="{FF2B5EF4-FFF2-40B4-BE49-F238E27FC236}">
                <a16:creationId xmlns:a16="http://schemas.microsoft.com/office/drawing/2014/main" id="{F097651E-2BFD-4585-8A9E-0864D402B3D9}"/>
              </a:ext>
            </a:extLst>
          </p:cNvPr>
          <p:cNvSpPr>
            <a:spLocks noGrp="1"/>
          </p:cNvSpPr>
          <p:nvPr>
            <p:ph idx="1"/>
          </p:nvPr>
        </p:nvSpPr>
        <p:spPr>
          <a:xfrm>
            <a:off x="2807284" y="1481917"/>
            <a:ext cx="6759575" cy="4738687"/>
          </a:xfrm>
        </p:spPr>
        <p:txBody>
          <a:bodyPr/>
          <a:lstStyle/>
          <a:p>
            <a:pPr marL="0" indent="0">
              <a:buNone/>
              <a:defRPr/>
            </a:pPr>
            <a:endParaRPr lang="en-US" sz="1650" dirty="0"/>
          </a:p>
          <a:p>
            <a:pPr>
              <a:defRPr/>
            </a:pPr>
            <a:r>
              <a:rPr lang="en-US" dirty="0"/>
              <a:t>Nurses may receive 1.5 contact hour for attending this activity.</a:t>
            </a:r>
          </a:p>
          <a:p>
            <a:pPr>
              <a:defRPr/>
            </a:pPr>
            <a:r>
              <a:rPr lang="en-US" dirty="0"/>
              <a:t>To receive CE, submit the following:</a:t>
            </a:r>
          </a:p>
          <a:p>
            <a:pPr lvl="1">
              <a:buFont typeface="Wingdings" panose="05000000000000000000" pitchFamily="2" charset="2"/>
              <a:buChar char="ü"/>
              <a:defRPr/>
            </a:pPr>
            <a:r>
              <a:rPr lang="en-US" sz="2400" dirty="0"/>
              <a:t>Completed activity evaluation that will be sent to you via email and complete the acknowledgement section at the top of the evaluation</a:t>
            </a:r>
          </a:p>
          <a:p>
            <a:pPr>
              <a:defRPr/>
            </a:pPr>
            <a:r>
              <a:rPr lang="en-US" dirty="0"/>
              <a:t>Nurses will receive a CE certificate via email from the University of Maryland School of Nursing (UMSON) within two to four weeks after submitting the completed evaluation.  </a:t>
            </a:r>
          </a:p>
          <a:p>
            <a:pPr marL="0" indent="0">
              <a:buNone/>
              <a:defRPr/>
            </a:pP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People holding hands">
            <a:extLst>
              <a:ext uri="{FF2B5EF4-FFF2-40B4-BE49-F238E27FC236}">
                <a16:creationId xmlns:a16="http://schemas.microsoft.com/office/drawing/2014/main" id="{E825E23D-E5A2-4F26-877D-169803916AFF}"/>
              </a:ext>
            </a:extLst>
          </p:cNvPr>
          <p:cNvPicPr>
            <a:picLocks noChangeAspect="1"/>
          </p:cNvPicPr>
          <p:nvPr/>
        </p:nvPicPr>
        <p:blipFill rotWithShape="1">
          <a:blip r:embed="rId2">
            <a:alphaModFix amt="40000"/>
          </a:blip>
          <a:srcRect t="23390" r="9085" b="-7"/>
          <a:stretch/>
        </p:blipFill>
        <p:spPr>
          <a:xfrm>
            <a:off x="20" y="10"/>
            <a:ext cx="12191980" cy="6857990"/>
          </a:xfrm>
          <a:prstGeom prst="rect">
            <a:avLst/>
          </a:prstGeom>
        </p:spPr>
      </p:pic>
      <p:sp>
        <p:nvSpPr>
          <p:cNvPr id="2" name="Title 1"/>
          <p:cNvSpPr>
            <a:spLocks noGrp="1"/>
          </p:cNvSpPr>
          <p:nvPr>
            <p:ph type="ctrTitle"/>
          </p:nvPr>
        </p:nvSpPr>
        <p:spPr>
          <a:xfrm>
            <a:off x="824276" y="1016480"/>
            <a:ext cx="9156337" cy="3760901"/>
          </a:xfrm>
        </p:spPr>
        <p:txBody>
          <a:bodyPr>
            <a:normAutofit/>
          </a:bodyPr>
          <a:lstStyle/>
          <a:p>
            <a:pPr>
              <a:lnSpc>
                <a:spcPct val="90000"/>
              </a:lnSpc>
            </a:pPr>
            <a:r>
              <a:rPr lang="en-US">
                <a:solidFill>
                  <a:schemeClr val="tx1"/>
                </a:solidFill>
              </a:rPr>
              <a:t>Using  Debriefing to Foster Clinical Judgement</a:t>
            </a:r>
          </a:p>
        </p:txBody>
      </p:sp>
      <p:sp>
        <p:nvSpPr>
          <p:cNvPr id="3" name="Subtitle 2"/>
          <p:cNvSpPr>
            <a:spLocks noGrp="1"/>
          </p:cNvSpPr>
          <p:nvPr>
            <p:ph type="subTitle" idx="1"/>
          </p:nvPr>
        </p:nvSpPr>
        <p:spPr>
          <a:xfrm>
            <a:off x="1154955" y="4777380"/>
            <a:ext cx="9217544" cy="1659706"/>
          </a:xfrm>
        </p:spPr>
        <p:txBody>
          <a:bodyPr>
            <a:normAutofit lnSpcReduction="10000"/>
          </a:bodyPr>
          <a:lstStyle/>
          <a:p>
            <a:r>
              <a:rPr lang="en-US">
                <a:solidFill>
                  <a:schemeClr val="tx1"/>
                </a:solidFill>
              </a:rPr>
              <a:t>The Maryland Clinical Simulation Resource Consortium (MCSRC)</a:t>
            </a:r>
          </a:p>
          <a:p>
            <a:pPr algn="ctr"/>
            <a:r>
              <a:rPr lang="en-US">
                <a:solidFill>
                  <a:schemeClr val="tx1"/>
                </a:solidFill>
              </a:rPr>
              <a:t>Raquel Bertiz </a:t>
            </a:r>
            <a:r>
              <a:rPr lang="en-US" err="1">
                <a:solidFill>
                  <a:schemeClr val="tx1"/>
                </a:solidFill>
              </a:rPr>
              <a:t>Phd</a:t>
            </a:r>
            <a:r>
              <a:rPr lang="en-US">
                <a:solidFill>
                  <a:schemeClr val="tx1"/>
                </a:solidFill>
              </a:rPr>
              <a:t>, RN, CHSE, CNE</a:t>
            </a:r>
          </a:p>
          <a:p>
            <a:pPr algn="ctr"/>
            <a:r>
              <a:rPr lang="en-US">
                <a:solidFill>
                  <a:schemeClr val="tx1"/>
                </a:solidFill>
              </a:rPr>
              <a:t> JASLINE MORENO MSN,RN,CHSE</a:t>
            </a:r>
          </a:p>
          <a:p>
            <a:pPr algn="ctr"/>
            <a:r>
              <a:rPr lang="en-US">
                <a:solidFill>
                  <a:schemeClr val="tx1"/>
                </a:solidFill>
              </a:rPr>
              <a:t>DENYCE WATTIES </a:t>
            </a:r>
            <a:r>
              <a:rPr lang="en-US" err="1">
                <a:solidFill>
                  <a:schemeClr val="tx1"/>
                </a:solidFill>
              </a:rPr>
              <a:t>DANIEls</a:t>
            </a:r>
            <a:r>
              <a:rPr lang="en-US">
                <a:solidFill>
                  <a:schemeClr val="tx1"/>
                </a:solidFill>
              </a:rPr>
              <a:t> DNP, RN</a:t>
            </a:r>
          </a:p>
          <a:p>
            <a:endParaRPr lang="en-US">
              <a:solidFill>
                <a:schemeClr val="tx1"/>
              </a:solidFill>
            </a:endParaRPr>
          </a:p>
          <a:p>
            <a:endParaRPr lang="en-US">
              <a:solidFill>
                <a:schemeClr val="tx1"/>
              </a:solidFill>
            </a:endParaRPr>
          </a:p>
        </p:txBody>
      </p:sp>
      <p:sp>
        <p:nvSpPr>
          <p:cNvPr id="11"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3D3D-BE71-49D4-BA94-594C708DC103}"/>
              </a:ext>
            </a:extLst>
          </p:cNvPr>
          <p:cNvSpPr>
            <a:spLocks noGrp="1"/>
          </p:cNvSpPr>
          <p:nvPr>
            <p:ph type="title"/>
          </p:nvPr>
        </p:nvSpPr>
        <p:spPr>
          <a:xfrm>
            <a:off x="806195" y="804672"/>
            <a:ext cx="3521359" cy="5248656"/>
          </a:xfrm>
        </p:spPr>
        <p:txBody>
          <a:bodyPr anchor="ctr">
            <a:normAutofit/>
          </a:bodyPr>
          <a:lstStyle/>
          <a:p>
            <a:pPr algn="ctr"/>
            <a:r>
              <a:rPr lang="en-US"/>
              <a:t>Basic Assumption</a:t>
            </a:r>
            <a:br>
              <a:rPr lang="en-US"/>
            </a:br>
            <a:r>
              <a:rPr lang="en-US"/>
              <a:t/>
            </a:r>
            <a:br>
              <a:rPr lang="en-US"/>
            </a:br>
            <a:endParaRPr lang="en-US"/>
          </a:p>
        </p:txBody>
      </p:sp>
      <p:sp>
        <p:nvSpPr>
          <p:cNvPr id="3" name="Content Placeholder 2">
            <a:extLst>
              <a:ext uri="{FF2B5EF4-FFF2-40B4-BE49-F238E27FC236}">
                <a16:creationId xmlns:a16="http://schemas.microsoft.com/office/drawing/2014/main" id="{249BAA2F-BA34-418D-BDAA-9F6E6255817E}"/>
              </a:ext>
            </a:extLst>
          </p:cNvPr>
          <p:cNvSpPr>
            <a:spLocks noGrp="1"/>
          </p:cNvSpPr>
          <p:nvPr>
            <p:ph idx="1"/>
          </p:nvPr>
        </p:nvSpPr>
        <p:spPr>
          <a:xfrm>
            <a:off x="4953283" y="804671"/>
            <a:ext cx="6399930" cy="5248657"/>
          </a:xfrm>
        </p:spPr>
        <p:txBody>
          <a:bodyPr vert="horz" lIns="91440" tIns="45720" rIns="91440" bIns="45720" rtlCol="0" anchor="ctr">
            <a:normAutofit fontScale="77500" lnSpcReduction="20000"/>
          </a:bodyPr>
          <a:lstStyle/>
          <a:p>
            <a:pPr marL="0" indent="0">
              <a:buNone/>
            </a:pPr>
            <a:endParaRPr lang="en-US" sz="2800" i="1">
              <a:ea typeface="+mj-lt"/>
              <a:cs typeface="+mj-lt"/>
            </a:endParaRPr>
          </a:p>
          <a:p>
            <a:pPr marL="0" indent="0">
              <a:buNone/>
            </a:pPr>
            <a:endParaRPr lang="en-US" sz="3200" i="1">
              <a:ea typeface="+mj-lt"/>
              <a:cs typeface="+mj-lt"/>
            </a:endParaRPr>
          </a:p>
          <a:p>
            <a:pPr marL="0" indent="0">
              <a:buNone/>
            </a:pPr>
            <a:endParaRPr lang="en-US" sz="3200" i="1">
              <a:ea typeface="+mj-lt"/>
              <a:cs typeface="+mj-lt"/>
            </a:endParaRPr>
          </a:p>
          <a:p>
            <a:pPr marL="0" indent="0">
              <a:buNone/>
            </a:pPr>
            <a:endParaRPr lang="en-US" sz="3200" i="1">
              <a:ea typeface="+mj-lt"/>
              <a:cs typeface="+mj-lt"/>
            </a:endParaRPr>
          </a:p>
          <a:p>
            <a:pPr marL="0" indent="0">
              <a:buNone/>
            </a:pPr>
            <a:r>
              <a:rPr lang="en-US" sz="3200" i="1">
                <a:ea typeface="+mj-lt"/>
                <a:cs typeface="+mj-lt"/>
              </a:rPr>
              <a:t>We believe that everyone participating in activities at MCSRC is intelligent, capable, cares about doing their best, and wants to improve</a:t>
            </a:r>
            <a:r>
              <a:rPr lang="en-US" sz="3200" i="1" baseline="30000">
                <a:ea typeface="+mj-lt"/>
                <a:cs typeface="+mj-lt"/>
              </a:rPr>
              <a:t>©</a:t>
            </a:r>
          </a:p>
          <a:p>
            <a:pPr marL="0" indent="0">
              <a:buNone/>
            </a:pPr>
            <a:endParaRPr lang="en-US" sz="2800" i="1" baseline="30000">
              <a:ea typeface="+mj-lt"/>
              <a:cs typeface="+mj-lt"/>
            </a:endParaRPr>
          </a:p>
          <a:p>
            <a:pPr marL="0" indent="0">
              <a:buNone/>
            </a:pPr>
            <a:endParaRPr lang="en-US"/>
          </a:p>
          <a:p>
            <a:pPr marL="0" indent="0">
              <a:buNone/>
            </a:pPr>
            <a:endParaRPr lang="en-US" sz="1200"/>
          </a:p>
          <a:p>
            <a:pPr marL="0" indent="0">
              <a:buNone/>
            </a:pPr>
            <a:endParaRPr lang="en-US" sz="1200"/>
          </a:p>
          <a:p>
            <a:pPr marL="0" indent="0">
              <a:buNone/>
            </a:pPr>
            <a:endParaRPr lang="en-US" sz="1200"/>
          </a:p>
          <a:p>
            <a:pPr marL="0" indent="0">
              <a:buNone/>
            </a:pPr>
            <a:endParaRPr lang="en-US" sz="1200"/>
          </a:p>
          <a:p>
            <a:pPr marL="0" indent="0">
              <a:buNone/>
            </a:pPr>
            <a:endParaRPr lang="en-US" sz="1200"/>
          </a:p>
          <a:p>
            <a:pPr marL="0" indent="0">
              <a:buNone/>
            </a:pPr>
            <a:r>
              <a:rPr lang="en-US" sz="1200"/>
              <a:t>Copyright 2004-2020 Center for Medical Simulation, Boston, Massachusetts, USA. </a:t>
            </a:r>
            <a:r>
              <a:rPr lang="en-US" sz="1200" u="sng">
                <a:hlinkClick r:id="rId2"/>
              </a:rPr>
              <a:t>www.harvardmedsim.org</a:t>
            </a:r>
            <a:r>
              <a:rPr lang="en-US" sz="1200"/>
              <a:t> info@havardmedsim.org  All Rights Reserved – Used with permission. </a:t>
            </a:r>
          </a:p>
          <a:p>
            <a:pPr marL="0" indent="0">
              <a:buNone/>
            </a:pPr>
            <a:endParaRPr lang="en-US" sz="1200"/>
          </a:p>
          <a:p>
            <a:pPr marL="0" indent="0">
              <a:buNone/>
            </a:pPr>
            <a:endParaRPr lang="en-US" sz="2800"/>
          </a:p>
        </p:txBody>
      </p:sp>
      <p:pic>
        <p:nvPicPr>
          <p:cNvPr id="9" name="Picture 8">
            <a:extLst>
              <a:ext uri="{FF2B5EF4-FFF2-40B4-BE49-F238E27FC236}">
                <a16:creationId xmlns:a16="http://schemas.microsoft.com/office/drawing/2014/main" id="{44E68A89-5197-9749-AC8E-0CCF148B01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682" y="4080357"/>
            <a:ext cx="2458383" cy="1315843"/>
          </a:xfrm>
          <a:prstGeom prst="rect">
            <a:avLst/>
          </a:prstGeom>
          <a:noFill/>
          <a:ln>
            <a:noFill/>
          </a:ln>
        </p:spPr>
      </p:pic>
    </p:spTree>
    <p:extLst>
      <p:ext uri="{BB962C8B-B14F-4D97-AF65-F5344CB8AC3E}">
        <p14:creationId xmlns:p14="http://schemas.microsoft.com/office/powerpoint/2010/main" val="130783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29E2-77C5-445C-B4F0-B70F68895573}"/>
              </a:ext>
            </a:extLst>
          </p:cNvPr>
          <p:cNvSpPr>
            <a:spLocks noGrp="1"/>
          </p:cNvSpPr>
          <p:nvPr>
            <p:ph type="title"/>
          </p:nvPr>
        </p:nvSpPr>
        <p:spPr>
          <a:xfrm>
            <a:off x="646111" y="452718"/>
            <a:ext cx="9404723" cy="1400530"/>
          </a:xfrm>
        </p:spPr>
        <p:txBody>
          <a:bodyPr>
            <a:normAutofit/>
          </a:bodyPr>
          <a:lstStyle/>
          <a:p>
            <a:pPr algn="ctr">
              <a:lnSpc>
                <a:spcPct val="90000"/>
              </a:lnSpc>
            </a:pPr>
            <a:r>
              <a:rPr lang="en-US" sz="3200" b="1"/>
              <a:t>Objectives:</a:t>
            </a:r>
            <a:r>
              <a:rPr lang="en-US" sz="2900"/>
              <a:t/>
            </a:r>
            <a:br>
              <a:rPr lang="en-US" sz="2900"/>
            </a:br>
            <a:r>
              <a:rPr lang="en-US" sz="2900">
                <a:ea typeface="+mj-lt"/>
                <a:cs typeface="+mj-lt"/>
              </a:rPr>
              <a:t>(Upon completion of this session, the participants will be able to)</a:t>
            </a:r>
            <a:endParaRPr lang="en-US" sz="2900"/>
          </a:p>
        </p:txBody>
      </p:sp>
      <p:sp>
        <p:nvSpPr>
          <p:cNvPr id="46" name="TextBox 45">
            <a:extLst>
              <a:ext uri="{FF2B5EF4-FFF2-40B4-BE49-F238E27FC236}">
                <a16:creationId xmlns:a16="http://schemas.microsoft.com/office/drawing/2014/main" id="{EA363E50-DB4C-46A9-B255-BE054FD6798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70" name="Content Placeholder 2">
            <a:extLst>
              <a:ext uri="{FF2B5EF4-FFF2-40B4-BE49-F238E27FC236}">
                <a16:creationId xmlns:a16="http://schemas.microsoft.com/office/drawing/2014/main" id="{9D801CB4-4699-43DC-9920-230D289F72A7}"/>
              </a:ext>
            </a:extLst>
          </p:cNvPr>
          <p:cNvGraphicFramePr/>
          <p:nvPr>
            <p:extLst>
              <p:ext uri="{D42A27DB-BD31-4B8C-83A1-F6EECF244321}">
                <p14:modId xmlns:p14="http://schemas.microsoft.com/office/powerpoint/2010/main" val="3089870594"/>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48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309CB67E-C82A-46D2-A0DB-BE83B65D68D3}"/>
              </a:ext>
            </a:extLst>
          </p:cNvPr>
          <p:cNvPicPr>
            <a:picLocks noChangeAspect="1"/>
          </p:cNvPicPr>
          <p:nvPr/>
        </p:nvPicPr>
        <p:blipFill rotWithShape="1">
          <a:blip r:embed="rId4">
            <a:duotone>
              <a:prstClr val="black"/>
              <a:schemeClr val="accent5">
                <a:tint val="45000"/>
                <a:satMod val="400000"/>
              </a:schemeClr>
            </a:duotone>
            <a:alphaModFix amt="15000"/>
          </a:blip>
          <a:srcRect r="-2" b="6263"/>
          <a:stretch/>
        </p:blipFill>
        <p:spPr>
          <a:xfrm>
            <a:off x="20" y="10"/>
            <a:ext cx="12191980" cy="6857990"/>
          </a:xfrm>
          <a:prstGeom prst="rect">
            <a:avLst/>
          </a:prstGeom>
        </p:spPr>
      </p:pic>
      <p:sp>
        <p:nvSpPr>
          <p:cNvPr id="2" name="Title 1">
            <a:extLst>
              <a:ext uri="{FF2B5EF4-FFF2-40B4-BE49-F238E27FC236}">
                <a16:creationId xmlns:a16="http://schemas.microsoft.com/office/drawing/2014/main" id="{7298827E-A4B1-0640-949E-9AC21231421C}"/>
              </a:ext>
            </a:extLst>
          </p:cNvPr>
          <p:cNvSpPr>
            <a:spLocks noGrp="1"/>
          </p:cNvSpPr>
          <p:nvPr>
            <p:ph type="title"/>
          </p:nvPr>
        </p:nvSpPr>
        <p:spPr>
          <a:xfrm>
            <a:off x="646111" y="452718"/>
            <a:ext cx="9404723" cy="1400530"/>
          </a:xfrm>
        </p:spPr>
        <p:txBody>
          <a:bodyPr>
            <a:normAutofit/>
          </a:bodyPr>
          <a:lstStyle/>
          <a:p>
            <a:r>
              <a:rPr lang="en-US"/>
              <a:t>Debriefing</a:t>
            </a:r>
          </a:p>
        </p:txBody>
      </p:sp>
      <p:sp>
        <p:nvSpPr>
          <p:cNvPr id="9" name="Rectangle 8">
            <a:extLst>
              <a:ext uri="{FF2B5EF4-FFF2-40B4-BE49-F238E27FC236}">
                <a16:creationId xmlns:a16="http://schemas.microsoft.com/office/drawing/2014/main" id="{C696EBFA-4394-4B46-9875-039A1F1D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C390351-1D46-BC4C-9356-77ABF2529DF9}"/>
              </a:ext>
            </a:extLst>
          </p:cNvPr>
          <p:cNvSpPr>
            <a:spLocks noGrp="1"/>
          </p:cNvSpPr>
          <p:nvPr>
            <p:ph idx="1"/>
          </p:nvPr>
        </p:nvSpPr>
        <p:spPr>
          <a:xfrm>
            <a:off x="316191" y="1274172"/>
            <a:ext cx="11810320" cy="4873744"/>
          </a:xfrm>
        </p:spPr>
        <p:txBody>
          <a:bodyPr vert="horz" lIns="91440" tIns="45720" rIns="91440" bIns="45720" rtlCol="0" anchor="ctr">
            <a:normAutofit/>
          </a:bodyPr>
          <a:lstStyle/>
          <a:p>
            <a:pPr marL="0" indent="0">
              <a:buNone/>
            </a:pPr>
            <a:r>
              <a:rPr lang="en-US" sz="3200"/>
              <a:t>  I HAVE FACILITATED DEBRIEFING IN THE PAST TWO YEARS</a:t>
            </a:r>
          </a:p>
          <a:p>
            <a:endParaRPr lang="en-US"/>
          </a:p>
        </p:txBody>
      </p:sp>
    </p:spTree>
    <p:extLst>
      <p:ext uri="{BB962C8B-B14F-4D97-AF65-F5344CB8AC3E}">
        <p14:creationId xmlns:p14="http://schemas.microsoft.com/office/powerpoint/2010/main" val="9882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EA8C-57E7-43FD-B82F-3E354823CED4}"/>
              </a:ext>
            </a:extLst>
          </p:cNvPr>
          <p:cNvSpPr>
            <a:spLocks noGrp="1"/>
          </p:cNvSpPr>
          <p:nvPr>
            <p:ph type="title"/>
          </p:nvPr>
        </p:nvSpPr>
        <p:spPr>
          <a:xfrm>
            <a:off x="646111" y="452718"/>
            <a:ext cx="11117408" cy="1095730"/>
          </a:xfrm>
        </p:spPr>
        <p:txBody>
          <a:bodyPr/>
          <a:lstStyle/>
          <a:p>
            <a:pPr algn="ctr"/>
            <a:r>
              <a:rPr lang="en-US" sz="3600" u="sng">
                <a:ea typeface="+mj-lt"/>
                <a:cs typeface="+mj-lt"/>
              </a:rPr>
              <a:t>The Healthcare Simulation Standards of Best Practice™ : Debriefing</a:t>
            </a:r>
            <a:r>
              <a:rPr lang="en-US" sz="3600"/>
              <a:t/>
            </a:r>
            <a:br>
              <a:rPr lang="en-US" sz="3600"/>
            </a:br>
            <a:r>
              <a:rPr lang="en-US" sz="3600"/>
              <a:t/>
            </a:r>
            <a:br>
              <a:rPr lang="en-US" sz="3600"/>
            </a:br>
            <a:endParaRPr lang="en-US" sz="3200"/>
          </a:p>
        </p:txBody>
      </p:sp>
      <p:sp>
        <p:nvSpPr>
          <p:cNvPr id="3" name="Content Placeholder 2">
            <a:extLst>
              <a:ext uri="{FF2B5EF4-FFF2-40B4-BE49-F238E27FC236}">
                <a16:creationId xmlns:a16="http://schemas.microsoft.com/office/drawing/2014/main" id="{31B95E3D-548B-467C-BE05-A6BB5ABF1DF3}"/>
              </a:ext>
            </a:extLst>
          </p:cNvPr>
          <p:cNvSpPr>
            <a:spLocks noGrp="1"/>
          </p:cNvSpPr>
          <p:nvPr>
            <p:ph idx="1"/>
          </p:nvPr>
        </p:nvSpPr>
        <p:spPr>
          <a:xfrm>
            <a:off x="987391" y="1941288"/>
            <a:ext cx="9924012" cy="4552063"/>
          </a:xfrm>
        </p:spPr>
        <p:txBody>
          <a:bodyPr vert="horz" lIns="91440" tIns="45720" rIns="91440" bIns="45720" rtlCol="0" anchor="t">
            <a:noAutofit/>
          </a:bodyPr>
          <a:lstStyle/>
          <a:p>
            <a:pPr marL="0" indent="0">
              <a:buNone/>
            </a:pPr>
            <a:r>
              <a:rPr lang="en-US">
                <a:ea typeface="+mj-lt"/>
                <a:cs typeface="+mj-lt"/>
              </a:rPr>
              <a:t>1. Planned and incorporated into the simulation-based experience in an appropriate manner in order to guide the learner(s) in achieving the desired learning or evaluation outcomes.</a:t>
            </a:r>
            <a:endParaRPr lang="en-US"/>
          </a:p>
          <a:p>
            <a:pPr marL="0" indent="0">
              <a:buNone/>
            </a:pPr>
            <a:r>
              <a:rPr lang="en-US">
                <a:ea typeface="+mj-lt"/>
                <a:cs typeface="+mj-lt"/>
              </a:rPr>
              <a:t>2.Constructed, designed and/or facilitated by a person(s) or system capable and/or competent in providing appropriate feedback, debriefing, and/or guided reflection.</a:t>
            </a:r>
            <a:endParaRPr lang="en-US"/>
          </a:p>
          <a:p>
            <a:pPr marL="0" indent="0">
              <a:buNone/>
            </a:pPr>
            <a:r>
              <a:rPr lang="en-US">
                <a:ea typeface="+mj-lt"/>
                <a:cs typeface="+mj-lt"/>
              </a:rPr>
              <a:t>3. </a:t>
            </a:r>
            <a:r>
              <a:rPr lang="en-US">
                <a:highlight>
                  <a:srgbClr val="808080"/>
                </a:highlight>
                <a:ea typeface="+mj-lt"/>
                <a:cs typeface="+mj-lt"/>
              </a:rPr>
              <a:t>Conducted in a manner that promotes self, team, and/or systems analysis. This process should encourage reflection, exploration of knowledge, and identification of performance/system deficits while maintaining psychological safety and confidentiality.</a:t>
            </a:r>
            <a:endParaRPr lang="en-US">
              <a:highlight>
                <a:srgbClr val="808080"/>
              </a:highlight>
            </a:endParaRPr>
          </a:p>
          <a:p>
            <a:pPr marL="0" indent="0">
              <a:buNone/>
            </a:pPr>
            <a:r>
              <a:rPr lang="en-US">
                <a:ea typeface="+mj-lt"/>
                <a:cs typeface="+mj-lt"/>
              </a:rPr>
              <a:t>4. Planned and structured in a purposeful way based on theoretical frameworks and/or evidenced-based concepts.</a:t>
            </a:r>
            <a:endParaRPr lang="en-US"/>
          </a:p>
          <a:p>
            <a:endParaRPr lang="en-US"/>
          </a:p>
        </p:txBody>
      </p:sp>
      <p:sp>
        <p:nvSpPr>
          <p:cNvPr id="4" name="TextBox 3">
            <a:extLst>
              <a:ext uri="{FF2B5EF4-FFF2-40B4-BE49-F238E27FC236}">
                <a16:creationId xmlns:a16="http://schemas.microsoft.com/office/drawing/2014/main" id="{27EB738A-5C89-4E3A-88B2-3C30188B6F02}"/>
              </a:ext>
            </a:extLst>
          </p:cNvPr>
          <p:cNvSpPr txBox="1"/>
          <p:nvPr/>
        </p:nvSpPr>
        <p:spPr>
          <a:xfrm>
            <a:off x="8355395" y="5891231"/>
            <a:ext cx="37882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mn-lt"/>
              <a:cs typeface="+mn-lt"/>
            </a:endParaRPr>
          </a:p>
          <a:p>
            <a:r>
              <a:rPr lang="en-US"/>
              <a:t>(Healthcare Simulation Standards, 2021)</a:t>
            </a:r>
          </a:p>
          <a:p>
            <a:pPr algn="l"/>
            <a:endParaRPr lang="en-US"/>
          </a:p>
        </p:txBody>
      </p:sp>
    </p:spTree>
    <p:extLst>
      <p:ext uri="{BB962C8B-B14F-4D97-AF65-F5344CB8AC3E}">
        <p14:creationId xmlns:p14="http://schemas.microsoft.com/office/powerpoint/2010/main" val="2269918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{647605AB-54A3-0C49-AD80-0AB0B0AF2449}tf10001062</Template>
  <TotalTime>6</TotalTime>
  <Words>1121</Words>
  <Application>Microsoft Office PowerPoint</Application>
  <PresentationFormat>Widescreen</PresentationFormat>
  <Paragraphs>137</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Wingdings</vt:lpstr>
      <vt:lpstr>Wingdings 3</vt:lpstr>
      <vt:lpstr>Ion</vt:lpstr>
      <vt:lpstr>Welcome &amp; Agenda</vt:lpstr>
      <vt:lpstr>PowerPoint Presentation</vt:lpstr>
      <vt:lpstr>Disclosures</vt:lpstr>
      <vt:lpstr>Continuing Education (CE)  for Nurses</vt:lpstr>
      <vt:lpstr>Using  Debriefing to Foster Clinical Judgement</vt:lpstr>
      <vt:lpstr>Basic Assumption  </vt:lpstr>
      <vt:lpstr>Objectives: (Upon completion of this session, the participants will be able to)</vt:lpstr>
      <vt:lpstr>Debriefing</vt:lpstr>
      <vt:lpstr>The Healthcare Simulation Standards of Best Practice™ : Debriefing  </vt:lpstr>
      <vt:lpstr>Debriefing across the curriculum           NLN vision series (2015)</vt:lpstr>
      <vt:lpstr>Debriefing Methods:</vt:lpstr>
      <vt:lpstr>Phases of Debriefing</vt:lpstr>
      <vt:lpstr>How do we teach clinical judgement?? </vt:lpstr>
      <vt:lpstr>The NCSBN’s six-step clinical judgment model  </vt:lpstr>
      <vt:lpstr>Phases of Debriefing</vt:lpstr>
      <vt:lpstr>Using Debriefing to Foster Clincial Judgement Worksheet</vt:lpstr>
      <vt:lpstr>MCSRC's Peer Coaching</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2021 Simulation Education</dc:title>
  <dc:creator>Moreno, Jasline</dc:creator>
  <cp:lastModifiedBy>Smith, Sonia</cp:lastModifiedBy>
  <cp:revision>4</cp:revision>
  <dcterms:created xsi:type="dcterms:W3CDTF">2022-02-18T00:42:13Z</dcterms:created>
  <dcterms:modified xsi:type="dcterms:W3CDTF">2022-02-22T22:17:27Z</dcterms:modified>
</cp:coreProperties>
</file>