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4D092-DA5E-4480-B7D6-C32DC4A31A8C}" v="12" dt="2023-08-09T13:50:42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ford, Kelsey" userId="53aea99d-4b46-473a-bcfa-094961c106cd" providerId="ADAL" clId="{1D24D092-DA5E-4480-B7D6-C32DC4A31A8C}"/>
    <pc:docChg chg="custSel addSld delSld modSld sldOrd">
      <pc:chgData name="Bradford, Kelsey" userId="53aea99d-4b46-473a-bcfa-094961c106cd" providerId="ADAL" clId="{1D24D092-DA5E-4480-B7D6-C32DC4A31A8C}" dt="2023-08-09T13:51:25.823" v="2129" actId="20577"/>
      <pc:docMkLst>
        <pc:docMk/>
      </pc:docMkLst>
      <pc:sldChg chg="modSp mod">
        <pc:chgData name="Bradford, Kelsey" userId="53aea99d-4b46-473a-bcfa-094961c106cd" providerId="ADAL" clId="{1D24D092-DA5E-4480-B7D6-C32DC4A31A8C}" dt="2023-08-08T16:04:20.378" v="30" actId="20577"/>
        <pc:sldMkLst>
          <pc:docMk/>
          <pc:sldMk cId="3754664940" sldId="256"/>
        </pc:sldMkLst>
        <pc:spChg chg="mod">
          <ac:chgData name="Bradford, Kelsey" userId="53aea99d-4b46-473a-bcfa-094961c106cd" providerId="ADAL" clId="{1D24D092-DA5E-4480-B7D6-C32DC4A31A8C}" dt="2023-08-08T16:04:10.367" v="11" actId="20577"/>
          <ac:spMkLst>
            <pc:docMk/>
            <pc:sldMk cId="3754664940" sldId="256"/>
            <ac:spMk id="2" creationId="{8DE5CD8D-E704-46A1-BC3E-9A644A9FFD4E}"/>
          </ac:spMkLst>
        </pc:spChg>
        <pc:spChg chg="mod">
          <ac:chgData name="Bradford, Kelsey" userId="53aea99d-4b46-473a-bcfa-094961c106cd" providerId="ADAL" clId="{1D24D092-DA5E-4480-B7D6-C32DC4A31A8C}" dt="2023-08-08T16:04:20.378" v="30" actId="20577"/>
          <ac:spMkLst>
            <pc:docMk/>
            <pc:sldMk cId="3754664940" sldId="256"/>
            <ac:spMk id="3" creationId="{E309A740-48C5-4AE5-879B-F567D3D7ACDC}"/>
          </ac:spMkLst>
        </pc:spChg>
      </pc:sldChg>
      <pc:sldChg chg="modSp mod">
        <pc:chgData name="Bradford, Kelsey" userId="53aea99d-4b46-473a-bcfa-094961c106cd" providerId="ADAL" clId="{1D24D092-DA5E-4480-B7D6-C32DC4A31A8C}" dt="2023-08-08T16:44:25.458" v="1929" actId="20577"/>
        <pc:sldMkLst>
          <pc:docMk/>
          <pc:sldMk cId="2194233190" sldId="257"/>
        </pc:sldMkLst>
        <pc:spChg chg="mod">
          <ac:chgData name="Bradford, Kelsey" userId="53aea99d-4b46-473a-bcfa-094961c106cd" providerId="ADAL" clId="{1D24D092-DA5E-4480-B7D6-C32DC4A31A8C}" dt="2023-08-08T16:09:36.431" v="588" actId="121"/>
          <ac:spMkLst>
            <pc:docMk/>
            <pc:sldMk cId="2194233190" sldId="257"/>
            <ac:spMk id="2" creationId="{A389EA88-8D83-4F3F-A4C1-4B16E2377F9E}"/>
          </ac:spMkLst>
        </pc:spChg>
        <pc:spChg chg="mod">
          <ac:chgData name="Bradford, Kelsey" userId="53aea99d-4b46-473a-bcfa-094961c106cd" providerId="ADAL" clId="{1D24D092-DA5E-4480-B7D6-C32DC4A31A8C}" dt="2023-08-08T16:44:25.458" v="1929" actId="20577"/>
          <ac:spMkLst>
            <pc:docMk/>
            <pc:sldMk cId="2194233190" sldId="257"/>
            <ac:spMk id="3" creationId="{9F541FAF-730D-47FE-9638-C05616C31320}"/>
          </ac:spMkLst>
        </pc:spChg>
      </pc:sldChg>
      <pc:sldChg chg="modSp new mod ord">
        <pc:chgData name="Bradford, Kelsey" userId="53aea99d-4b46-473a-bcfa-094961c106cd" providerId="ADAL" clId="{1D24D092-DA5E-4480-B7D6-C32DC4A31A8C}" dt="2023-08-08T16:09:25.300" v="587" actId="20577"/>
        <pc:sldMkLst>
          <pc:docMk/>
          <pc:sldMk cId="2711145186" sldId="258"/>
        </pc:sldMkLst>
        <pc:spChg chg="mod">
          <ac:chgData name="Bradford, Kelsey" userId="53aea99d-4b46-473a-bcfa-094961c106cd" providerId="ADAL" clId="{1D24D092-DA5E-4480-B7D6-C32DC4A31A8C}" dt="2023-08-08T16:06:13.068" v="190" actId="20577"/>
          <ac:spMkLst>
            <pc:docMk/>
            <pc:sldMk cId="2711145186" sldId="258"/>
            <ac:spMk id="2" creationId="{2E1DFDB5-7414-B137-E67A-9FF7672834F6}"/>
          </ac:spMkLst>
        </pc:spChg>
        <pc:spChg chg="mod">
          <ac:chgData name="Bradford, Kelsey" userId="53aea99d-4b46-473a-bcfa-094961c106cd" providerId="ADAL" clId="{1D24D092-DA5E-4480-B7D6-C32DC4A31A8C}" dt="2023-08-08T16:09:25.300" v="587" actId="20577"/>
          <ac:spMkLst>
            <pc:docMk/>
            <pc:sldMk cId="2711145186" sldId="258"/>
            <ac:spMk id="3" creationId="{9A099180-2E6E-D050-6E15-E11B7DF9D9A6}"/>
          </ac:spMkLst>
        </pc:spChg>
      </pc:sldChg>
      <pc:sldChg chg="addSp modSp new del mod ord setBg setClrOvrMap">
        <pc:chgData name="Bradford, Kelsey" userId="53aea99d-4b46-473a-bcfa-094961c106cd" providerId="ADAL" clId="{1D24D092-DA5E-4480-B7D6-C32DC4A31A8C}" dt="2023-08-08T16:08:58.964" v="512" actId="2696"/>
        <pc:sldMkLst>
          <pc:docMk/>
          <pc:sldMk cId="1830008972" sldId="259"/>
        </pc:sldMkLst>
        <pc:spChg chg="mod">
          <ac:chgData name="Bradford, Kelsey" userId="53aea99d-4b46-473a-bcfa-094961c106cd" providerId="ADAL" clId="{1D24D092-DA5E-4480-B7D6-C32DC4A31A8C}" dt="2023-08-08T16:08:09.680" v="399" actId="20577"/>
          <ac:spMkLst>
            <pc:docMk/>
            <pc:sldMk cId="1830008972" sldId="259"/>
            <ac:spMk id="2" creationId="{920D7831-0AC5-CD85-0BE1-11D757727924}"/>
          </ac:spMkLst>
        </pc:spChg>
        <pc:spChg chg="mod">
          <ac:chgData name="Bradford, Kelsey" userId="53aea99d-4b46-473a-bcfa-094961c106cd" providerId="ADAL" clId="{1D24D092-DA5E-4480-B7D6-C32DC4A31A8C}" dt="2023-08-08T16:08:44.870" v="511" actId="20577"/>
          <ac:spMkLst>
            <pc:docMk/>
            <pc:sldMk cId="1830008972" sldId="259"/>
            <ac:spMk id="3" creationId="{306D8451-77C5-D85F-2C90-02B37779A1B7}"/>
          </ac:spMkLst>
        </pc:spChg>
        <pc:spChg chg="add">
          <ac:chgData name="Bradford, Kelsey" userId="53aea99d-4b46-473a-bcfa-094961c106cd" providerId="ADAL" clId="{1D24D092-DA5E-4480-B7D6-C32DC4A31A8C}" dt="2023-08-08T16:07:59.251" v="390" actId="26606"/>
          <ac:spMkLst>
            <pc:docMk/>
            <pc:sldMk cId="1830008972" sldId="259"/>
            <ac:spMk id="8" creationId="{26A3F16E-CC60-4737-8CBB-9568A351D30B}"/>
          </ac:spMkLst>
        </pc:spChg>
        <pc:spChg chg="add">
          <ac:chgData name="Bradford, Kelsey" userId="53aea99d-4b46-473a-bcfa-094961c106cd" providerId="ADAL" clId="{1D24D092-DA5E-4480-B7D6-C32DC4A31A8C}" dt="2023-08-08T16:07:59.251" v="390" actId="26606"/>
          <ac:spMkLst>
            <pc:docMk/>
            <pc:sldMk cId="1830008972" sldId="259"/>
            <ac:spMk id="10" creationId="{C0DABE73-66EA-42B0-AB0A-9FB1C0AD7AEB}"/>
          </ac:spMkLst>
        </pc:spChg>
        <pc:picChg chg="add">
          <ac:chgData name="Bradford, Kelsey" userId="53aea99d-4b46-473a-bcfa-094961c106cd" providerId="ADAL" clId="{1D24D092-DA5E-4480-B7D6-C32DC4A31A8C}" dt="2023-08-08T16:07:59.251" v="390" actId="26606"/>
          <ac:picMkLst>
            <pc:docMk/>
            <pc:sldMk cId="1830008972" sldId="259"/>
            <ac:picMk id="12" creationId="{1E4917B9-5D95-4999-9E13-3568EDD42343}"/>
          </ac:picMkLst>
        </pc:picChg>
      </pc:sldChg>
      <pc:sldChg chg="addSp modSp new mod setBg setClrOvrMap">
        <pc:chgData name="Bradford, Kelsey" userId="53aea99d-4b46-473a-bcfa-094961c106cd" providerId="ADAL" clId="{1D24D092-DA5E-4480-B7D6-C32DC4A31A8C}" dt="2023-08-08T16:14:21.370" v="913" actId="20577"/>
        <pc:sldMkLst>
          <pc:docMk/>
          <pc:sldMk cId="2452412509" sldId="259"/>
        </pc:sldMkLst>
        <pc:spChg chg="mod">
          <ac:chgData name="Bradford, Kelsey" userId="53aea99d-4b46-473a-bcfa-094961c106cd" providerId="ADAL" clId="{1D24D092-DA5E-4480-B7D6-C32DC4A31A8C}" dt="2023-08-08T16:11:47.389" v="611" actId="20577"/>
          <ac:spMkLst>
            <pc:docMk/>
            <pc:sldMk cId="2452412509" sldId="259"/>
            <ac:spMk id="2" creationId="{E2984F71-8B2C-6BBF-B361-3340F4C91434}"/>
          </ac:spMkLst>
        </pc:spChg>
        <pc:spChg chg="mod">
          <ac:chgData name="Bradford, Kelsey" userId="53aea99d-4b46-473a-bcfa-094961c106cd" providerId="ADAL" clId="{1D24D092-DA5E-4480-B7D6-C32DC4A31A8C}" dt="2023-08-08T16:14:21.370" v="913" actId="20577"/>
          <ac:spMkLst>
            <pc:docMk/>
            <pc:sldMk cId="2452412509" sldId="259"/>
            <ac:spMk id="3" creationId="{3A276E3F-0ACD-547B-5314-41F46C72890C}"/>
          </ac:spMkLst>
        </pc:spChg>
        <pc:spChg chg="add">
          <ac:chgData name="Bradford, Kelsey" userId="53aea99d-4b46-473a-bcfa-094961c106cd" providerId="ADAL" clId="{1D24D092-DA5E-4480-B7D6-C32DC4A31A8C}" dt="2023-08-08T16:11:38.336" v="590" actId="26606"/>
          <ac:spMkLst>
            <pc:docMk/>
            <pc:sldMk cId="2452412509" sldId="259"/>
            <ac:spMk id="8" creationId="{26A3F16E-CC60-4737-8CBB-9568A351D30B}"/>
          </ac:spMkLst>
        </pc:spChg>
        <pc:spChg chg="add">
          <ac:chgData name="Bradford, Kelsey" userId="53aea99d-4b46-473a-bcfa-094961c106cd" providerId="ADAL" clId="{1D24D092-DA5E-4480-B7D6-C32DC4A31A8C}" dt="2023-08-08T16:11:38.336" v="590" actId="26606"/>
          <ac:spMkLst>
            <pc:docMk/>
            <pc:sldMk cId="2452412509" sldId="259"/>
            <ac:spMk id="10" creationId="{C0DABE73-66EA-42B0-AB0A-9FB1C0AD7AEB}"/>
          </ac:spMkLst>
        </pc:spChg>
        <pc:picChg chg="add">
          <ac:chgData name="Bradford, Kelsey" userId="53aea99d-4b46-473a-bcfa-094961c106cd" providerId="ADAL" clId="{1D24D092-DA5E-4480-B7D6-C32DC4A31A8C}" dt="2023-08-08T16:11:38.336" v="590" actId="26606"/>
          <ac:picMkLst>
            <pc:docMk/>
            <pc:sldMk cId="2452412509" sldId="259"/>
            <ac:picMk id="12" creationId="{1E4917B9-5D95-4999-9E13-3568EDD42343}"/>
          </ac:picMkLst>
        </pc:picChg>
      </pc:sldChg>
      <pc:sldChg chg="addSp modSp new mod setBg setClrOvrMap">
        <pc:chgData name="Bradford, Kelsey" userId="53aea99d-4b46-473a-bcfa-094961c106cd" providerId="ADAL" clId="{1D24D092-DA5E-4480-B7D6-C32DC4A31A8C}" dt="2023-08-08T16:16:19.067" v="1201" actId="13926"/>
        <pc:sldMkLst>
          <pc:docMk/>
          <pc:sldMk cId="27558907" sldId="260"/>
        </pc:sldMkLst>
        <pc:spChg chg="mod">
          <ac:chgData name="Bradford, Kelsey" userId="53aea99d-4b46-473a-bcfa-094961c106cd" providerId="ADAL" clId="{1D24D092-DA5E-4480-B7D6-C32DC4A31A8C}" dt="2023-08-08T16:14:48.206" v="933" actId="20577"/>
          <ac:spMkLst>
            <pc:docMk/>
            <pc:sldMk cId="27558907" sldId="260"/>
            <ac:spMk id="2" creationId="{CCC98C94-A886-37DA-82E4-1EBD906F606D}"/>
          </ac:spMkLst>
        </pc:spChg>
        <pc:spChg chg="mod">
          <ac:chgData name="Bradford, Kelsey" userId="53aea99d-4b46-473a-bcfa-094961c106cd" providerId="ADAL" clId="{1D24D092-DA5E-4480-B7D6-C32DC4A31A8C}" dt="2023-08-08T16:16:19.067" v="1201" actId="13926"/>
          <ac:spMkLst>
            <pc:docMk/>
            <pc:sldMk cId="27558907" sldId="260"/>
            <ac:spMk id="3" creationId="{5EEB9626-9E89-9008-42AC-987354E69E04}"/>
          </ac:spMkLst>
        </pc:spChg>
        <pc:spChg chg="add">
          <ac:chgData name="Bradford, Kelsey" userId="53aea99d-4b46-473a-bcfa-094961c106cd" providerId="ADAL" clId="{1D24D092-DA5E-4480-B7D6-C32DC4A31A8C}" dt="2023-08-08T16:14:34.986" v="915" actId="26606"/>
          <ac:spMkLst>
            <pc:docMk/>
            <pc:sldMk cId="27558907" sldId="260"/>
            <ac:spMk id="8" creationId="{EFECDA1F-977F-40AF-840D-D05BB091DD65}"/>
          </ac:spMkLst>
        </pc:spChg>
        <pc:spChg chg="add">
          <ac:chgData name="Bradford, Kelsey" userId="53aea99d-4b46-473a-bcfa-094961c106cd" providerId="ADAL" clId="{1D24D092-DA5E-4480-B7D6-C32DC4A31A8C}" dt="2023-08-08T16:14:34.986" v="915" actId="26606"/>
          <ac:spMkLst>
            <pc:docMk/>
            <pc:sldMk cId="27558907" sldId="260"/>
            <ac:spMk id="10" creationId="{BB9FECD2-89B7-4AC3-8D54-9733D60AF259}"/>
          </ac:spMkLst>
        </pc:spChg>
        <pc:picChg chg="add">
          <ac:chgData name="Bradford, Kelsey" userId="53aea99d-4b46-473a-bcfa-094961c106cd" providerId="ADAL" clId="{1D24D092-DA5E-4480-B7D6-C32DC4A31A8C}" dt="2023-08-08T16:14:34.986" v="915" actId="26606"/>
          <ac:picMkLst>
            <pc:docMk/>
            <pc:sldMk cId="27558907" sldId="260"/>
            <ac:picMk id="12" creationId="{2F54C189-4A4C-4899-9585-5281DA208D0F}"/>
          </ac:picMkLst>
        </pc:picChg>
      </pc:sldChg>
      <pc:sldChg chg="addSp delSp modSp new mod modClrScheme chgLayout">
        <pc:chgData name="Bradford, Kelsey" userId="53aea99d-4b46-473a-bcfa-094961c106cd" providerId="ADAL" clId="{1D24D092-DA5E-4480-B7D6-C32DC4A31A8C}" dt="2023-08-08T16:24:32.289" v="1234" actId="20577"/>
        <pc:sldMkLst>
          <pc:docMk/>
          <pc:sldMk cId="509639657" sldId="261"/>
        </pc:sldMkLst>
        <pc:spChg chg="mod ord">
          <ac:chgData name="Bradford, Kelsey" userId="53aea99d-4b46-473a-bcfa-094961c106cd" providerId="ADAL" clId="{1D24D092-DA5E-4480-B7D6-C32DC4A31A8C}" dt="2023-08-08T16:23:44.080" v="1215" actId="700"/>
          <ac:spMkLst>
            <pc:docMk/>
            <pc:sldMk cId="509639657" sldId="261"/>
            <ac:spMk id="2" creationId="{8B41214D-B260-7D8E-CE0D-12DDC3B8DC92}"/>
          </ac:spMkLst>
        </pc:spChg>
        <pc:spChg chg="mod ord">
          <ac:chgData name="Bradford, Kelsey" userId="53aea99d-4b46-473a-bcfa-094961c106cd" providerId="ADAL" clId="{1D24D092-DA5E-4480-B7D6-C32DC4A31A8C}" dt="2023-08-08T16:24:32.289" v="1234" actId="20577"/>
          <ac:spMkLst>
            <pc:docMk/>
            <pc:sldMk cId="509639657" sldId="261"/>
            <ac:spMk id="3" creationId="{00795AD4-8B2F-DC58-507A-830280571793}"/>
          </ac:spMkLst>
        </pc:spChg>
        <pc:spChg chg="add del mod ord">
          <ac:chgData name="Bradford, Kelsey" userId="53aea99d-4b46-473a-bcfa-094961c106cd" providerId="ADAL" clId="{1D24D092-DA5E-4480-B7D6-C32DC4A31A8C}" dt="2023-08-08T16:23:44.080" v="1215" actId="700"/>
          <ac:spMkLst>
            <pc:docMk/>
            <pc:sldMk cId="509639657" sldId="261"/>
            <ac:spMk id="4" creationId="{D7FE85B3-E997-AE14-3000-19EA3D43DFFA}"/>
          </ac:spMkLst>
        </pc:spChg>
      </pc:sldChg>
      <pc:sldChg chg="addSp modSp new mod">
        <pc:chgData name="Bradford, Kelsey" userId="53aea99d-4b46-473a-bcfa-094961c106cd" providerId="ADAL" clId="{1D24D092-DA5E-4480-B7D6-C32DC4A31A8C}" dt="2023-08-08T16:27:27.492" v="1269" actId="1076"/>
        <pc:sldMkLst>
          <pc:docMk/>
          <pc:sldMk cId="3151635332" sldId="262"/>
        </pc:sldMkLst>
        <pc:picChg chg="add mod">
          <ac:chgData name="Bradford, Kelsey" userId="53aea99d-4b46-473a-bcfa-094961c106cd" providerId="ADAL" clId="{1D24D092-DA5E-4480-B7D6-C32DC4A31A8C}" dt="2023-08-08T16:27:27.492" v="1269" actId="1076"/>
          <ac:picMkLst>
            <pc:docMk/>
            <pc:sldMk cId="3151635332" sldId="262"/>
            <ac:picMk id="3" creationId="{4777CA4A-4944-C84E-D346-0F297EA21702}"/>
          </ac:picMkLst>
        </pc:picChg>
      </pc:sldChg>
      <pc:sldChg chg="addSp modSp new mod">
        <pc:chgData name="Bradford, Kelsey" userId="53aea99d-4b46-473a-bcfa-094961c106cd" providerId="ADAL" clId="{1D24D092-DA5E-4480-B7D6-C32DC4A31A8C}" dt="2023-08-08T16:27:31.061" v="1270" actId="1076"/>
        <pc:sldMkLst>
          <pc:docMk/>
          <pc:sldMk cId="3455055110" sldId="263"/>
        </pc:sldMkLst>
        <pc:picChg chg="add mod">
          <ac:chgData name="Bradford, Kelsey" userId="53aea99d-4b46-473a-bcfa-094961c106cd" providerId="ADAL" clId="{1D24D092-DA5E-4480-B7D6-C32DC4A31A8C}" dt="2023-08-08T16:27:31.061" v="1270" actId="1076"/>
          <ac:picMkLst>
            <pc:docMk/>
            <pc:sldMk cId="3455055110" sldId="263"/>
            <ac:picMk id="3" creationId="{8A322B08-5182-8E87-77CC-9125F3929A1C}"/>
          </ac:picMkLst>
        </pc:picChg>
      </pc:sldChg>
      <pc:sldChg chg="addSp modSp new mod">
        <pc:chgData name="Bradford, Kelsey" userId="53aea99d-4b46-473a-bcfa-094961c106cd" providerId="ADAL" clId="{1D24D092-DA5E-4480-B7D6-C32DC4A31A8C}" dt="2023-08-08T16:26:53.919" v="1259" actId="962"/>
        <pc:sldMkLst>
          <pc:docMk/>
          <pc:sldMk cId="2421027169" sldId="264"/>
        </pc:sldMkLst>
        <pc:picChg chg="add mod">
          <ac:chgData name="Bradford, Kelsey" userId="53aea99d-4b46-473a-bcfa-094961c106cd" providerId="ADAL" clId="{1D24D092-DA5E-4480-B7D6-C32DC4A31A8C}" dt="2023-08-08T16:26:53.919" v="1259" actId="962"/>
          <ac:picMkLst>
            <pc:docMk/>
            <pc:sldMk cId="2421027169" sldId="264"/>
            <ac:picMk id="3" creationId="{379F6A62-E873-CBDF-B89E-777D8840D0A7}"/>
          </ac:picMkLst>
        </pc:picChg>
      </pc:sldChg>
      <pc:sldChg chg="addSp modSp new mod">
        <pc:chgData name="Bradford, Kelsey" userId="53aea99d-4b46-473a-bcfa-094961c106cd" providerId="ADAL" clId="{1D24D092-DA5E-4480-B7D6-C32DC4A31A8C}" dt="2023-08-08T16:36:54.416" v="1347" actId="1582"/>
        <pc:sldMkLst>
          <pc:docMk/>
          <pc:sldMk cId="2438675184" sldId="265"/>
        </pc:sldMkLst>
        <pc:spChg chg="add mod">
          <ac:chgData name="Bradford, Kelsey" userId="53aea99d-4b46-473a-bcfa-094961c106cd" providerId="ADAL" clId="{1D24D092-DA5E-4480-B7D6-C32DC4A31A8C}" dt="2023-08-08T16:36:54.416" v="1347" actId="1582"/>
          <ac:spMkLst>
            <pc:docMk/>
            <pc:sldMk cId="2438675184" sldId="265"/>
            <ac:spMk id="4" creationId="{ED017620-B7DA-63CD-9A9A-34DD9E47E2F0}"/>
          </ac:spMkLst>
        </pc:spChg>
        <pc:picChg chg="add mod">
          <ac:chgData name="Bradford, Kelsey" userId="53aea99d-4b46-473a-bcfa-094961c106cd" providerId="ADAL" clId="{1D24D092-DA5E-4480-B7D6-C32DC4A31A8C}" dt="2023-08-08T16:27:23.500" v="1268" actId="1076"/>
          <ac:picMkLst>
            <pc:docMk/>
            <pc:sldMk cId="2438675184" sldId="265"/>
            <ac:picMk id="3" creationId="{6CF6F3DC-0B9B-130C-8BBC-F19930FAE091}"/>
          </ac:picMkLst>
        </pc:picChg>
      </pc:sldChg>
      <pc:sldChg chg="modSp new mod">
        <pc:chgData name="Bradford, Kelsey" userId="53aea99d-4b46-473a-bcfa-094961c106cd" providerId="ADAL" clId="{1D24D092-DA5E-4480-B7D6-C32DC4A31A8C}" dt="2023-08-08T16:29:19.868" v="1314" actId="27636"/>
        <pc:sldMkLst>
          <pc:docMk/>
          <pc:sldMk cId="599024062" sldId="266"/>
        </pc:sldMkLst>
        <pc:spChg chg="mod">
          <ac:chgData name="Bradford, Kelsey" userId="53aea99d-4b46-473a-bcfa-094961c106cd" providerId="ADAL" clId="{1D24D092-DA5E-4480-B7D6-C32DC4A31A8C}" dt="2023-08-08T16:27:51.433" v="1281" actId="20577"/>
          <ac:spMkLst>
            <pc:docMk/>
            <pc:sldMk cId="599024062" sldId="266"/>
            <ac:spMk id="2" creationId="{B8AA9900-6C97-DFB0-CDBE-CC2873506B7A}"/>
          </ac:spMkLst>
        </pc:spChg>
        <pc:spChg chg="mod">
          <ac:chgData name="Bradford, Kelsey" userId="53aea99d-4b46-473a-bcfa-094961c106cd" providerId="ADAL" clId="{1D24D092-DA5E-4480-B7D6-C32DC4A31A8C}" dt="2023-08-08T16:29:19.868" v="1314" actId="27636"/>
          <ac:spMkLst>
            <pc:docMk/>
            <pc:sldMk cId="599024062" sldId="266"/>
            <ac:spMk id="3" creationId="{4CBA0934-A8DB-1A44-E037-8777B9E63134}"/>
          </ac:spMkLst>
        </pc:spChg>
      </pc:sldChg>
      <pc:sldChg chg="addSp modSp new mod">
        <pc:chgData name="Bradford, Kelsey" userId="53aea99d-4b46-473a-bcfa-094961c106cd" providerId="ADAL" clId="{1D24D092-DA5E-4480-B7D6-C32DC4A31A8C}" dt="2023-08-08T16:32:55.618" v="1321" actId="1076"/>
        <pc:sldMkLst>
          <pc:docMk/>
          <pc:sldMk cId="1875223649" sldId="267"/>
        </pc:sldMkLst>
        <pc:picChg chg="add mod">
          <ac:chgData name="Bradford, Kelsey" userId="53aea99d-4b46-473a-bcfa-094961c106cd" providerId="ADAL" clId="{1D24D092-DA5E-4480-B7D6-C32DC4A31A8C}" dt="2023-08-08T16:32:55.618" v="1321" actId="1076"/>
          <ac:picMkLst>
            <pc:docMk/>
            <pc:sldMk cId="1875223649" sldId="267"/>
            <ac:picMk id="3" creationId="{769AD115-2D52-1DF0-44E1-4874396F0B1A}"/>
          </ac:picMkLst>
        </pc:picChg>
      </pc:sldChg>
      <pc:sldChg chg="addSp modSp new mod">
        <pc:chgData name="Bradford, Kelsey" userId="53aea99d-4b46-473a-bcfa-094961c106cd" providerId="ADAL" clId="{1D24D092-DA5E-4480-B7D6-C32DC4A31A8C}" dt="2023-08-08T16:33:08.947" v="1327" actId="962"/>
        <pc:sldMkLst>
          <pc:docMk/>
          <pc:sldMk cId="2809524112" sldId="268"/>
        </pc:sldMkLst>
        <pc:picChg chg="add mod">
          <ac:chgData name="Bradford, Kelsey" userId="53aea99d-4b46-473a-bcfa-094961c106cd" providerId="ADAL" clId="{1D24D092-DA5E-4480-B7D6-C32DC4A31A8C}" dt="2023-08-08T16:33:08.947" v="1327" actId="962"/>
          <ac:picMkLst>
            <pc:docMk/>
            <pc:sldMk cId="2809524112" sldId="268"/>
            <ac:picMk id="3" creationId="{D0AF7B6F-1E94-F2FC-E112-A4A05114CBF1}"/>
          </ac:picMkLst>
        </pc:picChg>
      </pc:sldChg>
      <pc:sldChg chg="addSp modSp new mod">
        <pc:chgData name="Bradford, Kelsey" userId="53aea99d-4b46-473a-bcfa-094961c106cd" providerId="ADAL" clId="{1D24D092-DA5E-4480-B7D6-C32DC4A31A8C}" dt="2023-08-08T16:33:21.248" v="1331" actId="962"/>
        <pc:sldMkLst>
          <pc:docMk/>
          <pc:sldMk cId="1465741188" sldId="269"/>
        </pc:sldMkLst>
        <pc:picChg chg="add mod">
          <ac:chgData name="Bradford, Kelsey" userId="53aea99d-4b46-473a-bcfa-094961c106cd" providerId="ADAL" clId="{1D24D092-DA5E-4480-B7D6-C32DC4A31A8C}" dt="2023-08-08T16:33:21.248" v="1331" actId="962"/>
          <ac:picMkLst>
            <pc:docMk/>
            <pc:sldMk cId="1465741188" sldId="269"/>
            <ac:picMk id="3" creationId="{40DF4F29-7B69-0F6F-8269-F9D7FAB6A0A1}"/>
          </ac:picMkLst>
        </pc:picChg>
      </pc:sldChg>
      <pc:sldChg chg="addSp modSp new mod">
        <pc:chgData name="Bradford, Kelsey" userId="53aea99d-4b46-473a-bcfa-094961c106cd" providerId="ADAL" clId="{1D24D092-DA5E-4480-B7D6-C32DC4A31A8C}" dt="2023-08-08T16:33:37.109" v="1335" actId="962"/>
        <pc:sldMkLst>
          <pc:docMk/>
          <pc:sldMk cId="2833631165" sldId="270"/>
        </pc:sldMkLst>
        <pc:picChg chg="add mod">
          <ac:chgData name="Bradford, Kelsey" userId="53aea99d-4b46-473a-bcfa-094961c106cd" providerId="ADAL" clId="{1D24D092-DA5E-4480-B7D6-C32DC4A31A8C}" dt="2023-08-08T16:33:37.109" v="1335" actId="962"/>
          <ac:picMkLst>
            <pc:docMk/>
            <pc:sldMk cId="2833631165" sldId="270"/>
            <ac:picMk id="3" creationId="{AB4C08CE-EF55-F7DA-228E-F2BDCBCA7C80}"/>
          </ac:picMkLst>
        </pc:picChg>
      </pc:sldChg>
      <pc:sldChg chg="addSp modSp new mod">
        <pc:chgData name="Bradford, Kelsey" userId="53aea99d-4b46-473a-bcfa-094961c106cd" providerId="ADAL" clId="{1D24D092-DA5E-4480-B7D6-C32DC4A31A8C}" dt="2023-08-08T16:37:25.790" v="1351" actId="208"/>
        <pc:sldMkLst>
          <pc:docMk/>
          <pc:sldMk cId="2097839684" sldId="271"/>
        </pc:sldMkLst>
        <pc:spChg chg="add mod">
          <ac:chgData name="Bradford, Kelsey" userId="53aea99d-4b46-473a-bcfa-094961c106cd" providerId="ADAL" clId="{1D24D092-DA5E-4480-B7D6-C32DC4A31A8C}" dt="2023-08-08T16:37:25.790" v="1351" actId="208"/>
          <ac:spMkLst>
            <pc:docMk/>
            <pc:sldMk cId="2097839684" sldId="271"/>
            <ac:spMk id="4" creationId="{DC8E6023-AAFE-76A6-C30F-151AFD06A90B}"/>
          </ac:spMkLst>
        </pc:spChg>
        <pc:picChg chg="add mod">
          <ac:chgData name="Bradford, Kelsey" userId="53aea99d-4b46-473a-bcfa-094961c106cd" providerId="ADAL" clId="{1D24D092-DA5E-4480-B7D6-C32DC4A31A8C}" dt="2023-08-08T16:33:46.850" v="1339" actId="962"/>
          <ac:picMkLst>
            <pc:docMk/>
            <pc:sldMk cId="2097839684" sldId="271"/>
            <ac:picMk id="3" creationId="{D0EA0ED2-D060-D61F-38CB-6920AF6CD9EF}"/>
          </ac:picMkLst>
        </pc:picChg>
      </pc:sldChg>
      <pc:sldChg chg="addSp modSp new mod setBg setClrOvrMap">
        <pc:chgData name="Bradford, Kelsey" userId="53aea99d-4b46-473a-bcfa-094961c106cd" providerId="ADAL" clId="{1D24D092-DA5E-4480-B7D6-C32DC4A31A8C}" dt="2023-08-08T18:04:33.375" v="1980" actId="20577"/>
        <pc:sldMkLst>
          <pc:docMk/>
          <pc:sldMk cId="3253401255" sldId="272"/>
        </pc:sldMkLst>
        <pc:spChg chg="mod">
          <ac:chgData name="Bradford, Kelsey" userId="53aea99d-4b46-473a-bcfa-094961c106cd" providerId="ADAL" clId="{1D24D092-DA5E-4480-B7D6-C32DC4A31A8C}" dt="2023-08-08T16:38:38.145" v="1370" actId="20577"/>
          <ac:spMkLst>
            <pc:docMk/>
            <pc:sldMk cId="3253401255" sldId="272"/>
            <ac:spMk id="2" creationId="{972D3B8E-08F5-AA3B-67F7-1B1857164D4C}"/>
          </ac:spMkLst>
        </pc:spChg>
        <pc:spChg chg="mod">
          <ac:chgData name="Bradford, Kelsey" userId="53aea99d-4b46-473a-bcfa-094961c106cd" providerId="ADAL" clId="{1D24D092-DA5E-4480-B7D6-C32DC4A31A8C}" dt="2023-08-08T18:04:33.375" v="1980" actId="20577"/>
          <ac:spMkLst>
            <pc:docMk/>
            <pc:sldMk cId="3253401255" sldId="272"/>
            <ac:spMk id="3" creationId="{942F7C04-75DB-50E6-89C2-DF5C6161D129}"/>
          </ac:spMkLst>
        </pc:spChg>
        <pc:spChg chg="add">
          <ac:chgData name="Bradford, Kelsey" userId="53aea99d-4b46-473a-bcfa-094961c106cd" providerId="ADAL" clId="{1D24D092-DA5E-4480-B7D6-C32DC4A31A8C}" dt="2023-08-08T16:38:32.481" v="1353" actId="26606"/>
          <ac:spMkLst>
            <pc:docMk/>
            <pc:sldMk cId="3253401255" sldId="272"/>
            <ac:spMk id="8" creationId="{EFECDA1F-977F-40AF-840D-D05BB091DD65}"/>
          </ac:spMkLst>
        </pc:spChg>
        <pc:spChg chg="add">
          <ac:chgData name="Bradford, Kelsey" userId="53aea99d-4b46-473a-bcfa-094961c106cd" providerId="ADAL" clId="{1D24D092-DA5E-4480-B7D6-C32DC4A31A8C}" dt="2023-08-08T16:38:32.481" v="1353" actId="26606"/>
          <ac:spMkLst>
            <pc:docMk/>
            <pc:sldMk cId="3253401255" sldId="272"/>
            <ac:spMk id="10" creationId="{BB9FECD2-89B7-4AC3-8D54-9733D60AF259}"/>
          </ac:spMkLst>
        </pc:spChg>
        <pc:picChg chg="add">
          <ac:chgData name="Bradford, Kelsey" userId="53aea99d-4b46-473a-bcfa-094961c106cd" providerId="ADAL" clId="{1D24D092-DA5E-4480-B7D6-C32DC4A31A8C}" dt="2023-08-08T16:38:32.481" v="1353" actId="26606"/>
          <ac:picMkLst>
            <pc:docMk/>
            <pc:sldMk cId="3253401255" sldId="272"/>
            <ac:picMk id="12" creationId="{2F54C189-4A4C-4899-9585-5281DA208D0F}"/>
          </ac:picMkLst>
        </pc:picChg>
      </pc:sldChg>
      <pc:sldChg chg="modSp new mod">
        <pc:chgData name="Bradford, Kelsey" userId="53aea99d-4b46-473a-bcfa-094961c106cd" providerId="ADAL" clId="{1D24D092-DA5E-4480-B7D6-C32DC4A31A8C}" dt="2023-08-09T13:51:25.823" v="2129" actId="20577"/>
        <pc:sldMkLst>
          <pc:docMk/>
          <pc:sldMk cId="2817317106" sldId="273"/>
        </pc:sldMkLst>
        <pc:spChg chg="mod">
          <ac:chgData name="Bradford, Kelsey" userId="53aea99d-4b46-473a-bcfa-094961c106cd" providerId="ADAL" clId="{1D24D092-DA5E-4480-B7D6-C32DC4A31A8C}" dt="2023-08-09T13:50:25.114" v="1991" actId="20577"/>
          <ac:spMkLst>
            <pc:docMk/>
            <pc:sldMk cId="2817317106" sldId="273"/>
            <ac:spMk id="2" creationId="{333F4AD9-08E3-CBFC-E8B3-6EA762ACB7C7}"/>
          </ac:spMkLst>
        </pc:spChg>
        <pc:spChg chg="mod">
          <ac:chgData name="Bradford, Kelsey" userId="53aea99d-4b46-473a-bcfa-094961c106cd" providerId="ADAL" clId="{1D24D092-DA5E-4480-B7D6-C32DC4A31A8C}" dt="2023-08-09T13:51:25.823" v="2129" actId="20577"/>
          <ac:spMkLst>
            <pc:docMk/>
            <pc:sldMk cId="2817317106" sldId="273"/>
            <ac:spMk id="3" creationId="{93706BA1-693D-D15E-0EA0-6FE31ADDE6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umaryland.castlebranch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nrscompliance@umaryland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castlebranch.com/UP9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 err="1"/>
              <a:t>castlebranch</a:t>
            </a:r>
            <a:endParaRPr lang="en-US" sz="5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Dr. Kelsey Bradford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CF6F3DC-0B9B-130C-8BBC-F19930FA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60" y="766527"/>
            <a:ext cx="9967679" cy="559617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D017620-B7DA-63CD-9A9A-34DD9E47E2F0}"/>
              </a:ext>
            </a:extLst>
          </p:cNvPr>
          <p:cNvSpPr/>
          <p:nvPr/>
        </p:nvSpPr>
        <p:spPr>
          <a:xfrm>
            <a:off x="2121408" y="2980945"/>
            <a:ext cx="1362456" cy="2468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7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9900-6C97-DFB0-CDBE-CC287350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A0934-A8DB-1A44-E037-8777B9E6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194560"/>
            <a:ext cx="10902696" cy="42428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Contents: Background check, drug screen, CPR, COVID-19, Flu, HIPAA, Code of Conduct, RN License/ACLS/PALS (for certain programs)</a:t>
            </a:r>
          </a:p>
          <a:p>
            <a:r>
              <a:rPr lang="en-US" dirty="0">
                <a:hlinkClick r:id="rId2"/>
              </a:rPr>
              <a:t>Click here</a:t>
            </a:r>
            <a:r>
              <a:rPr lang="en-US" dirty="0"/>
              <a:t>. </a:t>
            </a:r>
          </a:p>
          <a:p>
            <a:r>
              <a:rPr lang="en-US" dirty="0"/>
              <a:t>Choose Place Order </a:t>
            </a:r>
          </a:p>
          <a:p>
            <a:r>
              <a:rPr lang="en-US" dirty="0"/>
              <a:t>Select I am a Student </a:t>
            </a:r>
          </a:p>
          <a:p>
            <a:r>
              <a:rPr lang="en-US" dirty="0"/>
              <a:t>Choose your program from the menu </a:t>
            </a:r>
          </a:p>
          <a:p>
            <a:r>
              <a:rPr lang="en-US" dirty="0"/>
              <a:t>Select I need to order my package from the drop-down menu </a:t>
            </a:r>
          </a:p>
          <a:p>
            <a:r>
              <a:rPr lang="en-US" dirty="0"/>
              <a:t>Review the contents of your package, check the box indicating you've read and understand the terms and conditions. </a:t>
            </a:r>
          </a:p>
          <a:p>
            <a:r>
              <a:rPr lang="en-US" dirty="0"/>
              <a:t>Choose Continue Order and you will be directed to set up your </a:t>
            </a:r>
            <a:r>
              <a:rPr lang="en-US" dirty="0" err="1"/>
              <a:t>myCB</a:t>
            </a:r>
            <a:r>
              <a:rPr lang="en-US" dirty="0"/>
              <a:t> account. </a:t>
            </a:r>
          </a:p>
          <a:p>
            <a:r>
              <a:rPr lang="en-US" dirty="0"/>
              <a:t>Provide evidence of completion of items outlined under "Compliance Requirements" below.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2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769AD115-2D52-1DF0-44E1-4874396F0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99" y="637761"/>
            <a:ext cx="8559801" cy="55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2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in white coats">
            <a:extLst>
              <a:ext uri="{FF2B5EF4-FFF2-40B4-BE49-F238E27FC236}">
                <a16:creationId xmlns:a16="http://schemas.microsoft.com/office/drawing/2014/main" id="{D0AF7B6F-1E94-F2FC-E112-A4A05114C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82" y="890233"/>
            <a:ext cx="9564435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24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service&#10;&#10;Description automatically generated">
            <a:extLst>
              <a:ext uri="{FF2B5EF4-FFF2-40B4-BE49-F238E27FC236}">
                <a16:creationId xmlns:a16="http://schemas.microsoft.com/office/drawing/2014/main" id="{40DF4F29-7B69-0F6F-8269-F9D7FAB6A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35" y="0"/>
            <a:ext cx="9474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4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B4C08CE-EF55-F7DA-228E-F2BDCBCA7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29" y="823549"/>
            <a:ext cx="9964541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31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0EA0ED2-D060-D61F-38CB-6920AF6CD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60" y="0"/>
            <a:ext cx="963848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8E6023-AAFE-76A6-C30F-151AFD06A90B}"/>
              </a:ext>
            </a:extLst>
          </p:cNvPr>
          <p:cNvSpPr/>
          <p:nvPr/>
        </p:nvSpPr>
        <p:spPr>
          <a:xfrm>
            <a:off x="2121408" y="2066544"/>
            <a:ext cx="923544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9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2D3B8E-08F5-AA3B-67F7-1B185716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Common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F7C04-75DB-50E6-89C2-DF5C6161D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Background check &amp; Drug screen:</a:t>
            </a:r>
          </a:p>
          <a:p>
            <a:pPr lvl="1"/>
            <a:r>
              <a:rPr lang="en-US" dirty="0"/>
              <a:t>If already completed in CB, no need to get a new one unless site requires a more recent one</a:t>
            </a:r>
          </a:p>
          <a:p>
            <a:pPr lvl="1"/>
            <a:r>
              <a:rPr lang="en-US" dirty="0"/>
              <a:t>Will not transfer from </a:t>
            </a:r>
            <a:r>
              <a:rPr lang="en-US" dirty="0" err="1"/>
              <a:t>Complio</a:t>
            </a:r>
            <a:r>
              <a:rPr lang="en-US" dirty="0"/>
              <a:t> to CB</a:t>
            </a:r>
          </a:p>
          <a:p>
            <a:r>
              <a:rPr lang="en-US" dirty="0"/>
              <a:t>Use previous screenshots to help direct finding package code needed</a:t>
            </a:r>
          </a:p>
          <a:p>
            <a:r>
              <a:rPr lang="en-US" dirty="0"/>
              <a:t>If you used your personal email to create account, that is acceptable, but school email is preferred</a:t>
            </a:r>
          </a:p>
          <a:p>
            <a:r>
              <a:rPr lang="en-US" dirty="0"/>
              <a:t>If this is your first semester in a new program, please order new packages</a:t>
            </a:r>
          </a:p>
          <a:p>
            <a:r>
              <a:rPr lang="en-US" dirty="0"/>
              <a:t>Online students still need to be compliant</a:t>
            </a:r>
          </a:p>
          <a:p>
            <a:r>
              <a:rPr lang="en-US" dirty="0"/>
              <a:t>Flu deadline: October 1, 2023</a:t>
            </a:r>
          </a:p>
        </p:txBody>
      </p:sp>
    </p:spTree>
    <p:extLst>
      <p:ext uri="{BB962C8B-B14F-4D97-AF65-F5344CB8AC3E}">
        <p14:creationId xmlns:p14="http://schemas.microsoft.com/office/powerpoint/2010/main" val="325340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F4AD9-08E3-CBFC-E8B3-6EA762A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06BA1-693D-D15E-0EA0-6FE31ADDE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email </a:t>
            </a:r>
            <a:r>
              <a:rPr lang="en-US" dirty="0">
                <a:hlinkClick r:id="rId2"/>
              </a:rPr>
              <a:t>nrscompliance@umaryland.edu</a:t>
            </a:r>
            <a:endParaRPr lang="en-US" dirty="0"/>
          </a:p>
          <a:p>
            <a:r>
              <a:rPr lang="en-US" dirty="0"/>
              <a:t>Compliance Team:</a:t>
            </a:r>
          </a:p>
          <a:p>
            <a:pPr lvl="1"/>
            <a:r>
              <a:rPr lang="en-US" dirty="0"/>
              <a:t>Dr. Kelsey Bradford-School Health Officer</a:t>
            </a:r>
          </a:p>
          <a:p>
            <a:pPr lvl="1"/>
            <a:r>
              <a:rPr lang="en-US" dirty="0"/>
              <a:t>Rachael Wright-Compliance Coordinator</a:t>
            </a:r>
          </a:p>
        </p:txBody>
      </p:sp>
    </p:spTree>
    <p:extLst>
      <p:ext uri="{BB962C8B-B14F-4D97-AF65-F5344CB8AC3E}">
        <p14:creationId xmlns:p14="http://schemas.microsoft.com/office/powerpoint/2010/main" val="281731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FDB5-7414-B137-E67A-9FF76728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9180-2E6E-D050-6E15-E11B7DF9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Senior Administration and University officials aware of </a:t>
            </a:r>
            <a:r>
              <a:rPr lang="en-US" dirty="0" err="1"/>
              <a:t>Complio</a:t>
            </a:r>
            <a:r>
              <a:rPr lang="en-US" dirty="0"/>
              <a:t> situation</a:t>
            </a:r>
          </a:p>
          <a:p>
            <a:r>
              <a:rPr lang="en-US" dirty="0"/>
              <a:t>Working on a plan for reimbursement</a:t>
            </a:r>
          </a:p>
          <a:p>
            <a:r>
              <a:rPr lang="en-US" dirty="0"/>
              <a:t>Final plans will be shared</a:t>
            </a:r>
          </a:p>
          <a:p>
            <a:r>
              <a:rPr lang="en-US" dirty="0"/>
              <a:t>Disbursement will take place at a later time</a:t>
            </a:r>
          </a:p>
          <a:p>
            <a:r>
              <a:rPr lang="en-US" dirty="0"/>
              <a:t>No further details at this time</a:t>
            </a:r>
          </a:p>
          <a:p>
            <a:r>
              <a:rPr lang="en-US" dirty="0"/>
              <a:t>Keep copy of receipt of payment to </a:t>
            </a:r>
            <a:r>
              <a:rPr lang="en-US" dirty="0" err="1"/>
              <a:t>Complio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4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 err="1"/>
              <a:t>complio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No longer being used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Cannot access information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Information will not transfer to </a:t>
            </a:r>
            <a:r>
              <a:rPr lang="en-US" sz="2000" dirty="0" err="1"/>
              <a:t>CastleBranch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84F71-8B2C-6BBF-B361-3340F4C9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/>
              <a:t>Continuing students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76E3F-0ACD-547B-5314-41F46C728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US" sz="2000" dirty="0"/>
              <a:t>No need to reorder either package, if both had been previously ordered</a:t>
            </a:r>
          </a:p>
          <a:p>
            <a:r>
              <a:rPr lang="en-US" sz="2000" dirty="0"/>
              <a:t>Update any outstanding requirements </a:t>
            </a:r>
          </a:p>
          <a:p>
            <a:pPr lvl="1"/>
            <a:r>
              <a:rPr lang="en-US" sz="1800" dirty="0"/>
              <a:t>Should say “complete” next to requirement on to do list</a:t>
            </a:r>
          </a:p>
          <a:p>
            <a:r>
              <a:rPr lang="en-US" sz="2000" b="1" dirty="0">
                <a:highlight>
                  <a:srgbClr val="FFFF00"/>
                </a:highlight>
              </a:rPr>
              <a:t>Deadline: August 15, 2023</a:t>
            </a:r>
          </a:p>
          <a:p>
            <a:pPr lvl="1"/>
            <a:r>
              <a:rPr lang="en-US" sz="1800" dirty="0"/>
              <a:t>ALL requirements</a:t>
            </a:r>
          </a:p>
          <a:p>
            <a:r>
              <a:rPr lang="en-US" sz="2000" dirty="0"/>
              <a:t>Continue to maintain compliance throughout semester</a:t>
            </a:r>
          </a:p>
        </p:txBody>
      </p:sp>
    </p:spTree>
    <p:extLst>
      <p:ext uri="{BB962C8B-B14F-4D97-AF65-F5344CB8AC3E}">
        <p14:creationId xmlns:p14="http://schemas.microsoft.com/office/powerpoint/2010/main" val="2452412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98C94-A886-37DA-82E4-1EBD906F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Incoming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B9626-9E89-9008-42AC-987354E6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r>
              <a:rPr lang="en-US" dirty="0"/>
              <a:t>Order package 1 and 2</a:t>
            </a:r>
          </a:p>
          <a:p>
            <a:r>
              <a:rPr lang="en-US" dirty="0"/>
              <a:t>If you ordered package 1 previously, only need to order package 2</a:t>
            </a:r>
          </a:p>
          <a:p>
            <a:r>
              <a:rPr lang="en-US" dirty="0"/>
              <a:t>If you ordered package 1 and 2, make sure all requirements are complete</a:t>
            </a:r>
          </a:p>
          <a:p>
            <a:r>
              <a:rPr lang="en-US" b="1" dirty="0">
                <a:highlight>
                  <a:srgbClr val="FFFF00"/>
                </a:highlight>
              </a:rPr>
              <a:t>Deadline package 1: August 15, 2023</a:t>
            </a:r>
          </a:p>
          <a:p>
            <a:r>
              <a:rPr lang="en-US" b="1" dirty="0">
                <a:highlight>
                  <a:srgbClr val="FFFF00"/>
                </a:highlight>
              </a:rPr>
              <a:t>Deadline package 2: August 21, 2023</a:t>
            </a:r>
          </a:p>
        </p:txBody>
      </p:sp>
    </p:spTree>
    <p:extLst>
      <p:ext uri="{BB962C8B-B14F-4D97-AF65-F5344CB8AC3E}">
        <p14:creationId xmlns:p14="http://schemas.microsoft.com/office/powerpoint/2010/main" val="27558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214D-B260-7D8E-CE0D-12DDC3B8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95AD4-8B2F-DC58-507A-83028057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Contents: MMR, Varicella, Hepatitis B, TB, Tetanus, MCV </a:t>
            </a:r>
          </a:p>
          <a:p>
            <a:r>
              <a:rPr lang="en-US" dirty="0">
                <a:hlinkClick r:id="rId2"/>
              </a:rPr>
              <a:t>Click here. </a:t>
            </a:r>
            <a:endParaRPr lang="en-US" dirty="0"/>
          </a:p>
          <a:p>
            <a:r>
              <a:rPr lang="en-US" dirty="0"/>
              <a:t>Choose Place Order </a:t>
            </a:r>
          </a:p>
          <a:p>
            <a:r>
              <a:rPr lang="en-US" dirty="0"/>
              <a:t>Under Please Select, choose Student Health </a:t>
            </a:r>
          </a:p>
          <a:p>
            <a:r>
              <a:rPr lang="en-US" dirty="0"/>
              <a:t>Select School of Nursing </a:t>
            </a:r>
          </a:p>
          <a:p>
            <a:r>
              <a:rPr lang="en-US" dirty="0"/>
              <a:t>Choose UP93im: Medical Document Manager </a:t>
            </a:r>
          </a:p>
          <a:p>
            <a:r>
              <a:rPr lang="en-US" dirty="0"/>
              <a:t>Complete the form.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3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">
            <a:extLst>
              <a:ext uri="{FF2B5EF4-FFF2-40B4-BE49-F238E27FC236}">
                <a16:creationId xmlns:a16="http://schemas.microsoft.com/office/drawing/2014/main" id="{4777CA4A-4944-C84E-D346-0F297EA21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36" y="988315"/>
            <a:ext cx="9939528" cy="546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3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A322B08-5182-8E87-77CC-9125F392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01967"/>
            <a:ext cx="10591800" cy="52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5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document">
            <a:extLst>
              <a:ext uri="{FF2B5EF4-FFF2-40B4-BE49-F238E27FC236}">
                <a16:creationId xmlns:a16="http://schemas.microsoft.com/office/drawing/2014/main" id="{379F6A62-E873-CBDF-B89E-777D8840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066" y="0"/>
            <a:ext cx="7957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2716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1308</TotalTime>
  <Words>424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Vapor Trail</vt:lpstr>
      <vt:lpstr>castlebranch</vt:lpstr>
      <vt:lpstr>Reimbursement</vt:lpstr>
      <vt:lpstr>complio</vt:lpstr>
      <vt:lpstr>Continuing students</vt:lpstr>
      <vt:lpstr>Incoming students</vt:lpstr>
      <vt:lpstr>Package 1</vt:lpstr>
      <vt:lpstr>PowerPoint Presentation</vt:lpstr>
      <vt:lpstr>PowerPoint Presentation</vt:lpstr>
      <vt:lpstr>PowerPoint Presentation</vt:lpstr>
      <vt:lpstr>PowerPoint Presentation</vt:lpstr>
      <vt:lpstr>Package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questions</vt:lpstr>
      <vt:lpstr>Questions?</vt:lpstr>
    </vt:vector>
  </TitlesOfParts>
  <Company>University of Maryland School of Nursing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Bradford, Kelsey</dc:creator>
  <cp:lastModifiedBy>Bradford, Kelsey</cp:lastModifiedBy>
  <cp:revision>1</cp:revision>
  <dcterms:created xsi:type="dcterms:W3CDTF">2023-08-08T16:03:11Z</dcterms:created>
  <dcterms:modified xsi:type="dcterms:W3CDTF">2023-08-09T13:51:33Z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