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50" r:id="rId1"/>
    <p:sldMasterId id="2147483653" r:id="rId2"/>
  </p:sldMasterIdLst>
  <p:notesMasterIdLst>
    <p:notesMasterId r:id="rId4"/>
  </p:notesMasterIdLst>
  <p:handoutMasterIdLst>
    <p:handoutMasterId r:id="rId5"/>
  </p:handoutMasterIdLst>
  <p:sldIdLst>
    <p:sldId id="258" r:id="rId3"/>
  </p:sldIdLst>
  <p:sldSz cx="43891200" cy="329184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8">
          <p15:clr>
            <a:srgbClr val="A4A3A4"/>
          </p15:clr>
        </p15:guide>
        <p15:guide id="2" orient="horz" pos="288">
          <p15:clr>
            <a:srgbClr val="A4A3A4"/>
          </p15:clr>
        </p15:guide>
        <p15:guide id="3" orient="horz" pos="20160">
          <p15:clr>
            <a:srgbClr val="A4A3A4"/>
          </p15:clr>
        </p15:guide>
        <p15:guide id="4" orient="horz">
          <p15:clr>
            <a:srgbClr val="A4A3A4"/>
          </p15:clr>
        </p15:guide>
        <p15:guide id="5" pos="264" userDrawn="1">
          <p15:clr>
            <a:srgbClr val="A4A3A4"/>
          </p15:clr>
        </p15:guide>
        <p15:guide id="6" pos="2738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88" autoAdjust="0"/>
    <p:restoredTop sz="93140" autoAdjust="0"/>
  </p:normalViewPr>
  <p:slideViewPr>
    <p:cSldViewPr snapToGrid="0" snapToObjects="1" showGuides="1">
      <p:cViewPr>
        <p:scale>
          <a:sx n="29" d="100"/>
          <a:sy n="29" d="100"/>
        </p:scale>
        <p:origin x="1902" y="-1014"/>
      </p:cViewPr>
      <p:guideLst>
        <p:guide orient="horz" pos="3318"/>
        <p:guide orient="horz" pos="288"/>
        <p:guide orient="horz" pos="20160"/>
        <p:guide orient="horz"/>
        <p:guide pos="264"/>
        <p:guide pos="27384"/>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81964455746435E-2"/>
          <c:y val="2.0198334039090011E-2"/>
          <c:w val="0.94100874067063123"/>
          <c:h val="0.84209892504582728"/>
        </c:manualLayout>
      </c:layout>
      <c:barChart>
        <c:barDir val="col"/>
        <c:grouping val="clustered"/>
        <c:varyColors val="0"/>
        <c:ser>
          <c:idx val="0"/>
          <c:order val="0"/>
          <c:tx>
            <c:strRef>
              <c:f>Sheet1!$B$1</c:f>
              <c:strCache>
                <c:ptCount val="1"/>
                <c:pt idx="0">
                  <c:v>Yes</c:v>
                </c:pt>
              </c:strCache>
            </c:strRef>
          </c:tx>
          <c:spPr>
            <a:solidFill>
              <a:schemeClr val="accent1"/>
            </a:solidFill>
            <a:ln>
              <a:noFill/>
            </a:ln>
            <a:effectLst/>
          </c:spPr>
          <c:invertIfNegative val="0"/>
          <c:cat>
            <c:strRef>
              <c:f>Sheet1!$A$2:$A$3</c:f>
              <c:strCache>
                <c:ptCount val="2"/>
                <c:pt idx="0">
                  <c:v>Do you have a mentor(s)?</c:v>
                </c:pt>
                <c:pt idx="1">
                  <c:v>Formal organizational mentoring?</c:v>
                </c:pt>
              </c:strCache>
            </c:strRef>
          </c:cat>
          <c:val>
            <c:numRef>
              <c:f>Sheet1!$B$2:$B$3</c:f>
              <c:numCache>
                <c:formatCode>General</c:formatCode>
                <c:ptCount val="2"/>
                <c:pt idx="0">
                  <c:v>36.47</c:v>
                </c:pt>
                <c:pt idx="1">
                  <c:v>30.95</c:v>
                </c:pt>
              </c:numCache>
            </c:numRef>
          </c:val>
          <c:extLst>
            <c:ext xmlns:c16="http://schemas.microsoft.com/office/drawing/2014/chart" uri="{C3380CC4-5D6E-409C-BE32-E72D297353CC}">
              <c16:uniqueId val="{00000000-3A37-4423-877D-CCA027D6F27C}"/>
            </c:ext>
          </c:extLst>
        </c:ser>
        <c:ser>
          <c:idx val="1"/>
          <c:order val="1"/>
          <c:tx>
            <c:strRef>
              <c:f>Sheet1!$C$1</c:f>
              <c:strCache>
                <c:ptCount val="1"/>
                <c:pt idx="0">
                  <c:v>No</c:v>
                </c:pt>
              </c:strCache>
            </c:strRef>
          </c:tx>
          <c:spPr>
            <a:solidFill>
              <a:schemeClr val="accent2"/>
            </a:solidFill>
            <a:ln>
              <a:noFill/>
            </a:ln>
            <a:effectLst/>
          </c:spPr>
          <c:invertIfNegative val="0"/>
          <c:cat>
            <c:strRef>
              <c:f>Sheet1!$A$2:$A$3</c:f>
              <c:strCache>
                <c:ptCount val="2"/>
                <c:pt idx="0">
                  <c:v>Do you have a mentor(s)?</c:v>
                </c:pt>
                <c:pt idx="1">
                  <c:v>Formal organizational mentoring?</c:v>
                </c:pt>
              </c:strCache>
            </c:strRef>
          </c:cat>
          <c:val>
            <c:numRef>
              <c:f>Sheet1!$C$2:$C$3</c:f>
              <c:numCache>
                <c:formatCode>General</c:formatCode>
                <c:ptCount val="2"/>
                <c:pt idx="0">
                  <c:v>63.53</c:v>
                </c:pt>
                <c:pt idx="1">
                  <c:v>69.05</c:v>
                </c:pt>
              </c:numCache>
            </c:numRef>
          </c:val>
          <c:extLst>
            <c:ext xmlns:c16="http://schemas.microsoft.com/office/drawing/2014/chart" uri="{C3380CC4-5D6E-409C-BE32-E72D297353CC}">
              <c16:uniqueId val="{00000001-3A37-4423-877D-CCA027D6F27C}"/>
            </c:ext>
          </c:extLst>
        </c:ser>
        <c:dLbls>
          <c:showLegendKey val="0"/>
          <c:showVal val="0"/>
          <c:showCatName val="0"/>
          <c:showSerName val="0"/>
          <c:showPercent val="0"/>
          <c:showBubbleSize val="0"/>
        </c:dLbls>
        <c:gapWidth val="219"/>
        <c:overlap val="-27"/>
        <c:axId val="1026529224"/>
        <c:axId val="1026526272"/>
      </c:barChart>
      <c:catAx>
        <c:axId val="1026529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26526272"/>
        <c:crosses val="autoZero"/>
        <c:auto val="1"/>
        <c:lblAlgn val="ctr"/>
        <c:lblOffset val="100"/>
        <c:noMultiLvlLbl val="0"/>
      </c:catAx>
      <c:valAx>
        <c:axId val="10265262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265292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98DF02-644D-4CFF-B3B9-741C3467A186}" type="doc">
      <dgm:prSet loTypeId="urn:microsoft.com/office/officeart/2005/8/layout/chevron2" loCatId="list" qsTypeId="urn:microsoft.com/office/officeart/2005/8/quickstyle/simple4" qsCatId="simple" csTypeId="urn:microsoft.com/office/officeart/2005/8/colors/accent1_2" csCatId="accent1" phldr="1"/>
      <dgm:spPr/>
      <dgm:t>
        <a:bodyPr/>
        <a:lstStyle/>
        <a:p>
          <a:endParaRPr lang="en-US"/>
        </a:p>
      </dgm:t>
    </dgm:pt>
    <dgm:pt modelId="{CC9B5A95-9D86-4F22-93D1-FEEEF60BB677}">
      <dgm:prSet phldrT="[Text]"/>
      <dgm:spPr/>
      <dgm:t>
        <a:bodyPr/>
        <a:lstStyle/>
        <a:p>
          <a:r>
            <a:rPr lang="en-US" dirty="0"/>
            <a:t>Q13</a:t>
          </a:r>
        </a:p>
      </dgm:t>
    </dgm:pt>
    <dgm:pt modelId="{3ADF85E3-62FA-41ED-A054-B68943F4CB60}" type="parTrans" cxnId="{857E0955-3F2A-4FE4-BCBD-3892A5404AC6}">
      <dgm:prSet/>
      <dgm:spPr/>
      <dgm:t>
        <a:bodyPr/>
        <a:lstStyle/>
        <a:p>
          <a:endParaRPr lang="en-US"/>
        </a:p>
      </dgm:t>
    </dgm:pt>
    <dgm:pt modelId="{ED6B8D07-8217-4D08-ABFF-60897116B25E}" type="sibTrans" cxnId="{857E0955-3F2A-4FE4-BCBD-3892A5404AC6}">
      <dgm:prSet/>
      <dgm:spPr/>
      <dgm:t>
        <a:bodyPr/>
        <a:lstStyle/>
        <a:p>
          <a:endParaRPr lang="en-US"/>
        </a:p>
      </dgm:t>
    </dgm:pt>
    <dgm:pt modelId="{D62F10F4-8CEE-4EB1-BE20-B088191508A5}">
      <dgm:prSet phldrT="[Text]" custT="1"/>
      <dgm:spPr/>
      <dgm:t>
        <a:bodyPr/>
        <a:lstStyle/>
        <a:p>
          <a:r>
            <a:rPr lang="en-US" sz="2200" dirty="0"/>
            <a:t>Time </a:t>
          </a:r>
        </a:p>
      </dgm:t>
    </dgm:pt>
    <dgm:pt modelId="{42DE93E6-26ED-40E3-ACBF-F4AD6CE45254}" type="parTrans" cxnId="{A96FD117-54BD-4F96-BA40-011AA33E2CB7}">
      <dgm:prSet/>
      <dgm:spPr/>
      <dgm:t>
        <a:bodyPr/>
        <a:lstStyle/>
        <a:p>
          <a:endParaRPr lang="en-US"/>
        </a:p>
      </dgm:t>
    </dgm:pt>
    <dgm:pt modelId="{24A7E974-1625-4952-B9A0-A2B7181D7C5C}" type="sibTrans" cxnId="{A96FD117-54BD-4F96-BA40-011AA33E2CB7}">
      <dgm:prSet/>
      <dgm:spPr/>
      <dgm:t>
        <a:bodyPr/>
        <a:lstStyle/>
        <a:p>
          <a:endParaRPr lang="en-US"/>
        </a:p>
      </dgm:t>
    </dgm:pt>
    <dgm:pt modelId="{8232B3C5-C03C-486D-8F79-A3F6A4C51714}">
      <dgm:prSet phldrT="[Text]"/>
      <dgm:spPr/>
      <dgm:t>
        <a:bodyPr/>
        <a:lstStyle/>
        <a:p>
          <a:r>
            <a:rPr lang="en-US" dirty="0"/>
            <a:t>Q14</a:t>
          </a:r>
        </a:p>
      </dgm:t>
    </dgm:pt>
    <dgm:pt modelId="{A408DD28-4D30-43B7-963C-92773804BFC0}" type="parTrans" cxnId="{8A243E73-E2AE-445C-8ABB-7F8B0975C26A}">
      <dgm:prSet/>
      <dgm:spPr/>
      <dgm:t>
        <a:bodyPr/>
        <a:lstStyle/>
        <a:p>
          <a:endParaRPr lang="en-US"/>
        </a:p>
      </dgm:t>
    </dgm:pt>
    <dgm:pt modelId="{3D64CE09-7396-466A-A703-F780E562C7FC}" type="sibTrans" cxnId="{8A243E73-E2AE-445C-8ABB-7F8B0975C26A}">
      <dgm:prSet/>
      <dgm:spPr/>
      <dgm:t>
        <a:bodyPr/>
        <a:lstStyle/>
        <a:p>
          <a:endParaRPr lang="en-US"/>
        </a:p>
      </dgm:t>
    </dgm:pt>
    <dgm:pt modelId="{CF82B85C-C75B-4B32-9C53-6E4E89A07724}">
      <dgm:prSet phldrT="[Text]" custT="1"/>
      <dgm:spPr/>
      <dgm:t>
        <a:bodyPr/>
        <a:lstStyle/>
        <a:p>
          <a:r>
            <a:rPr lang="en-US" sz="2200" dirty="0"/>
            <a:t>Professional Growth</a:t>
          </a:r>
        </a:p>
      </dgm:t>
    </dgm:pt>
    <dgm:pt modelId="{1C9F1392-D29E-4CC4-A189-7F248181A2C8}" type="parTrans" cxnId="{E6A5C889-CD71-4155-87F9-C27672C7142B}">
      <dgm:prSet/>
      <dgm:spPr/>
      <dgm:t>
        <a:bodyPr/>
        <a:lstStyle/>
        <a:p>
          <a:endParaRPr lang="en-US"/>
        </a:p>
      </dgm:t>
    </dgm:pt>
    <dgm:pt modelId="{40E1A474-6A5D-47E2-86D2-6DA12317711F}" type="sibTrans" cxnId="{E6A5C889-CD71-4155-87F9-C27672C7142B}">
      <dgm:prSet/>
      <dgm:spPr/>
      <dgm:t>
        <a:bodyPr/>
        <a:lstStyle/>
        <a:p>
          <a:endParaRPr lang="en-US"/>
        </a:p>
      </dgm:t>
    </dgm:pt>
    <dgm:pt modelId="{E8883365-D06B-4BDB-A12C-FF795A56F340}">
      <dgm:prSet phldrT="[Text]"/>
      <dgm:spPr/>
      <dgm:t>
        <a:bodyPr/>
        <a:lstStyle/>
        <a:p>
          <a:r>
            <a:rPr lang="en-US" dirty="0"/>
            <a:t>Q15</a:t>
          </a:r>
        </a:p>
      </dgm:t>
    </dgm:pt>
    <dgm:pt modelId="{49301AC0-75A0-48AF-B131-DE83B379ABE8}" type="parTrans" cxnId="{C2F76A3F-6A6E-40DA-B7EB-2E7626848248}">
      <dgm:prSet/>
      <dgm:spPr/>
      <dgm:t>
        <a:bodyPr/>
        <a:lstStyle/>
        <a:p>
          <a:endParaRPr lang="en-US"/>
        </a:p>
      </dgm:t>
    </dgm:pt>
    <dgm:pt modelId="{B9A9AC78-ABB1-444E-8C21-AA119D331789}" type="sibTrans" cxnId="{C2F76A3F-6A6E-40DA-B7EB-2E7626848248}">
      <dgm:prSet/>
      <dgm:spPr/>
      <dgm:t>
        <a:bodyPr/>
        <a:lstStyle/>
        <a:p>
          <a:endParaRPr lang="en-US"/>
        </a:p>
      </dgm:t>
    </dgm:pt>
    <dgm:pt modelId="{E096076F-7501-43C5-A78A-B899B75F4645}">
      <dgm:prSet phldrT="[Text]" custT="1"/>
      <dgm:spPr/>
      <dgm:t>
        <a:bodyPr/>
        <a:lstStyle/>
        <a:p>
          <a:r>
            <a:rPr lang="en-US" sz="2200" dirty="0"/>
            <a:t>Reciprocal learning</a:t>
          </a:r>
        </a:p>
      </dgm:t>
    </dgm:pt>
    <dgm:pt modelId="{C6405416-FD66-4394-B5E1-702270206130}" type="parTrans" cxnId="{F9CAF8CC-3331-44CC-833E-C7E1C7B825E4}">
      <dgm:prSet/>
      <dgm:spPr/>
      <dgm:t>
        <a:bodyPr/>
        <a:lstStyle/>
        <a:p>
          <a:endParaRPr lang="en-US"/>
        </a:p>
      </dgm:t>
    </dgm:pt>
    <dgm:pt modelId="{2D1404A7-431E-4A3E-B124-19F4F8F425D4}" type="sibTrans" cxnId="{F9CAF8CC-3331-44CC-833E-C7E1C7B825E4}">
      <dgm:prSet/>
      <dgm:spPr/>
      <dgm:t>
        <a:bodyPr/>
        <a:lstStyle/>
        <a:p>
          <a:endParaRPr lang="en-US"/>
        </a:p>
      </dgm:t>
    </dgm:pt>
    <dgm:pt modelId="{7F7B3BE1-DA25-41BA-A792-EEE71884E130}">
      <dgm:prSet phldrT="[Text]" custT="1"/>
      <dgm:spPr/>
      <dgm:t>
        <a:bodyPr/>
        <a:lstStyle/>
        <a:p>
          <a:r>
            <a:rPr lang="en-US" sz="2200" dirty="0"/>
            <a:t>Advancement opportunities</a:t>
          </a:r>
        </a:p>
      </dgm:t>
    </dgm:pt>
    <dgm:pt modelId="{48FF2AFD-76AB-4586-B5CB-FE0619771F7D}" type="parTrans" cxnId="{95BC86E7-A638-46D5-B1EB-A4BD51ED5570}">
      <dgm:prSet/>
      <dgm:spPr/>
      <dgm:t>
        <a:bodyPr/>
        <a:lstStyle/>
        <a:p>
          <a:endParaRPr lang="en-US"/>
        </a:p>
      </dgm:t>
    </dgm:pt>
    <dgm:pt modelId="{0C8A1742-9E4E-4DFA-B22B-D417219975D1}" type="sibTrans" cxnId="{95BC86E7-A638-46D5-B1EB-A4BD51ED5570}">
      <dgm:prSet/>
      <dgm:spPr/>
      <dgm:t>
        <a:bodyPr/>
        <a:lstStyle/>
        <a:p>
          <a:endParaRPr lang="en-US"/>
        </a:p>
      </dgm:t>
    </dgm:pt>
    <dgm:pt modelId="{CED1B44D-71FF-4CBD-8640-BFD0884C056B}">
      <dgm:prSet phldrT="[Text]" custT="1"/>
      <dgm:spPr/>
      <dgm:t>
        <a:bodyPr/>
        <a:lstStyle/>
        <a:p>
          <a:r>
            <a:rPr lang="en-US" sz="2200" dirty="0"/>
            <a:t>No one available</a:t>
          </a:r>
        </a:p>
      </dgm:t>
    </dgm:pt>
    <dgm:pt modelId="{0D09958B-E3AD-4C5C-B256-E5137D6126B0}" type="parTrans" cxnId="{05A1D28D-76E5-4A0C-8F9B-3F422789CAF0}">
      <dgm:prSet/>
      <dgm:spPr/>
      <dgm:t>
        <a:bodyPr/>
        <a:lstStyle/>
        <a:p>
          <a:endParaRPr lang="en-US"/>
        </a:p>
      </dgm:t>
    </dgm:pt>
    <dgm:pt modelId="{9357CD80-AB77-4F7C-916D-E19F55E283D3}" type="sibTrans" cxnId="{05A1D28D-76E5-4A0C-8F9B-3F422789CAF0}">
      <dgm:prSet/>
      <dgm:spPr/>
      <dgm:t>
        <a:bodyPr/>
        <a:lstStyle/>
        <a:p>
          <a:endParaRPr lang="en-US"/>
        </a:p>
      </dgm:t>
    </dgm:pt>
    <dgm:pt modelId="{41EF4FC3-7451-4605-AC25-C4A0491C7C40}">
      <dgm:prSet phldrT="[Text]" custT="1"/>
      <dgm:spPr/>
      <dgm:t>
        <a:bodyPr/>
        <a:lstStyle/>
        <a:p>
          <a:r>
            <a:rPr lang="en-US" sz="2200" dirty="0"/>
            <a:t>Not knowing who or what to ask for </a:t>
          </a:r>
        </a:p>
      </dgm:t>
    </dgm:pt>
    <dgm:pt modelId="{B3966943-80F8-4A96-A03A-BE836B64C9C3}" type="parTrans" cxnId="{F0D52356-57F6-40E9-AD36-4D41AFC03F36}">
      <dgm:prSet/>
      <dgm:spPr/>
      <dgm:t>
        <a:bodyPr/>
        <a:lstStyle/>
        <a:p>
          <a:endParaRPr lang="en-US"/>
        </a:p>
      </dgm:t>
    </dgm:pt>
    <dgm:pt modelId="{2CD1728B-E027-4CAC-A139-740D65338225}" type="sibTrans" cxnId="{F0D52356-57F6-40E9-AD36-4D41AFC03F36}">
      <dgm:prSet/>
      <dgm:spPr/>
      <dgm:t>
        <a:bodyPr/>
        <a:lstStyle/>
        <a:p>
          <a:endParaRPr lang="en-US"/>
        </a:p>
      </dgm:t>
    </dgm:pt>
    <dgm:pt modelId="{95434397-0757-4446-A069-7E1F608B79D5}">
      <dgm:prSet/>
      <dgm:spPr/>
      <dgm:t>
        <a:bodyPr/>
        <a:lstStyle/>
        <a:p>
          <a:r>
            <a:rPr lang="en-US" dirty="0"/>
            <a:t>Q16</a:t>
          </a:r>
        </a:p>
      </dgm:t>
    </dgm:pt>
    <dgm:pt modelId="{37B213E7-18F3-452F-8252-4EC1DEF78C8B}" type="parTrans" cxnId="{074BCDB7-291D-4450-9A94-1B2966FF8DD1}">
      <dgm:prSet/>
      <dgm:spPr/>
      <dgm:t>
        <a:bodyPr/>
        <a:lstStyle/>
        <a:p>
          <a:endParaRPr lang="en-US"/>
        </a:p>
      </dgm:t>
    </dgm:pt>
    <dgm:pt modelId="{11B68F7C-00AF-4721-9B18-DCF635F315CB}" type="sibTrans" cxnId="{074BCDB7-291D-4450-9A94-1B2966FF8DD1}">
      <dgm:prSet/>
      <dgm:spPr/>
      <dgm:t>
        <a:bodyPr/>
        <a:lstStyle/>
        <a:p>
          <a:endParaRPr lang="en-US"/>
        </a:p>
      </dgm:t>
    </dgm:pt>
    <dgm:pt modelId="{5F0113B8-9E94-497C-BB58-8588EF7A6D59}">
      <dgm:prSet phldrT="[Text]" custT="1"/>
      <dgm:spPr/>
      <dgm:t>
        <a:bodyPr/>
        <a:lstStyle/>
        <a:p>
          <a:r>
            <a:rPr lang="en-US" sz="2200" dirty="0"/>
            <a:t>Support</a:t>
          </a:r>
        </a:p>
      </dgm:t>
    </dgm:pt>
    <dgm:pt modelId="{657D9813-DE93-4A5A-A127-20D7E6403DBF}" type="parTrans" cxnId="{C119DA98-4E74-4A3A-AC57-9EDE16523985}">
      <dgm:prSet/>
      <dgm:spPr/>
      <dgm:t>
        <a:bodyPr/>
        <a:lstStyle/>
        <a:p>
          <a:endParaRPr lang="en-US"/>
        </a:p>
      </dgm:t>
    </dgm:pt>
    <dgm:pt modelId="{126D96EE-C1E4-4857-9628-B77AB603924C}" type="sibTrans" cxnId="{C119DA98-4E74-4A3A-AC57-9EDE16523985}">
      <dgm:prSet/>
      <dgm:spPr/>
      <dgm:t>
        <a:bodyPr/>
        <a:lstStyle/>
        <a:p>
          <a:endParaRPr lang="en-US"/>
        </a:p>
      </dgm:t>
    </dgm:pt>
    <dgm:pt modelId="{60662227-E1EC-49FA-BAF7-313CC35CC471}">
      <dgm:prSet phldrT="[Text]" custT="1"/>
      <dgm:spPr/>
      <dgm:t>
        <a:bodyPr/>
        <a:lstStyle/>
        <a:p>
          <a:r>
            <a:rPr lang="en-US" sz="2200" dirty="0"/>
            <a:t>Transitioning to new roles</a:t>
          </a:r>
        </a:p>
      </dgm:t>
    </dgm:pt>
    <dgm:pt modelId="{FB75F7CF-D77D-4294-810A-145172275BF6}" type="parTrans" cxnId="{96F7D856-50C9-4E41-87DC-78C68A19E33E}">
      <dgm:prSet/>
      <dgm:spPr/>
      <dgm:t>
        <a:bodyPr/>
        <a:lstStyle/>
        <a:p>
          <a:endParaRPr lang="en-US"/>
        </a:p>
      </dgm:t>
    </dgm:pt>
    <dgm:pt modelId="{AAFA8AC8-02C2-4B8D-B102-E04FE0AA1F8B}" type="sibTrans" cxnId="{96F7D856-50C9-4E41-87DC-78C68A19E33E}">
      <dgm:prSet/>
      <dgm:spPr/>
      <dgm:t>
        <a:bodyPr/>
        <a:lstStyle/>
        <a:p>
          <a:endParaRPr lang="en-US"/>
        </a:p>
      </dgm:t>
    </dgm:pt>
    <dgm:pt modelId="{304154C4-9F88-4CB0-A989-06C0E8E1EE81}">
      <dgm:prSet phldrT="[Text]" custT="1"/>
      <dgm:spPr/>
      <dgm:t>
        <a:bodyPr/>
        <a:lstStyle/>
        <a:p>
          <a:r>
            <a:rPr lang="en-US" sz="2200" dirty="0"/>
            <a:t>Support</a:t>
          </a:r>
        </a:p>
      </dgm:t>
    </dgm:pt>
    <dgm:pt modelId="{C29A4F8F-AAB6-4870-8AB4-4B4E8EB6F9E5}" type="parTrans" cxnId="{0ADA4113-8EB6-4A06-8A86-5F0FAF27257E}">
      <dgm:prSet/>
      <dgm:spPr/>
      <dgm:t>
        <a:bodyPr/>
        <a:lstStyle/>
        <a:p>
          <a:endParaRPr lang="en-US"/>
        </a:p>
      </dgm:t>
    </dgm:pt>
    <dgm:pt modelId="{A70FFAA7-EB71-455C-A818-7ABC3E626A06}" type="sibTrans" cxnId="{0ADA4113-8EB6-4A06-8A86-5F0FAF27257E}">
      <dgm:prSet/>
      <dgm:spPr/>
      <dgm:t>
        <a:bodyPr/>
        <a:lstStyle/>
        <a:p>
          <a:endParaRPr lang="en-US"/>
        </a:p>
      </dgm:t>
    </dgm:pt>
    <dgm:pt modelId="{F613B6A0-0268-480F-B47E-19241399348B}">
      <dgm:prSet custT="1"/>
      <dgm:spPr/>
      <dgm:t>
        <a:bodyPr/>
        <a:lstStyle/>
        <a:p>
          <a:r>
            <a:rPr lang="en-US" sz="2200" dirty="0"/>
            <a:t>Good communicator</a:t>
          </a:r>
        </a:p>
      </dgm:t>
    </dgm:pt>
    <dgm:pt modelId="{6B7CD2AE-4A4A-4D00-9E0E-C9242571EC8A}" type="parTrans" cxnId="{7FAA62C6-B3DA-4522-88BE-79B0A88D4447}">
      <dgm:prSet/>
      <dgm:spPr/>
      <dgm:t>
        <a:bodyPr/>
        <a:lstStyle/>
        <a:p>
          <a:endParaRPr lang="en-US"/>
        </a:p>
      </dgm:t>
    </dgm:pt>
    <dgm:pt modelId="{A304EDB1-8387-4F04-A1F8-CD491707796E}" type="sibTrans" cxnId="{7FAA62C6-B3DA-4522-88BE-79B0A88D4447}">
      <dgm:prSet/>
      <dgm:spPr/>
      <dgm:t>
        <a:bodyPr/>
        <a:lstStyle/>
        <a:p>
          <a:endParaRPr lang="en-US"/>
        </a:p>
      </dgm:t>
    </dgm:pt>
    <dgm:pt modelId="{D3D3DF88-0E0F-4E1C-B89B-687719C2BB03}">
      <dgm:prSet custT="1"/>
      <dgm:spPr/>
      <dgm:t>
        <a:bodyPr/>
        <a:lstStyle/>
        <a:p>
          <a:r>
            <a:rPr lang="en-US" sz="2200" dirty="0"/>
            <a:t>Patience</a:t>
          </a:r>
        </a:p>
      </dgm:t>
    </dgm:pt>
    <dgm:pt modelId="{902C2792-9C2B-469A-838B-25BB4A0D40A4}" type="parTrans" cxnId="{3863EA55-6697-40FA-9FDF-436B065EF443}">
      <dgm:prSet/>
      <dgm:spPr/>
      <dgm:t>
        <a:bodyPr/>
        <a:lstStyle/>
        <a:p>
          <a:endParaRPr lang="en-US"/>
        </a:p>
      </dgm:t>
    </dgm:pt>
    <dgm:pt modelId="{549A28C0-D5A1-4171-A386-1A521A809334}" type="sibTrans" cxnId="{3863EA55-6697-40FA-9FDF-436B065EF443}">
      <dgm:prSet/>
      <dgm:spPr/>
      <dgm:t>
        <a:bodyPr/>
        <a:lstStyle/>
        <a:p>
          <a:endParaRPr lang="en-US"/>
        </a:p>
      </dgm:t>
    </dgm:pt>
    <dgm:pt modelId="{5310FF01-0A53-47D7-89C5-EAE86E128D77}">
      <dgm:prSet custT="1"/>
      <dgm:spPr/>
      <dgm:t>
        <a:bodyPr/>
        <a:lstStyle/>
        <a:p>
          <a:r>
            <a:rPr lang="en-US" sz="2200" dirty="0"/>
            <a:t>Knowledgeable</a:t>
          </a:r>
        </a:p>
      </dgm:t>
    </dgm:pt>
    <dgm:pt modelId="{ACD4698C-E7F2-4720-A46A-6DD8813AB15A}" type="parTrans" cxnId="{07356508-17F0-40F0-99C5-A1600E1B2051}">
      <dgm:prSet/>
      <dgm:spPr/>
      <dgm:t>
        <a:bodyPr/>
        <a:lstStyle/>
        <a:p>
          <a:endParaRPr lang="en-US"/>
        </a:p>
      </dgm:t>
    </dgm:pt>
    <dgm:pt modelId="{9643C4E2-7DFC-49B8-BBD2-317D3A55F587}" type="sibTrans" cxnId="{07356508-17F0-40F0-99C5-A1600E1B2051}">
      <dgm:prSet/>
      <dgm:spPr/>
      <dgm:t>
        <a:bodyPr/>
        <a:lstStyle/>
        <a:p>
          <a:endParaRPr lang="en-US"/>
        </a:p>
      </dgm:t>
    </dgm:pt>
    <dgm:pt modelId="{974AF8C8-695F-4817-9035-1D53CE4016B1}">
      <dgm:prSet/>
      <dgm:spPr/>
      <dgm:t>
        <a:bodyPr/>
        <a:lstStyle/>
        <a:p>
          <a:r>
            <a:rPr lang="en-US" dirty="0"/>
            <a:t>Q12</a:t>
          </a:r>
        </a:p>
      </dgm:t>
    </dgm:pt>
    <dgm:pt modelId="{9315AA4A-7EE7-41AB-8F21-F7F2B6ADC34A}" type="parTrans" cxnId="{6307C6A7-61C9-4418-B102-A3DBE89FA70E}">
      <dgm:prSet/>
      <dgm:spPr/>
      <dgm:t>
        <a:bodyPr/>
        <a:lstStyle/>
        <a:p>
          <a:endParaRPr lang="en-US"/>
        </a:p>
      </dgm:t>
    </dgm:pt>
    <dgm:pt modelId="{87D71C20-2ED0-4700-A440-7E847EEB9929}" type="sibTrans" cxnId="{6307C6A7-61C9-4418-B102-A3DBE89FA70E}">
      <dgm:prSet/>
      <dgm:spPr/>
      <dgm:t>
        <a:bodyPr/>
        <a:lstStyle/>
        <a:p>
          <a:endParaRPr lang="en-US"/>
        </a:p>
      </dgm:t>
    </dgm:pt>
    <dgm:pt modelId="{9E00FC47-D93D-401C-BDD1-6E1B6734C01D}">
      <dgm:prSet custT="1"/>
      <dgm:spPr/>
      <dgm:t>
        <a:bodyPr/>
        <a:lstStyle/>
        <a:p>
          <a:r>
            <a:rPr lang="en-US" sz="2200" dirty="0"/>
            <a:t>Assigned</a:t>
          </a:r>
        </a:p>
      </dgm:t>
    </dgm:pt>
    <dgm:pt modelId="{3AFF1B52-15AE-4D56-AF04-7F26951B5B1C}" type="parTrans" cxnId="{5279729F-AB3E-41ED-AF31-36088DABB589}">
      <dgm:prSet/>
      <dgm:spPr/>
      <dgm:t>
        <a:bodyPr/>
        <a:lstStyle/>
        <a:p>
          <a:endParaRPr lang="en-US"/>
        </a:p>
      </dgm:t>
    </dgm:pt>
    <dgm:pt modelId="{5AA6EE17-2B41-4BAA-9F4E-67596584EE0A}" type="sibTrans" cxnId="{5279729F-AB3E-41ED-AF31-36088DABB589}">
      <dgm:prSet/>
      <dgm:spPr/>
      <dgm:t>
        <a:bodyPr/>
        <a:lstStyle/>
        <a:p>
          <a:endParaRPr lang="en-US"/>
        </a:p>
      </dgm:t>
    </dgm:pt>
    <dgm:pt modelId="{B6C319D3-0BF0-43B1-AC64-8A2C93D478F1}">
      <dgm:prSet custT="1"/>
      <dgm:spPr/>
      <dgm:t>
        <a:bodyPr/>
        <a:lstStyle/>
        <a:p>
          <a:r>
            <a:rPr lang="en-US" sz="2200" dirty="0"/>
            <a:t>Happened organically</a:t>
          </a:r>
        </a:p>
      </dgm:t>
    </dgm:pt>
    <dgm:pt modelId="{B2A632D8-120C-4194-9809-E18CF7EAADD9}" type="parTrans" cxnId="{14D98941-1BE6-4EE8-9D22-6CF9488E8F8C}">
      <dgm:prSet/>
      <dgm:spPr/>
      <dgm:t>
        <a:bodyPr/>
        <a:lstStyle/>
        <a:p>
          <a:endParaRPr lang="en-US"/>
        </a:p>
      </dgm:t>
    </dgm:pt>
    <dgm:pt modelId="{F759EF58-0097-408B-9D28-70E6FE506B0F}" type="sibTrans" cxnId="{14D98941-1BE6-4EE8-9D22-6CF9488E8F8C}">
      <dgm:prSet/>
      <dgm:spPr/>
      <dgm:t>
        <a:bodyPr/>
        <a:lstStyle/>
        <a:p>
          <a:endParaRPr lang="en-US"/>
        </a:p>
      </dgm:t>
    </dgm:pt>
    <dgm:pt modelId="{4A7C18EE-7D8A-4EB9-8931-FE1B9672BC28}">
      <dgm:prSet custT="1"/>
      <dgm:spPr/>
      <dgm:t>
        <a:bodyPr/>
        <a:lstStyle/>
        <a:p>
          <a:r>
            <a:rPr lang="en-US" sz="2200" dirty="0"/>
            <a:t>Asked</a:t>
          </a:r>
        </a:p>
      </dgm:t>
    </dgm:pt>
    <dgm:pt modelId="{FBF6C3AF-B7B5-404B-95BD-1860A3E190CD}" type="parTrans" cxnId="{AC110E00-D23C-4CDD-A958-4B909A806C55}">
      <dgm:prSet/>
      <dgm:spPr/>
      <dgm:t>
        <a:bodyPr/>
        <a:lstStyle/>
        <a:p>
          <a:endParaRPr lang="en-US"/>
        </a:p>
      </dgm:t>
    </dgm:pt>
    <dgm:pt modelId="{7D84E797-99DC-4D53-AF0F-A12801753228}" type="sibTrans" cxnId="{AC110E00-D23C-4CDD-A958-4B909A806C55}">
      <dgm:prSet/>
      <dgm:spPr/>
      <dgm:t>
        <a:bodyPr/>
        <a:lstStyle/>
        <a:p>
          <a:endParaRPr lang="en-US"/>
        </a:p>
      </dgm:t>
    </dgm:pt>
    <dgm:pt modelId="{97BB8616-0F8A-4541-A879-1B86F7C73DDA}" type="pres">
      <dgm:prSet presAssocID="{2498DF02-644D-4CFF-B3B9-741C3467A186}" presName="linearFlow" presStyleCnt="0">
        <dgm:presLayoutVars>
          <dgm:dir/>
          <dgm:animLvl val="lvl"/>
          <dgm:resizeHandles val="exact"/>
        </dgm:presLayoutVars>
      </dgm:prSet>
      <dgm:spPr/>
      <dgm:t>
        <a:bodyPr/>
        <a:lstStyle/>
        <a:p>
          <a:endParaRPr lang="en-US"/>
        </a:p>
      </dgm:t>
    </dgm:pt>
    <dgm:pt modelId="{7855BC12-48C6-4922-B65B-C995529D73E8}" type="pres">
      <dgm:prSet presAssocID="{974AF8C8-695F-4817-9035-1D53CE4016B1}" presName="composite" presStyleCnt="0"/>
      <dgm:spPr/>
    </dgm:pt>
    <dgm:pt modelId="{B67877FC-C9DB-4BD6-A8EA-024172B4F56A}" type="pres">
      <dgm:prSet presAssocID="{974AF8C8-695F-4817-9035-1D53CE4016B1}" presName="parentText" presStyleLbl="alignNode1" presStyleIdx="0" presStyleCnt="5">
        <dgm:presLayoutVars>
          <dgm:chMax val="1"/>
          <dgm:bulletEnabled val="1"/>
        </dgm:presLayoutVars>
      </dgm:prSet>
      <dgm:spPr/>
      <dgm:t>
        <a:bodyPr/>
        <a:lstStyle/>
        <a:p>
          <a:endParaRPr lang="en-US"/>
        </a:p>
      </dgm:t>
    </dgm:pt>
    <dgm:pt modelId="{E8658273-5695-419B-A464-8050FE94B466}" type="pres">
      <dgm:prSet presAssocID="{974AF8C8-695F-4817-9035-1D53CE4016B1}" presName="descendantText" presStyleLbl="alignAcc1" presStyleIdx="0" presStyleCnt="5" custLinFactNeighborX="6927" custLinFactNeighborY="-5195">
        <dgm:presLayoutVars>
          <dgm:bulletEnabled val="1"/>
        </dgm:presLayoutVars>
      </dgm:prSet>
      <dgm:spPr/>
      <dgm:t>
        <a:bodyPr/>
        <a:lstStyle/>
        <a:p>
          <a:endParaRPr lang="en-US"/>
        </a:p>
      </dgm:t>
    </dgm:pt>
    <dgm:pt modelId="{6B852A3E-331B-47E4-8A60-4294B56C39C2}" type="pres">
      <dgm:prSet presAssocID="{87D71C20-2ED0-4700-A440-7E847EEB9929}" presName="sp" presStyleCnt="0"/>
      <dgm:spPr/>
    </dgm:pt>
    <dgm:pt modelId="{17F0A3B0-3CFC-496D-90C5-7269857321CD}" type="pres">
      <dgm:prSet presAssocID="{CC9B5A95-9D86-4F22-93D1-FEEEF60BB677}" presName="composite" presStyleCnt="0"/>
      <dgm:spPr/>
    </dgm:pt>
    <dgm:pt modelId="{25D9C8C6-5F01-46B4-BC16-862847E98180}" type="pres">
      <dgm:prSet presAssocID="{CC9B5A95-9D86-4F22-93D1-FEEEF60BB677}" presName="parentText" presStyleLbl="alignNode1" presStyleIdx="1" presStyleCnt="5">
        <dgm:presLayoutVars>
          <dgm:chMax val="1"/>
          <dgm:bulletEnabled val="1"/>
        </dgm:presLayoutVars>
      </dgm:prSet>
      <dgm:spPr/>
      <dgm:t>
        <a:bodyPr/>
        <a:lstStyle/>
        <a:p>
          <a:endParaRPr lang="en-US"/>
        </a:p>
      </dgm:t>
    </dgm:pt>
    <dgm:pt modelId="{E944A7C3-F52F-47B4-8CC8-C8978032EDAC}" type="pres">
      <dgm:prSet presAssocID="{CC9B5A95-9D86-4F22-93D1-FEEEF60BB677}" presName="descendantText" presStyleLbl="alignAcc1" presStyleIdx="1" presStyleCnt="5">
        <dgm:presLayoutVars>
          <dgm:bulletEnabled val="1"/>
        </dgm:presLayoutVars>
      </dgm:prSet>
      <dgm:spPr/>
      <dgm:t>
        <a:bodyPr/>
        <a:lstStyle/>
        <a:p>
          <a:endParaRPr lang="en-US"/>
        </a:p>
      </dgm:t>
    </dgm:pt>
    <dgm:pt modelId="{1004063E-099F-481A-AC6A-D562A248DD21}" type="pres">
      <dgm:prSet presAssocID="{ED6B8D07-8217-4D08-ABFF-60897116B25E}" presName="sp" presStyleCnt="0"/>
      <dgm:spPr/>
    </dgm:pt>
    <dgm:pt modelId="{2875F546-60D0-412E-8B73-40462E966FDC}" type="pres">
      <dgm:prSet presAssocID="{8232B3C5-C03C-486D-8F79-A3F6A4C51714}" presName="composite" presStyleCnt="0"/>
      <dgm:spPr/>
    </dgm:pt>
    <dgm:pt modelId="{1EC61881-F5DD-4D28-9B20-086E59B08D89}" type="pres">
      <dgm:prSet presAssocID="{8232B3C5-C03C-486D-8F79-A3F6A4C51714}" presName="parentText" presStyleLbl="alignNode1" presStyleIdx="2" presStyleCnt="5">
        <dgm:presLayoutVars>
          <dgm:chMax val="1"/>
          <dgm:bulletEnabled val="1"/>
        </dgm:presLayoutVars>
      </dgm:prSet>
      <dgm:spPr/>
      <dgm:t>
        <a:bodyPr/>
        <a:lstStyle/>
        <a:p>
          <a:endParaRPr lang="en-US"/>
        </a:p>
      </dgm:t>
    </dgm:pt>
    <dgm:pt modelId="{07E36916-2F99-45BC-8DF6-C99EF7C60896}" type="pres">
      <dgm:prSet presAssocID="{8232B3C5-C03C-486D-8F79-A3F6A4C51714}" presName="descendantText" presStyleLbl="alignAcc1" presStyleIdx="2" presStyleCnt="5">
        <dgm:presLayoutVars>
          <dgm:bulletEnabled val="1"/>
        </dgm:presLayoutVars>
      </dgm:prSet>
      <dgm:spPr/>
      <dgm:t>
        <a:bodyPr/>
        <a:lstStyle/>
        <a:p>
          <a:endParaRPr lang="en-US"/>
        </a:p>
      </dgm:t>
    </dgm:pt>
    <dgm:pt modelId="{51CA69AE-1CBA-46E1-B006-5676391CFB8B}" type="pres">
      <dgm:prSet presAssocID="{3D64CE09-7396-466A-A703-F780E562C7FC}" presName="sp" presStyleCnt="0"/>
      <dgm:spPr/>
    </dgm:pt>
    <dgm:pt modelId="{F741FA73-3D3C-42A3-BB58-3534C407253F}" type="pres">
      <dgm:prSet presAssocID="{E8883365-D06B-4BDB-A12C-FF795A56F340}" presName="composite" presStyleCnt="0"/>
      <dgm:spPr/>
    </dgm:pt>
    <dgm:pt modelId="{0214A9B1-B679-43D0-A73D-D016A8AE1893}" type="pres">
      <dgm:prSet presAssocID="{E8883365-D06B-4BDB-A12C-FF795A56F340}" presName="parentText" presStyleLbl="alignNode1" presStyleIdx="3" presStyleCnt="5">
        <dgm:presLayoutVars>
          <dgm:chMax val="1"/>
          <dgm:bulletEnabled val="1"/>
        </dgm:presLayoutVars>
      </dgm:prSet>
      <dgm:spPr/>
      <dgm:t>
        <a:bodyPr/>
        <a:lstStyle/>
        <a:p>
          <a:endParaRPr lang="en-US"/>
        </a:p>
      </dgm:t>
    </dgm:pt>
    <dgm:pt modelId="{9F976057-B83B-4FE1-AF79-8D379A6A033B}" type="pres">
      <dgm:prSet presAssocID="{E8883365-D06B-4BDB-A12C-FF795A56F340}" presName="descendantText" presStyleLbl="alignAcc1" presStyleIdx="3" presStyleCnt="5">
        <dgm:presLayoutVars>
          <dgm:bulletEnabled val="1"/>
        </dgm:presLayoutVars>
      </dgm:prSet>
      <dgm:spPr/>
      <dgm:t>
        <a:bodyPr/>
        <a:lstStyle/>
        <a:p>
          <a:endParaRPr lang="en-US"/>
        </a:p>
      </dgm:t>
    </dgm:pt>
    <dgm:pt modelId="{A26D84D3-673A-4031-BFA2-5A032CB59B88}" type="pres">
      <dgm:prSet presAssocID="{B9A9AC78-ABB1-444E-8C21-AA119D331789}" presName="sp" presStyleCnt="0"/>
      <dgm:spPr/>
    </dgm:pt>
    <dgm:pt modelId="{86ED2678-FD5E-4C1E-A752-19C7BB0DA59A}" type="pres">
      <dgm:prSet presAssocID="{95434397-0757-4446-A069-7E1F608B79D5}" presName="composite" presStyleCnt="0"/>
      <dgm:spPr/>
    </dgm:pt>
    <dgm:pt modelId="{E2DE23E8-A348-4404-A9A7-8FACAA4D6ABB}" type="pres">
      <dgm:prSet presAssocID="{95434397-0757-4446-A069-7E1F608B79D5}" presName="parentText" presStyleLbl="alignNode1" presStyleIdx="4" presStyleCnt="5">
        <dgm:presLayoutVars>
          <dgm:chMax val="1"/>
          <dgm:bulletEnabled val="1"/>
        </dgm:presLayoutVars>
      </dgm:prSet>
      <dgm:spPr/>
      <dgm:t>
        <a:bodyPr/>
        <a:lstStyle/>
        <a:p>
          <a:endParaRPr lang="en-US"/>
        </a:p>
      </dgm:t>
    </dgm:pt>
    <dgm:pt modelId="{84E7E310-CE1E-4B98-B813-727EB3BCABCF}" type="pres">
      <dgm:prSet presAssocID="{95434397-0757-4446-A069-7E1F608B79D5}" presName="descendantText" presStyleLbl="alignAcc1" presStyleIdx="4" presStyleCnt="5" custLinFactNeighborY="-1309">
        <dgm:presLayoutVars>
          <dgm:bulletEnabled val="1"/>
        </dgm:presLayoutVars>
      </dgm:prSet>
      <dgm:spPr/>
      <dgm:t>
        <a:bodyPr/>
        <a:lstStyle/>
        <a:p>
          <a:endParaRPr lang="en-US"/>
        </a:p>
      </dgm:t>
    </dgm:pt>
  </dgm:ptLst>
  <dgm:cxnLst>
    <dgm:cxn modelId="{96F7D856-50C9-4E41-87DC-78C68A19E33E}" srcId="{8232B3C5-C03C-486D-8F79-A3F6A4C51714}" destId="{60662227-E1EC-49FA-BAF7-313CC35CC471}" srcOrd="2" destOrd="0" parTransId="{FB75F7CF-D77D-4294-810A-145172275BF6}" sibTransId="{AAFA8AC8-02C2-4B8D-B102-E04FE0AA1F8B}"/>
    <dgm:cxn modelId="{C2F76A3F-6A6E-40DA-B7EB-2E7626848248}" srcId="{2498DF02-644D-4CFF-B3B9-741C3467A186}" destId="{E8883365-D06B-4BDB-A12C-FF795A56F340}" srcOrd="3" destOrd="0" parTransId="{49301AC0-75A0-48AF-B131-DE83B379ABE8}" sibTransId="{B9A9AC78-ABB1-444E-8C21-AA119D331789}"/>
    <dgm:cxn modelId="{F9CAF8CC-3331-44CC-833E-C7E1C7B825E4}" srcId="{E8883365-D06B-4BDB-A12C-FF795A56F340}" destId="{E096076F-7501-43C5-A78A-B899B75F4645}" srcOrd="0" destOrd="0" parTransId="{C6405416-FD66-4394-B5E1-702270206130}" sibTransId="{2D1404A7-431E-4A3E-B124-19F4F8F425D4}"/>
    <dgm:cxn modelId="{0ADA4113-8EB6-4A06-8A86-5F0FAF27257E}" srcId="{E8883365-D06B-4BDB-A12C-FF795A56F340}" destId="{304154C4-9F88-4CB0-A989-06C0E8E1EE81}" srcOrd="2" destOrd="0" parTransId="{C29A4F8F-AAB6-4870-8AB4-4B4E8EB6F9E5}" sibTransId="{A70FFAA7-EB71-455C-A818-7ABC3E626A06}"/>
    <dgm:cxn modelId="{E9661720-6252-43F6-B7C4-CAE9861610DD}" type="presOf" srcId="{CED1B44D-71FF-4CBD-8640-BFD0884C056B}" destId="{E944A7C3-F52F-47B4-8CC8-C8978032EDAC}" srcOrd="0" destOrd="2" presId="urn:microsoft.com/office/officeart/2005/8/layout/chevron2"/>
    <dgm:cxn modelId="{05A1D28D-76E5-4A0C-8F9B-3F422789CAF0}" srcId="{CC9B5A95-9D86-4F22-93D1-FEEEF60BB677}" destId="{CED1B44D-71FF-4CBD-8640-BFD0884C056B}" srcOrd="2" destOrd="0" parTransId="{0D09958B-E3AD-4C5C-B256-E5137D6126B0}" sibTransId="{9357CD80-AB77-4F7C-916D-E19F55E283D3}"/>
    <dgm:cxn modelId="{7FAA62C6-B3DA-4522-88BE-79B0A88D4447}" srcId="{95434397-0757-4446-A069-7E1F608B79D5}" destId="{F613B6A0-0268-480F-B47E-19241399348B}" srcOrd="0" destOrd="0" parTransId="{6B7CD2AE-4A4A-4D00-9E0E-C9242571EC8A}" sibTransId="{A304EDB1-8387-4F04-A1F8-CD491707796E}"/>
    <dgm:cxn modelId="{95BC86E7-A638-46D5-B1EB-A4BD51ED5570}" srcId="{E8883365-D06B-4BDB-A12C-FF795A56F340}" destId="{7F7B3BE1-DA25-41BA-A792-EEE71884E130}" srcOrd="1" destOrd="0" parTransId="{48FF2AFD-76AB-4586-B5CB-FE0619771F7D}" sibTransId="{0C8A1742-9E4E-4DFA-B22B-D417219975D1}"/>
    <dgm:cxn modelId="{B87B6900-5461-46C6-A3BB-931D52291A08}" type="presOf" srcId="{7F7B3BE1-DA25-41BA-A792-EEE71884E130}" destId="{9F976057-B83B-4FE1-AF79-8D379A6A033B}" srcOrd="0" destOrd="1" presId="urn:microsoft.com/office/officeart/2005/8/layout/chevron2"/>
    <dgm:cxn modelId="{E28709EE-C6E6-4EC8-8555-759304DE4187}" type="presOf" srcId="{60662227-E1EC-49FA-BAF7-313CC35CC471}" destId="{07E36916-2F99-45BC-8DF6-C99EF7C60896}" srcOrd="0" destOrd="2" presId="urn:microsoft.com/office/officeart/2005/8/layout/chevron2"/>
    <dgm:cxn modelId="{7D087BE3-7F8F-43C1-AC2E-8D291E45E8C2}" type="presOf" srcId="{D3D3DF88-0E0F-4E1C-B89B-687719C2BB03}" destId="{84E7E310-CE1E-4B98-B813-727EB3BCABCF}" srcOrd="0" destOrd="1" presId="urn:microsoft.com/office/officeart/2005/8/layout/chevron2"/>
    <dgm:cxn modelId="{9CB37062-D4FC-4413-8338-847115151FD9}" type="presOf" srcId="{5310FF01-0A53-47D7-89C5-EAE86E128D77}" destId="{84E7E310-CE1E-4B98-B813-727EB3BCABCF}" srcOrd="0" destOrd="2" presId="urn:microsoft.com/office/officeart/2005/8/layout/chevron2"/>
    <dgm:cxn modelId="{07356508-17F0-40F0-99C5-A1600E1B2051}" srcId="{95434397-0757-4446-A069-7E1F608B79D5}" destId="{5310FF01-0A53-47D7-89C5-EAE86E128D77}" srcOrd="2" destOrd="0" parTransId="{ACD4698C-E7F2-4720-A46A-6DD8813AB15A}" sibTransId="{9643C4E2-7DFC-49B8-BBD2-317D3A55F587}"/>
    <dgm:cxn modelId="{0D6B61A7-CD72-4AB2-8F19-45598DFF8F1E}" type="presOf" srcId="{304154C4-9F88-4CB0-A989-06C0E8E1EE81}" destId="{9F976057-B83B-4FE1-AF79-8D379A6A033B}" srcOrd="0" destOrd="2" presId="urn:microsoft.com/office/officeart/2005/8/layout/chevron2"/>
    <dgm:cxn modelId="{5F8267C5-E777-4DAF-A345-7C852290F59C}" type="presOf" srcId="{9E00FC47-D93D-401C-BDD1-6E1B6734C01D}" destId="{E8658273-5695-419B-A464-8050FE94B466}" srcOrd="0" destOrd="0" presId="urn:microsoft.com/office/officeart/2005/8/layout/chevron2"/>
    <dgm:cxn modelId="{58D931B5-73E7-44BD-AFDF-2118214C9CF6}" type="presOf" srcId="{2498DF02-644D-4CFF-B3B9-741C3467A186}" destId="{97BB8616-0F8A-4541-A879-1B86F7C73DDA}" srcOrd="0" destOrd="0" presId="urn:microsoft.com/office/officeart/2005/8/layout/chevron2"/>
    <dgm:cxn modelId="{6E7EB188-2458-4A19-933F-5B56ABF45E72}" type="presOf" srcId="{F613B6A0-0268-480F-B47E-19241399348B}" destId="{84E7E310-CE1E-4B98-B813-727EB3BCABCF}" srcOrd="0" destOrd="0" presId="urn:microsoft.com/office/officeart/2005/8/layout/chevron2"/>
    <dgm:cxn modelId="{F56FCA99-9D79-4274-886B-9EAE8BCA2F85}" type="presOf" srcId="{E8883365-D06B-4BDB-A12C-FF795A56F340}" destId="{0214A9B1-B679-43D0-A73D-D016A8AE1893}" srcOrd="0" destOrd="0" presId="urn:microsoft.com/office/officeart/2005/8/layout/chevron2"/>
    <dgm:cxn modelId="{5279729F-AB3E-41ED-AF31-36088DABB589}" srcId="{974AF8C8-695F-4817-9035-1D53CE4016B1}" destId="{9E00FC47-D93D-401C-BDD1-6E1B6734C01D}" srcOrd="0" destOrd="0" parTransId="{3AFF1B52-15AE-4D56-AF04-7F26951B5B1C}" sibTransId="{5AA6EE17-2B41-4BAA-9F4E-67596584EE0A}"/>
    <dgm:cxn modelId="{4DEEDC54-75DC-44C8-A870-1F75BEE5E66F}" type="presOf" srcId="{CF82B85C-C75B-4B32-9C53-6E4E89A07724}" destId="{07E36916-2F99-45BC-8DF6-C99EF7C60896}" srcOrd="0" destOrd="0" presId="urn:microsoft.com/office/officeart/2005/8/layout/chevron2"/>
    <dgm:cxn modelId="{C9C108E2-39A5-4A1F-BF6E-F25312887DEE}" type="presOf" srcId="{8232B3C5-C03C-486D-8F79-A3F6A4C51714}" destId="{1EC61881-F5DD-4D28-9B20-086E59B08D89}" srcOrd="0" destOrd="0" presId="urn:microsoft.com/office/officeart/2005/8/layout/chevron2"/>
    <dgm:cxn modelId="{14D98941-1BE6-4EE8-9D22-6CF9488E8F8C}" srcId="{974AF8C8-695F-4817-9035-1D53CE4016B1}" destId="{B6C319D3-0BF0-43B1-AC64-8A2C93D478F1}" srcOrd="1" destOrd="0" parTransId="{B2A632D8-120C-4194-9809-E18CF7EAADD9}" sibTransId="{F759EF58-0097-408B-9D28-70E6FE506B0F}"/>
    <dgm:cxn modelId="{8A243E73-E2AE-445C-8ABB-7F8B0975C26A}" srcId="{2498DF02-644D-4CFF-B3B9-741C3467A186}" destId="{8232B3C5-C03C-486D-8F79-A3F6A4C51714}" srcOrd="2" destOrd="0" parTransId="{A408DD28-4D30-43B7-963C-92773804BFC0}" sibTransId="{3D64CE09-7396-466A-A703-F780E562C7FC}"/>
    <dgm:cxn modelId="{6307C6A7-61C9-4418-B102-A3DBE89FA70E}" srcId="{2498DF02-644D-4CFF-B3B9-741C3467A186}" destId="{974AF8C8-695F-4817-9035-1D53CE4016B1}" srcOrd="0" destOrd="0" parTransId="{9315AA4A-7EE7-41AB-8F21-F7F2B6ADC34A}" sibTransId="{87D71C20-2ED0-4700-A440-7E847EEB9929}"/>
    <dgm:cxn modelId="{18499D30-63D7-4D4F-836A-B8571CEB87BD}" type="presOf" srcId="{41EF4FC3-7451-4605-AC25-C4A0491C7C40}" destId="{E944A7C3-F52F-47B4-8CC8-C8978032EDAC}" srcOrd="0" destOrd="1" presId="urn:microsoft.com/office/officeart/2005/8/layout/chevron2"/>
    <dgm:cxn modelId="{F0D52356-57F6-40E9-AD36-4D41AFC03F36}" srcId="{CC9B5A95-9D86-4F22-93D1-FEEEF60BB677}" destId="{41EF4FC3-7451-4605-AC25-C4A0491C7C40}" srcOrd="1" destOrd="0" parTransId="{B3966943-80F8-4A96-A03A-BE836B64C9C3}" sibTransId="{2CD1728B-E027-4CAC-A139-740D65338225}"/>
    <dgm:cxn modelId="{C034301F-FEE2-4F4E-8203-DD87AED00F13}" type="presOf" srcId="{E096076F-7501-43C5-A78A-B899B75F4645}" destId="{9F976057-B83B-4FE1-AF79-8D379A6A033B}" srcOrd="0" destOrd="0" presId="urn:microsoft.com/office/officeart/2005/8/layout/chevron2"/>
    <dgm:cxn modelId="{FCE825B5-0F01-4CF0-BEA9-31464B7F4FFA}" type="presOf" srcId="{D62F10F4-8CEE-4EB1-BE20-B088191508A5}" destId="{E944A7C3-F52F-47B4-8CC8-C8978032EDAC}" srcOrd="0" destOrd="0" presId="urn:microsoft.com/office/officeart/2005/8/layout/chevron2"/>
    <dgm:cxn modelId="{857E0955-3F2A-4FE4-BCBD-3892A5404AC6}" srcId="{2498DF02-644D-4CFF-B3B9-741C3467A186}" destId="{CC9B5A95-9D86-4F22-93D1-FEEEF60BB677}" srcOrd="1" destOrd="0" parTransId="{3ADF85E3-62FA-41ED-A054-B68943F4CB60}" sibTransId="{ED6B8D07-8217-4D08-ABFF-60897116B25E}"/>
    <dgm:cxn modelId="{074BCDB7-291D-4450-9A94-1B2966FF8DD1}" srcId="{2498DF02-644D-4CFF-B3B9-741C3467A186}" destId="{95434397-0757-4446-A069-7E1F608B79D5}" srcOrd="4" destOrd="0" parTransId="{37B213E7-18F3-452F-8252-4EC1DEF78C8B}" sibTransId="{11B68F7C-00AF-4721-9B18-DCF635F315CB}"/>
    <dgm:cxn modelId="{DCB343C6-2D00-41D5-8AB4-61A080691427}" type="presOf" srcId="{4A7C18EE-7D8A-4EB9-8931-FE1B9672BC28}" destId="{E8658273-5695-419B-A464-8050FE94B466}" srcOrd="0" destOrd="2" presId="urn:microsoft.com/office/officeart/2005/8/layout/chevron2"/>
    <dgm:cxn modelId="{B05D92FA-074A-4A89-B5C9-E0CB0EA89DD6}" type="presOf" srcId="{CC9B5A95-9D86-4F22-93D1-FEEEF60BB677}" destId="{25D9C8C6-5F01-46B4-BC16-862847E98180}" srcOrd="0" destOrd="0" presId="urn:microsoft.com/office/officeart/2005/8/layout/chevron2"/>
    <dgm:cxn modelId="{A96FD117-54BD-4F96-BA40-011AA33E2CB7}" srcId="{CC9B5A95-9D86-4F22-93D1-FEEEF60BB677}" destId="{D62F10F4-8CEE-4EB1-BE20-B088191508A5}" srcOrd="0" destOrd="0" parTransId="{42DE93E6-26ED-40E3-ACBF-F4AD6CE45254}" sibTransId="{24A7E974-1625-4952-B9A0-A2B7181D7C5C}"/>
    <dgm:cxn modelId="{297BBD6A-5AB2-49AF-BD09-50912F3B4936}" type="presOf" srcId="{974AF8C8-695F-4817-9035-1D53CE4016B1}" destId="{B67877FC-C9DB-4BD6-A8EA-024172B4F56A}" srcOrd="0" destOrd="0" presId="urn:microsoft.com/office/officeart/2005/8/layout/chevron2"/>
    <dgm:cxn modelId="{AC110E00-D23C-4CDD-A958-4B909A806C55}" srcId="{974AF8C8-695F-4817-9035-1D53CE4016B1}" destId="{4A7C18EE-7D8A-4EB9-8931-FE1B9672BC28}" srcOrd="2" destOrd="0" parTransId="{FBF6C3AF-B7B5-404B-95BD-1860A3E190CD}" sibTransId="{7D84E797-99DC-4D53-AF0F-A12801753228}"/>
    <dgm:cxn modelId="{146DEE2F-71AC-49CC-902B-34E72812EF5E}" type="presOf" srcId="{B6C319D3-0BF0-43B1-AC64-8A2C93D478F1}" destId="{E8658273-5695-419B-A464-8050FE94B466}" srcOrd="0" destOrd="1" presId="urn:microsoft.com/office/officeart/2005/8/layout/chevron2"/>
    <dgm:cxn modelId="{DC93275A-EFC6-4100-B27E-5D493D4D76FF}" type="presOf" srcId="{95434397-0757-4446-A069-7E1F608B79D5}" destId="{E2DE23E8-A348-4404-A9A7-8FACAA4D6ABB}" srcOrd="0" destOrd="0" presId="urn:microsoft.com/office/officeart/2005/8/layout/chevron2"/>
    <dgm:cxn modelId="{3863EA55-6697-40FA-9FDF-436B065EF443}" srcId="{95434397-0757-4446-A069-7E1F608B79D5}" destId="{D3D3DF88-0E0F-4E1C-B89B-687719C2BB03}" srcOrd="1" destOrd="0" parTransId="{902C2792-9C2B-469A-838B-25BB4A0D40A4}" sibTransId="{549A28C0-D5A1-4171-A386-1A521A809334}"/>
    <dgm:cxn modelId="{C119DA98-4E74-4A3A-AC57-9EDE16523985}" srcId="{8232B3C5-C03C-486D-8F79-A3F6A4C51714}" destId="{5F0113B8-9E94-497C-BB58-8588EF7A6D59}" srcOrd="1" destOrd="0" parTransId="{657D9813-DE93-4A5A-A127-20D7E6403DBF}" sibTransId="{126D96EE-C1E4-4857-9628-B77AB603924C}"/>
    <dgm:cxn modelId="{E6A5C889-CD71-4155-87F9-C27672C7142B}" srcId="{8232B3C5-C03C-486D-8F79-A3F6A4C51714}" destId="{CF82B85C-C75B-4B32-9C53-6E4E89A07724}" srcOrd="0" destOrd="0" parTransId="{1C9F1392-D29E-4CC4-A189-7F248181A2C8}" sibTransId="{40E1A474-6A5D-47E2-86D2-6DA12317711F}"/>
    <dgm:cxn modelId="{4F4DAC02-1B26-40CA-9DBB-D9F298734998}" type="presOf" srcId="{5F0113B8-9E94-497C-BB58-8588EF7A6D59}" destId="{07E36916-2F99-45BC-8DF6-C99EF7C60896}" srcOrd="0" destOrd="1" presId="urn:microsoft.com/office/officeart/2005/8/layout/chevron2"/>
    <dgm:cxn modelId="{6399585E-7C7C-4BFC-9AB3-7375D3AB61DE}" type="presParOf" srcId="{97BB8616-0F8A-4541-A879-1B86F7C73DDA}" destId="{7855BC12-48C6-4922-B65B-C995529D73E8}" srcOrd="0" destOrd="0" presId="urn:microsoft.com/office/officeart/2005/8/layout/chevron2"/>
    <dgm:cxn modelId="{9505BB28-9BDE-4E34-8BD6-014E1D6D29AC}" type="presParOf" srcId="{7855BC12-48C6-4922-B65B-C995529D73E8}" destId="{B67877FC-C9DB-4BD6-A8EA-024172B4F56A}" srcOrd="0" destOrd="0" presId="urn:microsoft.com/office/officeart/2005/8/layout/chevron2"/>
    <dgm:cxn modelId="{0AE66FAE-50B9-4917-8746-5D97F8A208AC}" type="presParOf" srcId="{7855BC12-48C6-4922-B65B-C995529D73E8}" destId="{E8658273-5695-419B-A464-8050FE94B466}" srcOrd="1" destOrd="0" presId="urn:microsoft.com/office/officeart/2005/8/layout/chevron2"/>
    <dgm:cxn modelId="{DBDEB734-EC63-450C-B841-690C815F5F95}" type="presParOf" srcId="{97BB8616-0F8A-4541-A879-1B86F7C73DDA}" destId="{6B852A3E-331B-47E4-8A60-4294B56C39C2}" srcOrd="1" destOrd="0" presId="urn:microsoft.com/office/officeart/2005/8/layout/chevron2"/>
    <dgm:cxn modelId="{AF69C9D6-36F7-4BEE-A050-FD6618AA173F}" type="presParOf" srcId="{97BB8616-0F8A-4541-A879-1B86F7C73DDA}" destId="{17F0A3B0-3CFC-496D-90C5-7269857321CD}" srcOrd="2" destOrd="0" presId="urn:microsoft.com/office/officeart/2005/8/layout/chevron2"/>
    <dgm:cxn modelId="{82E8D29A-DDA1-4974-A254-3301459CB7D9}" type="presParOf" srcId="{17F0A3B0-3CFC-496D-90C5-7269857321CD}" destId="{25D9C8C6-5F01-46B4-BC16-862847E98180}" srcOrd="0" destOrd="0" presId="urn:microsoft.com/office/officeart/2005/8/layout/chevron2"/>
    <dgm:cxn modelId="{9E34ED92-7CF1-4EE3-BED3-02A852FF4F48}" type="presParOf" srcId="{17F0A3B0-3CFC-496D-90C5-7269857321CD}" destId="{E944A7C3-F52F-47B4-8CC8-C8978032EDAC}" srcOrd="1" destOrd="0" presId="urn:microsoft.com/office/officeart/2005/8/layout/chevron2"/>
    <dgm:cxn modelId="{753B7727-7D45-47E5-BD13-FC93AB5695A3}" type="presParOf" srcId="{97BB8616-0F8A-4541-A879-1B86F7C73DDA}" destId="{1004063E-099F-481A-AC6A-D562A248DD21}" srcOrd="3" destOrd="0" presId="urn:microsoft.com/office/officeart/2005/8/layout/chevron2"/>
    <dgm:cxn modelId="{AC40795F-9E66-4AD5-9691-F335A0CC0265}" type="presParOf" srcId="{97BB8616-0F8A-4541-A879-1B86F7C73DDA}" destId="{2875F546-60D0-412E-8B73-40462E966FDC}" srcOrd="4" destOrd="0" presId="urn:microsoft.com/office/officeart/2005/8/layout/chevron2"/>
    <dgm:cxn modelId="{B032A13E-7DBF-4931-B76E-CBE959F1BC0E}" type="presParOf" srcId="{2875F546-60D0-412E-8B73-40462E966FDC}" destId="{1EC61881-F5DD-4D28-9B20-086E59B08D89}" srcOrd="0" destOrd="0" presId="urn:microsoft.com/office/officeart/2005/8/layout/chevron2"/>
    <dgm:cxn modelId="{74A3C921-6513-41CB-B762-09F63C376DBF}" type="presParOf" srcId="{2875F546-60D0-412E-8B73-40462E966FDC}" destId="{07E36916-2F99-45BC-8DF6-C99EF7C60896}" srcOrd="1" destOrd="0" presId="urn:microsoft.com/office/officeart/2005/8/layout/chevron2"/>
    <dgm:cxn modelId="{3D113D21-D3DF-4AA0-93DE-0DBB839A25B7}" type="presParOf" srcId="{97BB8616-0F8A-4541-A879-1B86F7C73DDA}" destId="{51CA69AE-1CBA-46E1-B006-5676391CFB8B}" srcOrd="5" destOrd="0" presId="urn:microsoft.com/office/officeart/2005/8/layout/chevron2"/>
    <dgm:cxn modelId="{644BA339-BEC3-48AD-AFE5-0F19E6A5406B}" type="presParOf" srcId="{97BB8616-0F8A-4541-A879-1B86F7C73DDA}" destId="{F741FA73-3D3C-42A3-BB58-3534C407253F}" srcOrd="6" destOrd="0" presId="urn:microsoft.com/office/officeart/2005/8/layout/chevron2"/>
    <dgm:cxn modelId="{0276CFC5-FE28-48A4-9108-B80A431143BD}" type="presParOf" srcId="{F741FA73-3D3C-42A3-BB58-3534C407253F}" destId="{0214A9B1-B679-43D0-A73D-D016A8AE1893}" srcOrd="0" destOrd="0" presId="urn:microsoft.com/office/officeart/2005/8/layout/chevron2"/>
    <dgm:cxn modelId="{903CB809-3D97-4028-81DE-2EF2E42D47D2}" type="presParOf" srcId="{F741FA73-3D3C-42A3-BB58-3534C407253F}" destId="{9F976057-B83B-4FE1-AF79-8D379A6A033B}" srcOrd="1" destOrd="0" presId="urn:microsoft.com/office/officeart/2005/8/layout/chevron2"/>
    <dgm:cxn modelId="{75280398-A472-4D75-A0D7-E868B8F9C8EF}" type="presParOf" srcId="{97BB8616-0F8A-4541-A879-1B86F7C73DDA}" destId="{A26D84D3-673A-4031-BFA2-5A032CB59B88}" srcOrd="7" destOrd="0" presId="urn:microsoft.com/office/officeart/2005/8/layout/chevron2"/>
    <dgm:cxn modelId="{4621C053-710D-4B2B-ABD3-371B01962F3A}" type="presParOf" srcId="{97BB8616-0F8A-4541-A879-1B86F7C73DDA}" destId="{86ED2678-FD5E-4C1E-A752-19C7BB0DA59A}" srcOrd="8" destOrd="0" presId="urn:microsoft.com/office/officeart/2005/8/layout/chevron2"/>
    <dgm:cxn modelId="{37E5FD32-CC62-4A67-BF3B-012A5D986B77}" type="presParOf" srcId="{86ED2678-FD5E-4C1E-A752-19C7BB0DA59A}" destId="{E2DE23E8-A348-4404-A9A7-8FACAA4D6ABB}" srcOrd="0" destOrd="0" presId="urn:microsoft.com/office/officeart/2005/8/layout/chevron2"/>
    <dgm:cxn modelId="{0DDDC81C-8371-468C-B359-DEE9BB1B2053}" type="presParOf" srcId="{86ED2678-FD5E-4C1E-A752-19C7BB0DA59A}" destId="{84E7E310-CE1E-4B98-B813-727EB3BCABCF}"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8A3E50-4CB9-4085-AEA0-0C92F4F4A3A9}" type="doc">
      <dgm:prSet loTypeId="urn:microsoft.com/office/officeart/2005/8/layout/hProcess7" loCatId="process" qsTypeId="urn:microsoft.com/office/officeart/2005/8/quickstyle/simple3" qsCatId="simple" csTypeId="urn:microsoft.com/office/officeart/2005/8/colors/accent1_2" csCatId="accent1" phldr="1"/>
      <dgm:spPr/>
      <dgm:t>
        <a:bodyPr/>
        <a:lstStyle/>
        <a:p>
          <a:endParaRPr lang="en-US"/>
        </a:p>
      </dgm:t>
    </dgm:pt>
    <dgm:pt modelId="{C74393E6-A616-42F1-858B-42B59D4E0CEB}">
      <dgm:prSet phldrT="[Text]"/>
      <dgm:spPr/>
      <dgm:t>
        <a:bodyPr/>
        <a:lstStyle/>
        <a:p>
          <a:r>
            <a:rPr lang="en-US" dirty="0"/>
            <a:t>317 </a:t>
          </a:r>
        </a:p>
      </dgm:t>
    </dgm:pt>
    <dgm:pt modelId="{E27F63C1-CBF6-43F7-829B-97EDA352D379}" type="parTrans" cxnId="{6B845A66-A658-45E1-BF3D-ED3488EB2EB4}">
      <dgm:prSet/>
      <dgm:spPr/>
      <dgm:t>
        <a:bodyPr/>
        <a:lstStyle/>
        <a:p>
          <a:endParaRPr lang="en-US"/>
        </a:p>
      </dgm:t>
    </dgm:pt>
    <dgm:pt modelId="{647CDB02-594F-47F8-A330-8B68A50DAE52}" type="sibTrans" cxnId="{6B845A66-A658-45E1-BF3D-ED3488EB2EB4}">
      <dgm:prSet/>
      <dgm:spPr/>
      <dgm:t>
        <a:bodyPr/>
        <a:lstStyle/>
        <a:p>
          <a:endParaRPr lang="en-US"/>
        </a:p>
      </dgm:t>
    </dgm:pt>
    <dgm:pt modelId="{8AAB69D3-9882-4F81-BD33-D39806D6F4B1}">
      <dgm:prSet phldrT="[Text]"/>
      <dgm:spPr/>
      <dgm:t>
        <a:bodyPr/>
        <a:lstStyle/>
        <a:p>
          <a:r>
            <a:rPr lang="en-US" dirty="0"/>
            <a:t>Articles identified, removed 3 duplicates, 314 titles reviewed</a:t>
          </a:r>
        </a:p>
      </dgm:t>
    </dgm:pt>
    <dgm:pt modelId="{36EFAFB8-B832-4C91-8747-F2ED85D5C74A}" type="parTrans" cxnId="{11B784D2-795D-4961-AC6B-B9CD54468288}">
      <dgm:prSet/>
      <dgm:spPr/>
      <dgm:t>
        <a:bodyPr/>
        <a:lstStyle/>
        <a:p>
          <a:endParaRPr lang="en-US"/>
        </a:p>
      </dgm:t>
    </dgm:pt>
    <dgm:pt modelId="{2C32B4CA-0333-48DE-B689-B93551170836}" type="sibTrans" cxnId="{11B784D2-795D-4961-AC6B-B9CD54468288}">
      <dgm:prSet/>
      <dgm:spPr/>
      <dgm:t>
        <a:bodyPr/>
        <a:lstStyle/>
        <a:p>
          <a:endParaRPr lang="en-US"/>
        </a:p>
      </dgm:t>
    </dgm:pt>
    <dgm:pt modelId="{4CE43AC3-CAFB-47EE-ADB9-7B6E75DCA7FF}">
      <dgm:prSet phldrT="[Text]"/>
      <dgm:spPr/>
      <dgm:t>
        <a:bodyPr/>
        <a:lstStyle/>
        <a:p>
          <a:r>
            <a:rPr lang="en-US" dirty="0"/>
            <a:t>79</a:t>
          </a:r>
        </a:p>
      </dgm:t>
    </dgm:pt>
    <dgm:pt modelId="{EC9E24FF-5CDA-43CD-A66B-835AFD084B34}" type="parTrans" cxnId="{5872FC9E-E5F5-49D2-8F50-2D354827C4AB}">
      <dgm:prSet/>
      <dgm:spPr/>
      <dgm:t>
        <a:bodyPr/>
        <a:lstStyle/>
        <a:p>
          <a:endParaRPr lang="en-US"/>
        </a:p>
      </dgm:t>
    </dgm:pt>
    <dgm:pt modelId="{E24DA3AB-5861-4AE8-92E2-029F4ED103FF}" type="sibTrans" cxnId="{5872FC9E-E5F5-49D2-8F50-2D354827C4AB}">
      <dgm:prSet/>
      <dgm:spPr/>
      <dgm:t>
        <a:bodyPr/>
        <a:lstStyle/>
        <a:p>
          <a:endParaRPr lang="en-US"/>
        </a:p>
      </dgm:t>
    </dgm:pt>
    <dgm:pt modelId="{C7F06636-5507-4338-A09F-32431D8B65BA}">
      <dgm:prSet phldrT="[Text]"/>
      <dgm:spPr/>
      <dgm:t>
        <a:bodyPr/>
        <a:lstStyle/>
        <a:p>
          <a:r>
            <a:rPr lang="en-US" dirty="0"/>
            <a:t>Abstracts screened, 19 articles underwent full review </a:t>
          </a:r>
        </a:p>
      </dgm:t>
    </dgm:pt>
    <dgm:pt modelId="{91978329-575D-4723-88F0-45F1253F0263}" type="parTrans" cxnId="{1A7152EE-9BC7-43AE-A17D-5198F9A51C6F}">
      <dgm:prSet/>
      <dgm:spPr/>
      <dgm:t>
        <a:bodyPr/>
        <a:lstStyle/>
        <a:p>
          <a:endParaRPr lang="en-US"/>
        </a:p>
      </dgm:t>
    </dgm:pt>
    <dgm:pt modelId="{C2872243-6B9F-475B-893C-9767312C49A1}" type="sibTrans" cxnId="{1A7152EE-9BC7-43AE-A17D-5198F9A51C6F}">
      <dgm:prSet/>
      <dgm:spPr/>
      <dgm:t>
        <a:bodyPr/>
        <a:lstStyle/>
        <a:p>
          <a:endParaRPr lang="en-US"/>
        </a:p>
      </dgm:t>
    </dgm:pt>
    <dgm:pt modelId="{5C85D9E7-D8F0-454E-996F-D28F1E9FA349}">
      <dgm:prSet phldrT="[Text]"/>
      <dgm:spPr/>
      <dgm:t>
        <a:bodyPr/>
        <a:lstStyle/>
        <a:p>
          <a:r>
            <a:rPr lang="en-US" dirty="0"/>
            <a:t>13</a:t>
          </a:r>
        </a:p>
      </dgm:t>
    </dgm:pt>
    <dgm:pt modelId="{914368E0-21E5-4B95-BEF8-EF4C76C0970B}" type="parTrans" cxnId="{54D7AA8F-16DF-49D2-BF43-FC69A65D727A}">
      <dgm:prSet/>
      <dgm:spPr/>
      <dgm:t>
        <a:bodyPr/>
        <a:lstStyle/>
        <a:p>
          <a:endParaRPr lang="en-US"/>
        </a:p>
      </dgm:t>
    </dgm:pt>
    <dgm:pt modelId="{91763418-4947-4138-B28B-C23DFB5809EB}" type="sibTrans" cxnId="{54D7AA8F-16DF-49D2-BF43-FC69A65D727A}">
      <dgm:prSet/>
      <dgm:spPr/>
      <dgm:t>
        <a:bodyPr/>
        <a:lstStyle/>
        <a:p>
          <a:endParaRPr lang="en-US"/>
        </a:p>
      </dgm:t>
    </dgm:pt>
    <dgm:pt modelId="{CA6AC17A-40E1-4144-8626-B411AC4451F6}">
      <dgm:prSet phldrT="[Text]"/>
      <dgm:spPr/>
      <dgm:t>
        <a:bodyPr/>
        <a:lstStyle/>
        <a:p>
          <a:r>
            <a:rPr lang="en-US" dirty="0"/>
            <a:t>Articles included </a:t>
          </a:r>
        </a:p>
        <a:p>
          <a:r>
            <a:rPr lang="en-US" dirty="0"/>
            <a:t>2 Research 2 Opinion 6 QI/</a:t>
          </a:r>
          <a:r>
            <a:rPr lang="en-US" dirty="0" err="1"/>
            <a:t>PEval</a:t>
          </a:r>
          <a:r>
            <a:rPr lang="en-US" dirty="0"/>
            <a:t>           3 Reviews</a:t>
          </a:r>
        </a:p>
      </dgm:t>
    </dgm:pt>
    <dgm:pt modelId="{D107D3C0-A176-4F54-B63F-2EFAC6D35F76}" type="parTrans" cxnId="{029B5154-877B-4120-82EC-A7DC82ED871B}">
      <dgm:prSet/>
      <dgm:spPr/>
      <dgm:t>
        <a:bodyPr/>
        <a:lstStyle/>
        <a:p>
          <a:endParaRPr lang="en-US"/>
        </a:p>
      </dgm:t>
    </dgm:pt>
    <dgm:pt modelId="{160AAE63-A81C-4536-8B79-951E0B5FEC12}" type="sibTrans" cxnId="{029B5154-877B-4120-82EC-A7DC82ED871B}">
      <dgm:prSet/>
      <dgm:spPr/>
      <dgm:t>
        <a:bodyPr/>
        <a:lstStyle/>
        <a:p>
          <a:endParaRPr lang="en-US"/>
        </a:p>
      </dgm:t>
    </dgm:pt>
    <dgm:pt modelId="{F4B79E83-F02A-4196-9BA0-33601F278D6A}" type="pres">
      <dgm:prSet presAssocID="{468A3E50-4CB9-4085-AEA0-0C92F4F4A3A9}" presName="Name0" presStyleCnt="0">
        <dgm:presLayoutVars>
          <dgm:dir/>
          <dgm:animLvl val="lvl"/>
          <dgm:resizeHandles val="exact"/>
        </dgm:presLayoutVars>
      </dgm:prSet>
      <dgm:spPr/>
      <dgm:t>
        <a:bodyPr/>
        <a:lstStyle/>
        <a:p>
          <a:endParaRPr lang="en-US"/>
        </a:p>
      </dgm:t>
    </dgm:pt>
    <dgm:pt modelId="{96171166-D048-4DFA-801D-757E6A25F4FA}" type="pres">
      <dgm:prSet presAssocID="{C74393E6-A616-42F1-858B-42B59D4E0CEB}" presName="compositeNode" presStyleCnt="0">
        <dgm:presLayoutVars>
          <dgm:bulletEnabled val="1"/>
        </dgm:presLayoutVars>
      </dgm:prSet>
      <dgm:spPr/>
    </dgm:pt>
    <dgm:pt modelId="{8B2A2D7C-B2E0-4D95-9980-413FDBE16B85}" type="pres">
      <dgm:prSet presAssocID="{C74393E6-A616-42F1-858B-42B59D4E0CEB}" presName="bgRect" presStyleLbl="node1" presStyleIdx="0" presStyleCnt="3" custLinFactNeighborY="487"/>
      <dgm:spPr/>
      <dgm:t>
        <a:bodyPr/>
        <a:lstStyle/>
        <a:p>
          <a:endParaRPr lang="en-US"/>
        </a:p>
      </dgm:t>
    </dgm:pt>
    <dgm:pt modelId="{82E79A1D-D72C-48CE-B96A-1821D54F5EDE}" type="pres">
      <dgm:prSet presAssocID="{C74393E6-A616-42F1-858B-42B59D4E0CEB}" presName="parentNode" presStyleLbl="node1" presStyleIdx="0" presStyleCnt="3">
        <dgm:presLayoutVars>
          <dgm:chMax val="0"/>
          <dgm:bulletEnabled val="1"/>
        </dgm:presLayoutVars>
      </dgm:prSet>
      <dgm:spPr/>
      <dgm:t>
        <a:bodyPr/>
        <a:lstStyle/>
        <a:p>
          <a:endParaRPr lang="en-US"/>
        </a:p>
      </dgm:t>
    </dgm:pt>
    <dgm:pt modelId="{6F681614-45BD-4342-925B-4CA4873F3C1F}" type="pres">
      <dgm:prSet presAssocID="{C74393E6-A616-42F1-858B-42B59D4E0CEB}" presName="childNode" presStyleLbl="node1" presStyleIdx="0" presStyleCnt="3">
        <dgm:presLayoutVars>
          <dgm:bulletEnabled val="1"/>
        </dgm:presLayoutVars>
      </dgm:prSet>
      <dgm:spPr/>
      <dgm:t>
        <a:bodyPr/>
        <a:lstStyle/>
        <a:p>
          <a:endParaRPr lang="en-US"/>
        </a:p>
      </dgm:t>
    </dgm:pt>
    <dgm:pt modelId="{D63EA632-41A5-4312-87C5-E0AEB0A657A3}" type="pres">
      <dgm:prSet presAssocID="{647CDB02-594F-47F8-A330-8B68A50DAE52}" presName="hSp" presStyleCnt="0"/>
      <dgm:spPr/>
    </dgm:pt>
    <dgm:pt modelId="{023EA596-6C7C-4382-8C18-B089D73D60B3}" type="pres">
      <dgm:prSet presAssocID="{647CDB02-594F-47F8-A330-8B68A50DAE52}" presName="vProcSp" presStyleCnt="0"/>
      <dgm:spPr/>
    </dgm:pt>
    <dgm:pt modelId="{F35DA9BC-049F-4DBA-ADC1-634847C9ED92}" type="pres">
      <dgm:prSet presAssocID="{647CDB02-594F-47F8-A330-8B68A50DAE52}" presName="vSp1" presStyleCnt="0"/>
      <dgm:spPr/>
    </dgm:pt>
    <dgm:pt modelId="{A40B6C24-01FD-4BA2-BB33-B4B9C31BE3AF}" type="pres">
      <dgm:prSet presAssocID="{647CDB02-594F-47F8-A330-8B68A50DAE52}" presName="simulatedConn" presStyleLbl="solidFgAcc1" presStyleIdx="0" presStyleCnt="2"/>
      <dgm:spPr/>
    </dgm:pt>
    <dgm:pt modelId="{B86639C9-5926-4086-A3E3-68ED1E9A604B}" type="pres">
      <dgm:prSet presAssocID="{647CDB02-594F-47F8-A330-8B68A50DAE52}" presName="vSp2" presStyleCnt="0"/>
      <dgm:spPr/>
    </dgm:pt>
    <dgm:pt modelId="{63C7FCE7-4833-441A-AB66-0A2CEEABFF72}" type="pres">
      <dgm:prSet presAssocID="{647CDB02-594F-47F8-A330-8B68A50DAE52}" presName="sibTrans" presStyleCnt="0"/>
      <dgm:spPr/>
    </dgm:pt>
    <dgm:pt modelId="{A3DD29B9-93AD-46F4-8645-1720F91193BD}" type="pres">
      <dgm:prSet presAssocID="{4CE43AC3-CAFB-47EE-ADB9-7B6E75DCA7FF}" presName="compositeNode" presStyleCnt="0">
        <dgm:presLayoutVars>
          <dgm:bulletEnabled val="1"/>
        </dgm:presLayoutVars>
      </dgm:prSet>
      <dgm:spPr/>
    </dgm:pt>
    <dgm:pt modelId="{9BDB941C-DAF5-4A5F-A6BD-2EAD2E0ABFF5}" type="pres">
      <dgm:prSet presAssocID="{4CE43AC3-CAFB-47EE-ADB9-7B6E75DCA7FF}" presName="bgRect" presStyleLbl="node1" presStyleIdx="1" presStyleCnt="3"/>
      <dgm:spPr/>
      <dgm:t>
        <a:bodyPr/>
        <a:lstStyle/>
        <a:p>
          <a:endParaRPr lang="en-US"/>
        </a:p>
      </dgm:t>
    </dgm:pt>
    <dgm:pt modelId="{51E52E7F-793A-4494-AF55-35723456F886}" type="pres">
      <dgm:prSet presAssocID="{4CE43AC3-CAFB-47EE-ADB9-7B6E75DCA7FF}" presName="parentNode" presStyleLbl="node1" presStyleIdx="1" presStyleCnt="3">
        <dgm:presLayoutVars>
          <dgm:chMax val="0"/>
          <dgm:bulletEnabled val="1"/>
        </dgm:presLayoutVars>
      </dgm:prSet>
      <dgm:spPr/>
      <dgm:t>
        <a:bodyPr/>
        <a:lstStyle/>
        <a:p>
          <a:endParaRPr lang="en-US"/>
        </a:p>
      </dgm:t>
    </dgm:pt>
    <dgm:pt modelId="{66BF05BA-BB3B-4360-9424-D57AF6744525}" type="pres">
      <dgm:prSet presAssocID="{4CE43AC3-CAFB-47EE-ADB9-7B6E75DCA7FF}" presName="childNode" presStyleLbl="node1" presStyleIdx="1" presStyleCnt="3">
        <dgm:presLayoutVars>
          <dgm:bulletEnabled val="1"/>
        </dgm:presLayoutVars>
      </dgm:prSet>
      <dgm:spPr/>
      <dgm:t>
        <a:bodyPr/>
        <a:lstStyle/>
        <a:p>
          <a:endParaRPr lang="en-US"/>
        </a:p>
      </dgm:t>
    </dgm:pt>
    <dgm:pt modelId="{9795D9DC-A8AD-45A2-A258-C8C327928421}" type="pres">
      <dgm:prSet presAssocID="{E24DA3AB-5861-4AE8-92E2-029F4ED103FF}" presName="hSp" presStyleCnt="0"/>
      <dgm:spPr/>
    </dgm:pt>
    <dgm:pt modelId="{5FB316C1-93F6-444B-9842-EC2787DDF982}" type="pres">
      <dgm:prSet presAssocID="{E24DA3AB-5861-4AE8-92E2-029F4ED103FF}" presName="vProcSp" presStyleCnt="0"/>
      <dgm:spPr/>
    </dgm:pt>
    <dgm:pt modelId="{73C18F64-9784-4C1D-B936-0C9ED909CDC5}" type="pres">
      <dgm:prSet presAssocID="{E24DA3AB-5861-4AE8-92E2-029F4ED103FF}" presName="vSp1" presStyleCnt="0"/>
      <dgm:spPr/>
    </dgm:pt>
    <dgm:pt modelId="{09CF47A6-8E0F-437F-B17B-2EC0E88BD925}" type="pres">
      <dgm:prSet presAssocID="{E24DA3AB-5861-4AE8-92E2-029F4ED103FF}" presName="simulatedConn" presStyleLbl="solidFgAcc1" presStyleIdx="1" presStyleCnt="2"/>
      <dgm:spPr/>
    </dgm:pt>
    <dgm:pt modelId="{8EE3EA12-1EA4-4E6F-803B-389CBEC10B49}" type="pres">
      <dgm:prSet presAssocID="{E24DA3AB-5861-4AE8-92E2-029F4ED103FF}" presName="vSp2" presStyleCnt="0"/>
      <dgm:spPr/>
    </dgm:pt>
    <dgm:pt modelId="{02317258-30B2-442A-A4FD-B05BA49B9DCC}" type="pres">
      <dgm:prSet presAssocID="{E24DA3AB-5861-4AE8-92E2-029F4ED103FF}" presName="sibTrans" presStyleCnt="0"/>
      <dgm:spPr/>
    </dgm:pt>
    <dgm:pt modelId="{5A84C52F-E129-4E85-9C23-8476911233B9}" type="pres">
      <dgm:prSet presAssocID="{5C85D9E7-D8F0-454E-996F-D28F1E9FA349}" presName="compositeNode" presStyleCnt="0">
        <dgm:presLayoutVars>
          <dgm:bulletEnabled val="1"/>
        </dgm:presLayoutVars>
      </dgm:prSet>
      <dgm:spPr/>
    </dgm:pt>
    <dgm:pt modelId="{3DC7DA72-BA0A-4CBF-B0AD-159BFDB55FBB}" type="pres">
      <dgm:prSet presAssocID="{5C85D9E7-D8F0-454E-996F-D28F1E9FA349}" presName="bgRect" presStyleLbl="node1" presStyleIdx="2" presStyleCnt="3"/>
      <dgm:spPr/>
      <dgm:t>
        <a:bodyPr/>
        <a:lstStyle/>
        <a:p>
          <a:endParaRPr lang="en-US"/>
        </a:p>
      </dgm:t>
    </dgm:pt>
    <dgm:pt modelId="{77E54857-DDEA-4A37-9604-4EAD852D4558}" type="pres">
      <dgm:prSet presAssocID="{5C85D9E7-D8F0-454E-996F-D28F1E9FA349}" presName="parentNode" presStyleLbl="node1" presStyleIdx="2" presStyleCnt="3">
        <dgm:presLayoutVars>
          <dgm:chMax val="0"/>
          <dgm:bulletEnabled val="1"/>
        </dgm:presLayoutVars>
      </dgm:prSet>
      <dgm:spPr/>
      <dgm:t>
        <a:bodyPr/>
        <a:lstStyle/>
        <a:p>
          <a:endParaRPr lang="en-US"/>
        </a:p>
      </dgm:t>
    </dgm:pt>
    <dgm:pt modelId="{55E75CD0-6524-4CE5-98C1-94F9C93B6BDD}" type="pres">
      <dgm:prSet presAssocID="{5C85D9E7-D8F0-454E-996F-D28F1E9FA349}" presName="childNode" presStyleLbl="node1" presStyleIdx="2" presStyleCnt="3">
        <dgm:presLayoutVars>
          <dgm:bulletEnabled val="1"/>
        </dgm:presLayoutVars>
      </dgm:prSet>
      <dgm:spPr/>
      <dgm:t>
        <a:bodyPr/>
        <a:lstStyle/>
        <a:p>
          <a:endParaRPr lang="en-US"/>
        </a:p>
      </dgm:t>
    </dgm:pt>
  </dgm:ptLst>
  <dgm:cxnLst>
    <dgm:cxn modelId="{BA9C4AC5-3F0F-4099-90B1-A0A8A1875780}" type="presOf" srcId="{5C85D9E7-D8F0-454E-996F-D28F1E9FA349}" destId="{3DC7DA72-BA0A-4CBF-B0AD-159BFDB55FBB}" srcOrd="0" destOrd="0" presId="urn:microsoft.com/office/officeart/2005/8/layout/hProcess7"/>
    <dgm:cxn modelId="{A13B658D-56CB-4099-A592-28E064B5E793}" type="presOf" srcId="{C74393E6-A616-42F1-858B-42B59D4E0CEB}" destId="{8B2A2D7C-B2E0-4D95-9980-413FDBE16B85}" srcOrd="0" destOrd="0" presId="urn:microsoft.com/office/officeart/2005/8/layout/hProcess7"/>
    <dgm:cxn modelId="{5872FC9E-E5F5-49D2-8F50-2D354827C4AB}" srcId="{468A3E50-4CB9-4085-AEA0-0C92F4F4A3A9}" destId="{4CE43AC3-CAFB-47EE-ADB9-7B6E75DCA7FF}" srcOrd="1" destOrd="0" parTransId="{EC9E24FF-5CDA-43CD-A66B-835AFD084B34}" sibTransId="{E24DA3AB-5861-4AE8-92E2-029F4ED103FF}"/>
    <dgm:cxn modelId="{029B5154-877B-4120-82EC-A7DC82ED871B}" srcId="{5C85D9E7-D8F0-454E-996F-D28F1E9FA349}" destId="{CA6AC17A-40E1-4144-8626-B411AC4451F6}" srcOrd="0" destOrd="0" parTransId="{D107D3C0-A176-4F54-B63F-2EFAC6D35F76}" sibTransId="{160AAE63-A81C-4536-8B79-951E0B5FEC12}"/>
    <dgm:cxn modelId="{87AAE055-FD63-45FE-BB87-023B5213CB33}" type="presOf" srcId="{C74393E6-A616-42F1-858B-42B59D4E0CEB}" destId="{82E79A1D-D72C-48CE-B96A-1821D54F5EDE}" srcOrd="1" destOrd="0" presId="urn:microsoft.com/office/officeart/2005/8/layout/hProcess7"/>
    <dgm:cxn modelId="{1A7152EE-9BC7-43AE-A17D-5198F9A51C6F}" srcId="{4CE43AC3-CAFB-47EE-ADB9-7B6E75DCA7FF}" destId="{C7F06636-5507-4338-A09F-32431D8B65BA}" srcOrd="0" destOrd="0" parTransId="{91978329-575D-4723-88F0-45F1253F0263}" sibTransId="{C2872243-6B9F-475B-893C-9767312C49A1}"/>
    <dgm:cxn modelId="{514C4B54-4812-4922-91F2-2C3E4CE69457}" type="presOf" srcId="{468A3E50-4CB9-4085-AEA0-0C92F4F4A3A9}" destId="{F4B79E83-F02A-4196-9BA0-33601F278D6A}" srcOrd="0" destOrd="0" presId="urn:microsoft.com/office/officeart/2005/8/layout/hProcess7"/>
    <dgm:cxn modelId="{6B845A66-A658-45E1-BF3D-ED3488EB2EB4}" srcId="{468A3E50-4CB9-4085-AEA0-0C92F4F4A3A9}" destId="{C74393E6-A616-42F1-858B-42B59D4E0CEB}" srcOrd="0" destOrd="0" parTransId="{E27F63C1-CBF6-43F7-829B-97EDA352D379}" sibTransId="{647CDB02-594F-47F8-A330-8B68A50DAE52}"/>
    <dgm:cxn modelId="{11B784D2-795D-4961-AC6B-B9CD54468288}" srcId="{C74393E6-A616-42F1-858B-42B59D4E0CEB}" destId="{8AAB69D3-9882-4F81-BD33-D39806D6F4B1}" srcOrd="0" destOrd="0" parTransId="{36EFAFB8-B832-4C91-8747-F2ED85D5C74A}" sibTransId="{2C32B4CA-0333-48DE-B689-B93551170836}"/>
    <dgm:cxn modelId="{3AC3F54E-20C5-4AC0-8188-574AB38C3A54}" type="presOf" srcId="{8AAB69D3-9882-4F81-BD33-D39806D6F4B1}" destId="{6F681614-45BD-4342-925B-4CA4873F3C1F}" srcOrd="0" destOrd="0" presId="urn:microsoft.com/office/officeart/2005/8/layout/hProcess7"/>
    <dgm:cxn modelId="{B977D252-77D6-4045-B7F6-34E1C1D5DF00}" type="presOf" srcId="{4CE43AC3-CAFB-47EE-ADB9-7B6E75DCA7FF}" destId="{9BDB941C-DAF5-4A5F-A6BD-2EAD2E0ABFF5}" srcOrd="0" destOrd="0" presId="urn:microsoft.com/office/officeart/2005/8/layout/hProcess7"/>
    <dgm:cxn modelId="{54D7AA8F-16DF-49D2-BF43-FC69A65D727A}" srcId="{468A3E50-4CB9-4085-AEA0-0C92F4F4A3A9}" destId="{5C85D9E7-D8F0-454E-996F-D28F1E9FA349}" srcOrd="2" destOrd="0" parTransId="{914368E0-21E5-4B95-BEF8-EF4C76C0970B}" sibTransId="{91763418-4947-4138-B28B-C23DFB5809EB}"/>
    <dgm:cxn modelId="{3817CD46-173D-47EB-8555-EF7388A2E6BC}" type="presOf" srcId="{CA6AC17A-40E1-4144-8626-B411AC4451F6}" destId="{55E75CD0-6524-4CE5-98C1-94F9C93B6BDD}" srcOrd="0" destOrd="0" presId="urn:microsoft.com/office/officeart/2005/8/layout/hProcess7"/>
    <dgm:cxn modelId="{6FD251A0-814A-401D-A340-CF3CBA862C49}" type="presOf" srcId="{C7F06636-5507-4338-A09F-32431D8B65BA}" destId="{66BF05BA-BB3B-4360-9424-D57AF6744525}" srcOrd="0" destOrd="0" presId="urn:microsoft.com/office/officeart/2005/8/layout/hProcess7"/>
    <dgm:cxn modelId="{B926A81A-A30A-4653-BFEF-91D7640C36BF}" type="presOf" srcId="{5C85D9E7-D8F0-454E-996F-D28F1E9FA349}" destId="{77E54857-DDEA-4A37-9604-4EAD852D4558}" srcOrd="1" destOrd="0" presId="urn:microsoft.com/office/officeart/2005/8/layout/hProcess7"/>
    <dgm:cxn modelId="{209DE11F-6E13-4FC0-B2E1-B3C5BED279DA}" type="presOf" srcId="{4CE43AC3-CAFB-47EE-ADB9-7B6E75DCA7FF}" destId="{51E52E7F-793A-4494-AF55-35723456F886}" srcOrd="1" destOrd="0" presId="urn:microsoft.com/office/officeart/2005/8/layout/hProcess7"/>
    <dgm:cxn modelId="{3D44D0C0-D132-40F9-B0EC-C41344AE595A}" type="presParOf" srcId="{F4B79E83-F02A-4196-9BA0-33601F278D6A}" destId="{96171166-D048-4DFA-801D-757E6A25F4FA}" srcOrd="0" destOrd="0" presId="urn:microsoft.com/office/officeart/2005/8/layout/hProcess7"/>
    <dgm:cxn modelId="{CD3E0443-EAA2-4432-8612-E0B90DA90734}" type="presParOf" srcId="{96171166-D048-4DFA-801D-757E6A25F4FA}" destId="{8B2A2D7C-B2E0-4D95-9980-413FDBE16B85}" srcOrd="0" destOrd="0" presId="urn:microsoft.com/office/officeart/2005/8/layout/hProcess7"/>
    <dgm:cxn modelId="{0238FFBE-1535-4605-84A0-976AF717B139}" type="presParOf" srcId="{96171166-D048-4DFA-801D-757E6A25F4FA}" destId="{82E79A1D-D72C-48CE-B96A-1821D54F5EDE}" srcOrd="1" destOrd="0" presId="urn:microsoft.com/office/officeart/2005/8/layout/hProcess7"/>
    <dgm:cxn modelId="{0540BAA9-9699-4739-AC70-2E82BE292A15}" type="presParOf" srcId="{96171166-D048-4DFA-801D-757E6A25F4FA}" destId="{6F681614-45BD-4342-925B-4CA4873F3C1F}" srcOrd="2" destOrd="0" presId="urn:microsoft.com/office/officeart/2005/8/layout/hProcess7"/>
    <dgm:cxn modelId="{0CB45829-E84A-469B-9D03-EE309FB171E6}" type="presParOf" srcId="{F4B79E83-F02A-4196-9BA0-33601F278D6A}" destId="{D63EA632-41A5-4312-87C5-E0AEB0A657A3}" srcOrd="1" destOrd="0" presId="urn:microsoft.com/office/officeart/2005/8/layout/hProcess7"/>
    <dgm:cxn modelId="{7E09EBA0-C389-486D-88AA-E462347ECD06}" type="presParOf" srcId="{F4B79E83-F02A-4196-9BA0-33601F278D6A}" destId="{023EA596-6C7C-4382-8C18-B089D73D60B3}" srcOrd="2" destOrd="0" presId="urn:microsoft.com/office/officeart/2005/8/layout/hProcess7"/>
    <dgm:cxn modelId="{C5B8550F-9133-482D-A214-8C1BE68EED2C}" type="presParOf" srcId="{023EA596-6C7C-4382-8C18-B089D73D60B3}" destId="{F35DA9BC-049F-4DBA-ADC1-634847C9ED92}" srcOrd="0" destOrd="0" presId="urn:microsoft.com/office/officeart/2005/8/layout/hProcess7"/>
    <dgm:cxn modelId="{1760D749-6D79-4194-AA24-B12A5EC6AAC8}" type="presParOf" srcId="{023EA596-6C7C-4382-8C18-B089D73D60B3}" destId="{A40B6C24-01FD-4BA2-BB33-B4B9C31BE3AF}" srcOrd="1" destOrd="0" presId="urn:microsoft.com/office/officeart/2005/8/layout/hProcess7"/>
    <dgm:cxn modelId="{48B31801-223F-4B62-9824-708F75F65610}" type="presParOf" srcId="{023EA596-6C7C-4382-8C18-B089D73D60B3}" destId="{B86639C9-5926-4086-A3E3-68ED1E9A604B}" srcOrd="2" destOrd="0" presId="urn:microsoft.com/office/officeart/2005/8/layout/hProcess7"/>
    <dgm:cxn modelId="{ECBFD42F-7B85-46B4-9045-E5F044B4B382}" type="presParOf" srcId="{F4B79E83-F02A-4196-9BA0-33601F278D6A}" destId="{63C7FCE7-4833-441A-AB66-0A2CEEABFF72}" srcOrd="3" destOrd="0" presId="urn:microsoft.com/office/officeart/2005/8/layout/hProcess7"/>
    <dgm:cxn modelId="{528D9C97-0020-4548-9025-2F75EBE73FAC}" type="presParOf" srcId="{F4B79E83-F02A-4196-9BA0-33601F278D6A}" destId="{A3DD29B9-93AD-46F4-8645-1720F91193BD}" srcOrd="4" destOrd="0" presId="urn:microsoft.com/office/officeart/2005/8/layout/hProcess7"/>
    <dgm:cxn modelId="{59E516EF-6A1A-4029-A28E-B6795E0B891D}" type="presParOf" srcId="{A3DD29B9-93AD-46F4-8645-1720F91193BD}" destId="{9BDB941C-DAF5-4A5F-A6BD-2EAD2E0ABFF5}" srcOrd="0" destOrd="0" presId="urn:microsoft.com/office/officeart/2005/8/layout/hProcess7"/>
    <dgm:cxn modelId="{6E781EE3-465C-4EA2-83DC-6674404D6712}" type="presParOf" srcId="{A3DD29B9-93AD-46F4-8645-1720F91193BD}" destId="{51E52E7F-793A-4494-AF55-35723456F886}" srcOrd="1" destOrd="0" presId="urn:microsoft.com/office/officeart/2005/8/layout/hProcess7"/>
    <dgm:cxn modelId="{C594F947-3B74-4EDA-BCC7-EDEA4E73786A}" type="presParOf" srcId="{A3DD29B9-93AD-46F4-8645-1720F91193BD}" destId="{66BF05BA-BB3B-4360-9424-D57AF6744525}" srcOrd="2" destOrd="0" presId="urn:microsoft.com/office/officeart/2005/8/layout/hProcess7"/>
    <dgm:cxn modelId="{B610E3FF-B819-4E3F-8F06-43E4759AA8A5}" type="presParOf" srcId="{F4B79E83-F02A-4196-9BA0-33601F278D6A}" destId="{9795D9DC-A8AD-45A2-A258-C8C327928421}" srcOrd="5" destOrd="0" presId="urn:microsoft.com/office/officeart/2005/8/layout/hProcess7"/>
    <dgm:cxn modelId="{C357D43C-332B-4E10-99D4-01190BE67CED}" type="presParOf" srcId="{F4B79E83-F02A-4196-9BA0-33601F278D6A}" destId="{5FB316C1-93F6-444B-9842-EC2787DDF982}" srcOrd="6" destOrd="0" presId="urn:microsoft.com/office/officeart/2005/8/layout/hProcess7"/>
    <dgm:cxn modelId="{A9A21224-5898-4D16-8D76-2A9157D24006}" type="presParOf" srcId="{5FB316C1-93F6-444B-9842-EC2787DDF982}" destId="{73C18F64-9784-4C1D-B936-0C9ED909CDC5}" srcOrd="0" destOrd="0" presId="urn:microsoft.com/office/officeart/2005/8/layout/hProcess7"/>
    <dgm:cxn modelId="{486CFF41-B6AB-4260-9E88-FF740ABBAA41}" type="presParOf" srcId="{5FB316C1-93F6-444B-9842-EC2787DDF982}" destId="{09CF47A6-8E0F-437F-B17B-2EC0E88BD925}" srcOrd="1" destOrd="0" presId="urn:microsoft.com/office/officeart/2005/8/layout/hProcess7"/>
    <dgm:cxn modelId="{433FE60E-718B-4063-9892-51DA22EE6CBB}" type="presParOf" srcId="{5FB316C1-93F6-444B-9842-EC2787DDF982}" destId="{8EE3EA12-1EA4-4E6F-803B-389CBEC10B49}" srcOrd="2" destOrd="0" presId="urn:microsoft.com/office/officeart/2005/8/layout/hProcess7"/>
    <dgm:cxn modelId="{344B27EF-D361-45BB-9039-5872CA66355B}" type="presParOf" srcId="{F4B79E83-F02A-4196-9BA0-33601F278D6A}" destId="{02317258-30B2-442A-A4FD-B05BA49B9DCC}" srcOrd="7" destOrd="0" presId="urn:microsoft.com/office/officeart/2005/8/layout/hProcess7"/>
    <dgm:cxn modelId="{B5BAD81A-669D-41E1-A1CE-3F4883B72F68}" type="presParOf" srcId="{F4B79E83-F02A-4196-9BA0-33601F278D6A}" destId="{5A84C52F-E129-4E85-9C23-8476911233B9}" srcOrd="8" destOrd="0" presId="urn:microsoft.com/office/officeart/2005/8/layout/hProcess7"/>
    <dgm:cxn modelId="{33841924-8D31-4821-B024-9B36DB50AA2D}" type="presParOf" srcId="{5A84C52F-E129-4E85-9C23-8476911233B9}" destId="{3DC7DA72-BA0A-4CBF-B0AD-159BFDB55FBB}" srcOrd="0" destOrd="0" presId="urn:microsoft.com/office/officeart/2005/8/layout/hProcess7"/>
    <dgm:cxn modelId="{08CD51BA-BF3A-4411-8C7B-7328FEDECFC2}" type="presParOf" srcId="{5A84C52F-E129-4E85-9C23-8476911233B9}" destId="{77E54857-DDEA-4A37-9604-4EAD852D4558}" srcOrd="1" destOrd="0" presId="urn:microsoft.com/office/officeart/2005/8/layout/hProcess7"/>
    <dgm:cxn modelId="{4D49D619-2B86-4460-B118-363FA94F6653}" type="presParOf" srcId="{5A84C52F-E129-4E85-9C23-8476911233B9}" destId="{55E75CD0-6524-4CE5-98C1-94F9C93B6BDD}" srcOrd="2" destOrd="0" presId="urn:microsoft.com/office/officeart/2005/8/layout/hProcess7"/>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466AD5-C04C-4CA9-8594-0A3389C4EE50}" type="doc">
      <dgm:prSet loTypeId="urn:microsoft.com/office/officeart/2005/8/layout/list1" loCatId="list" qsTypeId="urn:microsoft.com/office/officeart/2005/8/quickstyle/simple3" qsCatId="simple" csTypeId="urn:microsoft.com/office/officeart/2005/8/colors/colorful1" csCatId="colorful" phldr="1"/>
      <dgm:spPr/>
      <dgm:t>
        <a:bodyPr/>
        <a:lstStyle/>
        <a:p>
          <a:endParaRPr lang="en-US"/>
        </a:p>
      </dgm:t>
    </dgm:pt>
    <dgm:pt modelId="{9C375E6E-21FE-404B-B624-B9FA8E1B0C21}">
      <dgm:prSet phldrT="[Text]" custT="1"/>
      <dgm:spPr/>
      <dgm:t>
        <a:bodyPr/>
        <a:lstStyle/>
        <a:p>
          <a:r>
            <a:rPr lang="en-US" sz="3200" dirty="0">
              <a:latin typeface="+mn-lt"/>
              <a:cs typeface="Calibri Light" panose="020F0302020204030204" pitchFamily="34" charset="0"/>
            </a:rPr>
            <a:t>Develop</a:t>
          </a:r>
          <a:r>
            <a:rPr lang="en-US" sz="3200" dirty="0">
              <a:latin typeface="Calibri Light" panose="020F0302020204030204" pitchFamily="34" charset="0"/>
              <a:cs typeface="Calibri Light" panose="020F0302020204030204" pitchFamily="34" charset="0"/>
            </a:rPr>
            <a:t> </a:t>
          </a:r>
          <a:r>
            <a:rPr lang="en-US" sz="3200" dirty="0">
              <a:latin typeface="+mn-lt"/>
              <a:cs typeface="Calibri Light" panose="020F0302020204030204" pitchFamily="34" charset="0"/>
            </a:rPr>
            <a:t>or adapt a paired mentor model to practice settings</a:t>
          </a:r>
          <a:endParaRPr lang="en-US" sz="3200" dirty="0"/>
        </a:p>
      </dgm:t>
    </dgm:pt>
    <dgm:pt modelId="{97A5CA5E-F298-4366-B1A7-1E94814FD9FE}" type="parTrans" cxnId="{7725D805-3AD6-44D0-B45C-41FE5FEDA0C8}">
      <dgm:prSet/>
      <dgm:spPr/>
      <dgm:t>
        <a:bodyPr/>
        <a:lstStyle/>
        <a:p>
          <a:endParaRPr lang="en-US"/>
        </a:p>
      </dgm:t>
    </dgm:pt>
    <dgm:pt modelId="{6A001D3C-1AF7-40D6-B7C2-CA2E60B81C4C}" type="sibTrans" cxnId="{7725D805-3AD6-44D0-B45C-41FE5FEDA0C8}">
      <dgm:prSet/>
      <dgm:spPr/>
      <dgm:t>
        <a:bodyPr/>
        <a:lstStyle/>
        <a:p>
          <a:endParaRPr lang="en-US"/>
        </a:p>
      </dgm:t>
    </dgm:pt>
    <dgm:pt modelId="{2AFEC7EC-4AB9-4911-B439-CD388FBD3D89}">
      <dgm:prSet phldrT="[Text]" custT="1"/>
      <dgm:spPr/>
      <dgm:t>
        <a:bodyPr/>
        <a:lstStyle/>
        <a:p>
          <a:r>
            <a:rPr lang="en-US" sz="3200" dirty="0">
              <a:latin typeface="+mn-lt"/>
              <a:cs typeface="Calibri Light" panose="020F0302020204030204" pitchFamily="34" charset="0"/>
            </a:rPr>
            <a:t>The model should be specifically for leadership development</a:t>
          </a:r>
          <a:endParaRPr lang="en-US" sz="3200" dirty="0"/>
        </a:p>
      </dgm:t>
    </dgm:pt>
    <dgm:pt modelId="{7E52FAFA-02D3-47F8-8FA4-571511C7B9F3}" type="parTrans" cxnId="{E00FD5A2-A6D5-497D-89A0-33B079A65216}">
      <dgm:prSet/>
      <dgm:spPr/>
      <dgm:t>
        <a:bodyPr/>
        <a:lstStyle/>
        <a:p>
          <a:endParaRPr lang="en-US"/>
        </a:p>
      </dgm:t>
    </dgm:pt>
    <dgm:pt modelId="{462787B6-3FA0-4EF1-A064-079D14A101BD}" type="sibTrans" cxnId="{E00FD5A2-A6D5-497D-89A0-33B079A65216}">
      <dgm:prSet/>
      <dgm:spPr/>
      <dgm:t>
        <a:bodyPr/>
        <a:lstStyle/>
        <a:p>
          <a:endParaRPr lang="en-US"/>
        </a:p>
      </dgm:t>
    </dgm:pt>
    <dgm:pt modelId="{4969BD2B-D207-4005-A12F-22760595DB7B}">
      <dgm:prSet phldrT="[Text]" custT="1"/>
      <dgm:spPr/>
      <dgm:t>
        <a:bodyPr/>
        <a:lstStyle/>
        <a:p>
          <a:r>
            <a:rPr lang="en-US" sz="3200" dirty="0">
              <a:latin typeface="+mn-lt"/>
              <a:cs typeface="Calibri Light" panose="020F0302020204030204" pitchFamily="34" charset="0"/>
            </a:rPr>
            <a:t>Mentors should be chosen based on attributes as well as experience</a:t>
          </a:r>
          <a:endParaRPr lang="en-US" sz="3200" dirty="0"/>
        </a:p>
      </dgm:t>
    </dgm:pt>
    <dgm:pt modelId="{A926BF2F-B1D5-4EB4-A037-1F38A40A5411}" type="parTrans" cxnId="{5DCFE2C0-9952-4934-92CA-30878E55ED25}">
      <dgm:prSet/>
      <dgm:spPr/>
      <dgm:t>
        <a:bodyPr/>
        <a:lstStyle/>
        <a:p>
          <a:endParaRPr lang="en-US"/>
        </a:p>
      </dgm:t>
    </dgm:pt>
    <dgm:pt modelId="{58241E55-72E8-4D58-93B7-B63198947973}" type="sibTrans" cxnId="{5DCFE2C0-9952-4934-92CA-30878E55ED25}">
      <dgm:prSet/>
      <dgm:spPr/>
      <dgm:t>
        <a:bodyPr/>
        <a:lstStyle/>
        <a:p>
          <a:endParaRPr lang="en-US"/>
        </a:p>
      </dgm:t>
    </dgm:pt>
    <dgm:pt modelId="{797FB8E8-5997-4D29-8A49-A3A631F8D89A}">
      <dgm:prSet custT="1"/>
      <dgm:spPr/>
      <dgm:t>
        <a:bodyPr/>
        <a:lstStyle/>
        <a:p>
          <a:r>
            <a:rPr lang="en-US" sz="3200" dirty="0">
              <a:latin typeface="+mn-lt"/>
            </a:rPr>
            <a:t>Base the mentorship model on leadership competencies </a:t>
          </a:r>
        </a:p>
      </dgm:t>
    </dgm:pt>
    <dgm:pt modelId="{322E969F-AA06-4F85-85E3-225E5A85FDB2}" type="parTrans" cxnId="{862027B1-F1E2-45AE-A8BD-0A1ED55044A9}">
      <dgm:prSet/>
      <dgm:spPr/>
      <dgm:t>
        <a:bodyPr/>
        <a:lstStyle/>
        <a:p>
          <a:endParaRPr lang="en-US"/>
        </a:p>
      </dgm:t>
    </dgm:pt>
    <dgm:pt modelId="{C0346B41-4C25-4FA8-BC89-DDC687336500}" type="sibTrans" cxnId="{862027B1-F1E2-45AE-A8BD-0A1ED55044A9}">
      <dgm:prSet/>
      <dgm:spPr/>
      <dgm:t>
        <a:bodyPr/>
        <a:lstStyle/>
        <a:p>
          <a:endParaRPr lang="en-US"/>
        </a:p>
      </dgm:t>
    </dgm:pt>
    <dgm:pt modelId="{18904554-C57F-48E0-B01A-E9D0A45C908D}">
      <dgm:prSet custT="1"/>
      <dgm:spPr/>
      <dgm:t>
        <a:bodyPr/>
        <a:lstStyle/>
        <a:p>
          <a:r>
            <a:rPr lang="en-US" sz="3200">
              <a:latin typeface="+mn-lt"/>
            </a:rPr>
            <a:t>Provide time for mentorship to occur</a:t>
          </a:r>
          <a:endParaRPr lang="en-US" sz="3200" dirty="0">
            <a:latin typeface="+mn-lt"/>
          </a:endParaRPr>
        </a:p>
      </dgm:t>
    </dgm:pt>
    <dgm:pt modelId="{1EC6068C-CEFC-430C-9AE3-2A5BF7907D20}" type="parTrans" cxnId="{AA669EEC-6A38-4D87-A1FD-492584A377DC}">
      <dgm:prSet/>
      <dgm:spPr/>
      <dgm:t>
        <a:bodyPr/>
        <a:lstStyle/>
        <a:p>
          <a:endParaRPr lang="en-US"/>
        </a:p>
      </dgm:t>
    </dgm:pt>
    <dgm:pt modelId="{EF2CDCAC-BCD0-4501-945F-822F0911F857}" type="sibTrans" cxnId="{AA669EEC-6A38-4D87-A1FD-492584A377DC}">
      <dgm:prSet/>
      <dgm:spPr/>
      <dgm:t>
        <a:bodyPr/>
        <a:lstStyle/>
        <a:p>
          <a:endParaRPr lang="en-US"/>
        </a:p>
      </dgm:t>
    </dgm:pt>
    <dgm:pt modelId="{720172E4-9179-4854-888D-C36A0EE9195E}">
      <dgm:prSet custT="1"/>
      <dgm:spPr/>
      <dgm:t>
        <a:bodyPr/>
        <a:lstStyle/>
        <a:p>
          <a:r>
            <a:rPr lang="en-US" sz="3200" dirty="0"/>
            <a:t>Educate nurses on mentoring value</a:t>
          </a:r>
        </a:p>
      </dgm:t>
    </dgm:pt>
    <dgm:pt modelId="{89A3FCA0-93E0-4504-87D8-4FD800954503}" type="parTrans" cxnId="{B35451CD-DBFC-4FF2-B513-C572B0953CDF}">
      <dgm:prSet/>
      <dgm:spPr/>
      <dgm:t>
        <a:bodyPr/>
        <a:lstStyle/>
        <a:p>
          <a:endParaRPr lang="en-US"/>
        </a:p>
      </dgm:t>
    </dgm:pt>
    <dgm:pt modelId="{12611C3B-AB80-440E-A166-4E3DC56D1137}" type="sibTrans" cxnId="{B35451CD-DBFC-4FF2-B513-C572B0953CDF}">
      <dgm:prSet/>
      <dgm:spPr/>
      <dgm:t>
        <a:bodyPr/>
        <a:lstStyle/>
        <a:p>
          <a:endParaRPr lang="en-US"/>
        </a:p>
      </dgm:t>
    </dgm:pt>
    <dgm:pt modelId="{43401E58-EB42-4987-A3B2-08E5E67B60A0}" type="pres">
      <dgm:prSet presAssocID="{A2466AD5-C04C-4CA9-8594-0A3389C4EE50}" presName="linear" presStyleCnt="0">
        <dgm:presLayoutVars>
          <dgm:dir/>
          <dgm:animLvl val="lvl"/>
          <dgm:resizeHandles val="exact"/>
        </dgm:presLayoutVars>
      </dgm:prSet>
      <dgm:spPr/>
      <dgm:t>
        <a:bodyPr/>
        <a:lstStyle/>
        <a:p>
          <a:endParaRPr lang="en-US"/>
        </a:p>
      </dgm:t>
    </dgm:pt>
    <dgm:pt modelId="{A64B6952-35BB-4552-8CE9-5B87AAC70E37}" type="pres">
      <dgm:prSet presAssocID="{9C375E6E-21FE-404B-B624-B9FA8E1B0C21}" presName="parentLin" presStyleCnt="0"/>
      <dgm:spPr/>
    </dgm:pt>
    <dgm:pt modelId="{85FA4ABE-4A6A-4FBE-BBB3-23F938468119}" type="pres">
      <dgm:prSet presAssocID="{9C375E6E-21FE-404B-B624-B9FA8E1B0C21}" presName="parentLeftMargin" presStyleLbl="node1" presStyleIdx="0" presStyleCnt="6"/>
      <dgm:spPr/>
      <dgm:t>
        <a:bodyPr/>
        <a:lstStyle/>
        <a:p>
          <a:endParaRPr lang="en-US"/>
        </a:p>
      </dgm:t>
    </dgm:pt>
    <dgm:pt modelId="{D09F61B8-25A8-4D3D-AF95-713E05DCF7F4}" type="pres">
      <dgm:prSet presAssocID="{9C375E6E-21FE-404B-B624-B9FA8E1B0C21}" presName="parentText" presStyleLbl="node1" presStyleIdx="0" presStyleCnt="6">
        <dgm:presLayoutVars>
          <dgm:chMax val="0"/>
          <dgm:bulletEnabled val="1"/>
        </dgm:presLayoutVars>
      </dgm:prSet>
      <dgm:spPr/>
      <dgm:t>
        <a:bodyPr/>
        <a:lstStyle/>
        <a:p>
          <a:endParaRPr lang="en-US"/>
        </a:p>
      </dgm:t>
    </dgm:pt>
    <dgm:pt modelId="{022C7616-C30C-4F8F-B7A0-48997F534000}" type="pres">
      <dgm:prSet presAssocID="{9C375E6E-21FE-404B-B624-B9FA8E1B0C21}" presName="negativeSpace" presStyleCnt="0"/>
      <dgm:spPr/>
    </dgm:pt>
    <dgm:pt modelId="{5C2D755E-6968-4AA2-9EBD-09515966A695}" type="pres">
      <dgm:prSet presAssocID="{9C375E6E-21FE-404B-B624-B9FA8E1B0C21}" presName="childText" presStyleLbl="conFgAcc1" presStyleIdx="0" presStyleCnt="6">
        <dgm:presLayoutVars>
          <dgm:bulletEnabled val="1"/>
        </dgm:presLayoutVars>
      </dgm:prSet>
      <dgm:spPr/>
    </dgm:pt>
    <dgm:pt modelId="{FC565F44-EA82-4AD5-B89D-A2B0984CEA58}" type="pres">
      <dgm:prSet presAssocID="{6A001D3C-1AF7-40D6-B7C2-CA2E60B81C4C}" presName="spaceBetweenRectangles" presStyleCnt="0"/>
      <dgm:spPr/>
    </dgm:pt>
    <dgm:pt modelId="{45C15AC9-0ACF-4B2E-902E-9272B28EC256}" type="pres">
      <dgm:prSet presAssocID="{2AFEC7EC-4AB9-4911-B439-CD388FBD3D89}" presName="parentLin" presStyleCnt="0"/>
      <dgm:spPr/>
    </dgm:pt>
    <dgm:pt modelId="{0D790EF7-D275-41B7-A9DF-D13327E567A6}" type="pres">
      <dgm:prSet presAssocID="{2AFEC7EC-4AB9-4911-B439-CD388FBD3D89}" presName="parentLeftMargin" presStyleLbl="node1" presStyleIdx="0" presStyleCnt="6"/>
      <dgm:spPr/>
      <dgm:t>
        <a:bodyPr/>
        <a:lstStyle/>
        <a:p>
          <a:endParaRPr lang="en-US"/>
        </a:p>
      </dgm:t>
    </dgm:pt>
    <dgm:pt modelId="{C7288074-037C-4ECF-A38A-14AF126B6C59}" type="pres">
      <dgm:prSet presAssocID="{2AFEC7EC-4AB9-4911-B439-CD388FBD3D89}" presName="parentText" presStyleLbl="node1" presStyleIdx="1" presStyleCnt="6">
        <dgm:presLayoutVars>
          <dgm:chMax val="0"/>
          <dgm:bulletEnabled val="1"/>
        </dgm:presLayoutVars>
      </dgm:prSet>
      <dgm:spPr/>
      <dgm:t>
        <a:bodyPr/>
        <a:lstStyle/>
        <a:p>
          <a:endParaRPr lang="en-US"/>
        </a:p>
      </dgm:t>
    </dgm:pt>
    <dgm:pt modelId="{AAC3085B-730B-4F04-95E1-F39CF17010D8}" type="pres">
      <dgm:prSet presAssocID="{2AFEC7EC-4AB9-4911-B439-CD388FBD3D89}" presName="negativeSpace" presStyleCnt="0"/>
      <dgm:spPr/>
    </dgm:pt>
    <dgm:pt modelId="{54FACBC1-268A-406C-8198-C97A564713E2}" type="pres">
      <dgm:prSet presAssocID="{2AFEC7EC-4AB9-4911-B439-CD388FBD3D89}" presName="childText" presStyleLbl="conFgAcc1" presStyleIdx="1" presStyleCnt="6">
        <dgm:presLayoutVars>
          <dgm:bulletEnabled val="1"/>
        </dgm:presLayoutVars>
      </dgm:prSet>
      <dgm:spPr/>
    </dgm:pt>
    <dgm:pt modelId="{151B7D22-0F23-4A4D-8478-1816A33F1001}" type="pres">
      <dgm:prSet presAssocID="{462787B6-3FA0-4EF1-A064-079D14A101BD}" presName="spaceBetweenRectangles" presStyleCnt="0"/>
      <dgm:spPr/>
    </dgm:pt>
    <dgm:pt modelId="{DD854855-6934-4CBD-839C-0A0192AF56E1}" type="pres">
      <dgm:prSet presAssocID="{4969BD2B-D207-4005-A12F-22760595DB7B}" presName="parentLin" presStyleCnt="0"/>
      <dgm:spPr/>
    </dgm:pt>
    <dgm:pt modelId="{79291435-E0ED-412A-AEE3-C11A4F250802}" type="pres">
      <dgm:prSet presAssocID="{4969BD2B-D207-4005-A12F-22760595DB7B}" presName="parentLeftMargin" presStyleLbl="node1" presStyleIdx="1" presStyleCnt="6"/>
      <dgm:spPr/>
      <dgm:t>
        <a:bodyPr/>
        <a:lstStyle/>
        <a:p>
          <a:endParaRPr lang="en-US"/>
        </a:p>
      </dgm:t>
    </dgm:pt>
    <dgm:pt modelId="{666D9E3B-6542-4619-841A-EF2B48529FA2}" type="pres">
      <dgm:prSet presAssocID="{4969BD2B-D207-4005-A12F-22760595DB7B}" presName="parentText" presStyleLbl="node1" presStyleIdx="2" presStyleCnt="6" custLinFactNeighborX="-383" custLinFactNeighborY="1613">
        <dgm:presLayoutVars>
          <dgm:chMax val="0"/>
          <dgm:bulletEnabled val="1"/>
        </dgm:presLayoutVars>
      </dgm:prSet>
      <dgm:spPr/>
      <dgm:t>
        <a:bodyPr/>
        <a:lstStyle/>
        <a:p>
          <a:endParaRPr lang="en-US"/>
        </a:p>
      </dgm:t>
    </dgm:pt>
    <dgm:pt modelId="{48397604-6619-470C-8709-65CE3BA2EE21}" type="pres">
      <dgm:prSet presAssocID="{4969BD2B-D207-4005-A12F-22760595DB7B}" presName="negativeSpace" presStyleCnt="0"/>
      <dgm:spPr/>
    </dgm:pt>
    <dgm:pt modelId="{A5AAC5B6-0D7C-4985-A422-99D6DE58A3C3}" type="pres">
      <dgm:prSet presAssocID="{4969BD2B-D207-4005-A12F-22760595DB7B}" presName="childText" presStyleLbl="conFgAcc1" presStyleIdx="2" presStyleCnt="6">
        <dgm:presLayoutVars>
          <dgm:bulletEnabled val="1"/>
        </dgm:presLayoutVars>
      </dgm:prSet>
      <dgm:spPr/>
    </dgm:pt>
    <dgm:pt modelId="{9DE5A32D-7821-4FCB-9476-0A8F0DBD257C}" type="pres">
      <dgm:prSet presAssocID="{58241E55-72E8-4D58-93B7-B63198947973}" presName="spaceBetweenRectangles" presStyleCnt="0"/>
      <dgm:spPr/>
    </dgm:pt>
    <dgm:pt modelId="{37009C4B-FEFC-453B-85C9-DDA4CC4DEDC3}" type="pres">
      <dgm:prSet presAssocID="{18904554-C57F-48E0-B01A-E9D0A45C908D}" presName="parentLin" presStyleCnt="0"/>
      <dgm:spPr/>
    </dgm:pt>
    <dgm:pt modelId="{B3C53C3E-6BDB-40E5-BA2D-341D74E71A30}" type="pres">
      <dgm:prSet presAssocID="{18904554-C57F-48E0-B01A-E9D0A45C908D}" presName="parentLeftMargin" presStyleLbl="node1" presStyleIdx="2" presStyleCnt="6"/>
      <dgm:spPr/>
      <dgm:t>
        <a:bodyPr/>
        <a:lstStyle/>
        <a:p>
          <a:endParaRPr lang="en-US"/>
        </a:p>
      </dgm:t>
    </dgm:pt>
    <dgm:pt modelId="{105B21E5-5982-4012-B89D-191D2D2EEA0F}" type="pres">
      <dgm:prSet presAssocID="{18904554-C57F-48E0-B01A-E9D0A45C908D}" presName="parentText" presStyleLbl="node1" presStyleIdx="3" presStyleCnt="6">
        <dgm:presLayoutVars>
          <dgm:chMax val="0"/>
          <dgm:bulletEnabled val="1"/>
        </dgm:presLayoutVars>
      </dgm:prSet>
      <dgm:spPr/>
      <dgm:t>
        <a:bodyPr/>
        <a:lstStyle/>
        <a:p>
          <a:endParaRPr lang="en-US"/>
        </a:p>
      </dgm:t>
    </dgm:pt>
    <dgm:pt modelId="{E7647A89-C9A6-48E8-BDCB-9FA68588D35B}" type="pres">
      <dgm:prSet presAssocID="{18904554-C57F-48E0-B01A-E9D0A45C908D}" presName="negativeSpace" presStyleCnt="0"/>
      <dgm:spPr/>
    </dgm:pt>
    <dgm:pt modelId="{47831D1A-0585-402B-82A3-BAF92B503C02}" type="pres">
      <dgm:prSet presAssocID="{18904554-C57F-48E0-B01A-E9D0A45C908D}" presName="childText" presStyleLbl="conFgAcc1" presStyleIdx="3" presStyleCnt="6">
        <dgm:presLayoutVars>
          <dgm:bulletEnabled val="1"/>
        </dgm:presLayoutVars>
      </dgm:prSet>
      <dgm:spPr/>
    </dgm:pt>
    <dgm:pt modelId="{967258C5-DD1B-4D3A-81D6-26E2F561F076}" type="pres">
      <dgm:prSet presAssocID="{EF2CDCAC-BCD0-4501-945F-822F0911F857}" presName="spaceBetweenRectangles" presStyleCnt="0"/>
      <dgm:spPr/>
    </dgm:pt>
    <dgm:pt modelId="{793A0080-22A6-43A5-9914-29D2A3355B1F}" type="pres">
      <dgm:prSet presAssocID="{797FB8E8-5997-4D29-8A49-A3A631F8D89A}" presName="parentLin" presStyleCnt="0"/>
      <dgm:spPr/>
    </dgm:pt>
    <dgm:pt modelId="{44B29E8E-9632-411D-8151-30F01CD2936F}" type="pres">
      <dgm:prSet presAssocID="{797FB8E8-5997-4D29-8A49-A3A631F8D89A}" presName="parentLeftMargin" presStyleLbl="node1" presStyleIdx="3" presStyleCnt="6"/>
      <dgm:spPr/>
      <dgm:t>
        <a:bodyPr/>
        <a:lstStyle/>
        <a:p>
          <a:endParaRPr lang="en-US"/>
        </a:p>
      </dgm:t>
    </dgm:pt>
    <dgm:pt modelId="{BB8CE7AE-FFA2-483A-BB84-658174E674F0}" type="pres">
      <dgm:prSet presAssocID="{797FB8E8-5997-4D29-8A49-A3A631F8D89A}" presName="parentText" presStyleLbl="node1" presStyleIdx="4" presStyleCnt="6">
        <dgm:presLayoutVars>
          <dgm:chMax val="0"/>
          <dgm:bulletEnabled val="1"/>
        </dgm:presLayoutVars>
      </dgm:prSet>
      <dgm:spPr/>
      <dgm:t>
        <a:bodyPr/>
        <a:lstStyle/>
        <a:p>
          <a:endParaRPr lang="en-US"/>
        </a:p>
      </dgm:t>
    </dgm:pt>
    <dgm:pt modelId="{8DDCC7E2-AD3C-41CE-A9DE-601C6F5D208E}" type="pres">
      <dgm:prSet presAssocID="{797FB8E8-5997-4D29-8A49-A3A631F8D89A}" presName="negativeSpace" presStyleCnt="0"/>
      <dgm:spPr/>
    </dgm:pt>
    <dgm:pt modelId="{1B2CA8B5-22D2-4EAD-815A-7E65469964F8}" type="pres">
      <dgm:prSet presAssocID="{797FB8E8-5997-4D29-8A49-A3A631F8D89A}" presName="childText" presStyleLbl="conFgAcc1" presStyleIdx="4" presStyleCnt="6">
        <dgm:presLayoutVars>
          <dgm:bulletEnabled val="1"/>
        </dgm:presLayoutVars>
      </dgm:prSet>
      <dgm:spPr/>
    </dgm:pt>
    <dgm:pt modelId="{49226D91-6E14-48C9-BA0E-397F74F896D6}" type="pres">
      <dgm:prSet presAssocID="{C0346B41-4C25-4FA8-BC89-DDC687336500}" presName="spaceBetweenRectangles" presStyleCnt="0"/>
      <dgm:spPr/>
    </dgm:pt>
    <dgm:pt modelId="{6DC2D61F-623F-44EA-84C4-DD4048045439}" type="pres">
      <dgm:prSet presAssocID="{720172E4-9179-4854-888D-C36A0EE9195E}" presName="parentLin" presStyleCnt="0"/>
      <dgm:spPr/>
    </dgm:pt>
    <dgm:pt modelId="{53278901-BBDE-40C6-8D96-A6D9272359A6}" type="pres">
      <dgm:prSet presAssocID="{720172E4-9179-4854-888D-C36A0EE9195E}" presName="parentLeftMargin" presStyleLbl="node1" presStyleIdx="4" presStyleCnt="6"/>
      <dgm:spPr/>
      <dgm:t>
        <a:bodyPr/>
        <a:lstStyle/>
        <a:p>
          <a:endParaRPr lang="en-US"/>
        </a:p>
      </dgm:t>
    </dgm:pt>
    <dgm:pt modelId="{5AE4A049-9CE2-45FA-8F47-267028A38D56}" type="pres">
      <dgm:prSet presAssocID="{720172E4-9179-4854-888D-C36A0EE9195E}" presName="parentText" presStyleLbl="node1" presStyleIdx="5" presStyleCnt="6">
        <dgm:presLayoutVars>
          <dgm:chMax val="0"/>
          <dgm:bulletEnabled val="1"/>
        </dgm:presLayoutVars>
      </dgm:prSet>
      <dgm:spPr/>
      <dgm:t>
        <a:bodyPr/>
        <a:lstStyle/>
        <a:p>
          <a:endParaRPr lang="en-US"/>
        </a:p>
      </dgm:t>
    </dgm:pt>
    <dgm:pt modelId="{4661C8EB-DD49-4EDF-8B50-96D435523553}" type="pres">
      <dgm:prSet presAssocID="{720172E4-9179-4854-888D-C36A0EE9195E}" presName="negativeSpace" presStyleCnt="0"/>
      <dgm:spPr/>
    </dgm:pt>
    <dgm:pt modelId="{2305480A-4B4E-4BD8-A85B-1CBA1296CC00}" type="pres">
      <dgm:prSet presAssocID="{720172E4-9179-4854-888D-C36A0EE9195E}" presName="childText" presStyleLbl="conFgAcc1" presStyleIdx="5" presStyleCnt="6">
        <dgm:presLayoutVars>
          <dgm:bulletEnabled val="1"/>
        </dgm:presLayoutVars>
      </dgm:prSet>
      <dgm:spPr/>
    </dgm:pt>
  </dgm:ptLst>
  <dgm:cxnLst>
    <dgm:cxn modelId="{6D1B91D7-9839-45A6-BA44-7872300CA343}" type="presOf" srcId="{9C375E6E-21FE-404B-B624-B9FA8E1B0C21}" destId="{D09F61B8-25A8-4D3D-AF95-713E05DCF7F4}" srcOrd="1" destOrd="0" presId="urn:microsoft.com/office/officeart/2005/8/layout/list1"/>
    <dgm:cxn modelId="{A4130320-37E2-4222-B0D9-A315B487BF78}" type="presOf" srcId="{720172E4-9179-4854-888D-C36A0EE9195E}" destId="{53278901-BBDE-40C6-8D96-A6D9272359A6}" srcOrd="0" destOrd="0" presId="urn:microsoft.com/office/officeart/2005/8/layout/list1"/>
    <dgm:cxn modelId="{AA669EEC-6A38-4D87-A1FD-492584A377DC}" srcId="{A2466AD5-C04C-4CA9-8594-0A3389C4EE50}" destId="{18904554-C57F-48E0-B01A-E9D0A45C908D}" srcOrd="3" destOrd="0" parTransId="{1EC6068C-CEFC-430C-9AE3-2A5BF7907D20}" sibTransId="{EF2CDCAC-BCD0-4501-945F-822F0911F857}"/>
    <dgm:cxn modelId="{35A606A1-6649-45A5-86F9-C1B8F3A00F1C}" type="presOf" srcId="{2AFEC7EC-4AB9-4911-B439-CD388FBD3D89}" destId="{C7288074-037C-4ECF-A38A-14AF126B6C59}" srcOrd="1" destOrd="0" presId="urn:microsoft.com/office/officeart/2005/8/layout/list1"/>
    <dgm:cxn modelId="{C7E01407-F80C-4374-94B6-7EC1466AE0E7}" type="presOf" srcId="{4969BD2B-D207-4005-A12F-22760595DB7B}" destId="{79291435-E0ED-412A-AEE3-C11A4F250802}" srcOrd="0" destOrd="0" presId="urn:microsoft.com/office/officeart/2005/8/layout/list1"/>
    <dgm:cxn modelId="{09DB4A81-894F-4D8E-A87C-923F4E39FB70}" type="presOf" srcId="{A2466AD5-C04C-4CA9-8594-0A3389C4EE50}" destId="{43401E58-EB42-4987-A3B2-08E5E67B60A0}" srcOrd="0" destOrd="0" presId="urn:microsoft.com/office/officeart/2005/8/layout/list1"/>
    <dgm:cxn modelId="{91DF277D-6F52-44B0-ABEB-3E2E0273850E}" type="presOf" srcId="{18904554-C57F-48E0-B01A-E9D0A45C908D}" destId="{105B21E5-5982-4012-B89D-191D2D2EEA0F}" srcOrd="1" destOrd="0" presId="urn:microsoft.com/office/officeart/2005/8/layout/list1"/>
    <dgm:cxn modelId="{5DCFE2C0-9952-4934-92CA-30878E55ED25}" srcId="{A2466AD5-C04C-4CA9-8594-0A3389C4EE50}" destId="{4969BD2B-D207-4005-A12F-22760595DB7B}" srcOrd="2" destOrd="0" parTransId="{A926BF2F-B1D5-4EB4-A037-1F38A40A5411}" sibTransId="{58241E55-72E8-4D58-93B7-B63198947973}"/>
    <dgm:cxn modelId="{6FC3D065-3271-42A2-92FA-5EC124BBB59C}" type="presOf" srcId="{2AFEC7EC-4AB9-4911-B439-CD388FBD3D89}" destId="{0D790EF7-D275-41B7-A9DF-D13327E567A6}" srcOrd="0" destOrd="0" presId="urn:microsoft.com/office/officeart/2005/8/layout/list1"/>
    <dgm:cxn modelId="{E940C355-1488-4486-A6F2-F3943391FA16}" type="presOf" srcId="{4969BD2B-D207-4005-A12F-22760595DB7B}" destId="{666D9E3B-6542-4619-841A-EF2B48529FA2}" srcOrd="1" destOrd="0" presId="urn:microsoft.com/office/officeart/2005/8/layout/list1"/>
    <dgm:cxn modelId="{4A8D9B97-002D-4A58-B022-7FF1EBC97D1C}" type="presOf" srcId="{720172E4-9179-4854-888D-C36A0EE9195E}" destId="{5AE4A049-9CE2-45FA-8F47-267028A38D56}" srcOrd="1" destOrd="0" presId="urn:microsoft.com/office/officeart/2005/8/layout/list1"/>
    <dgm:cxn modelId="{7725D805-3AD6-44D0-B45C-41FE5FEDA0C8}" srcId="{A2466AD5-C04C-4CA9-8594-0A3389C4EE50}" destId="{9C375E6E-21FE-404B-B624-B9FA8E1B0C21}" srcOrd="0" destOrd="0" parTransId="{97A5CA5E-F298-4366-B1A7-1E94814FD9FE}" sibTransId="{6A001D3C-1AF7-40D6-B7C2-CA2E60B81C4C}"/>
    <dgm:cxn modelId="{B35451CD-DBFC-4FF2-B513-C572B0953CDF}" srcId="{A2466AD5-C04C-4CA9-8594-0A3389C4EE50}" destId="{720172E4-9179-4854-888D-C36A0EE9195E}" srcOrd="5" destOrd="0" parTransId="{89A3FCA0-93E0-4504-87D8-4FD800954503}" sibTransId="{12611C3B-AB80-440E-A166-4E3DC56D1137}"/>
    <dgm:cxn modelId="{8585962B-9F22-4598-92DD-73F100F4AE45}" type="presOf" srcId="{797FB8E8-5997-4D29-8A49-A3A631F8D89A}" destId="{44B29E8E-9632-411D-8151-30F01CD2936F}" srcOrd="0" destOrd="0" presId="urn:microsoft.com/office/officeart/2005/8/layout/list1"/>
    <dgm:cxn modelId="{4024F499-1352-4908-A77D-21D9706A79EE}" type="presOf" srcId="{797FB8E8-5997-4D29-8A49-A3A631F8D89A}" destId="{BB8CE7AE-FFA2-483A-BB84-658174E674F0}" srcOrd="1" destOrd="0" presId="urn:microsoft.com/office/officeart/2005/8/layout/list1"/>
    <dgm:cxn modelId="{B617712F-5B13-4F1A-957B-E8CCA8503094}" type="presOf" srcId="{18904554-C57F-48E0-B01A-E9D0A45C908D}" destId="{B3C53C3E-6BDB-40E5-BA2D-341D74E71A30}" srcOrd="0" destOrd="0" presId="urn:microsoft.com/office/officeart/2005/8/layout/list1"/>
    <dgm:cxn modelId="{889CBFAB-B640-43CD-8167-9F7E7CBF8565}" type="presOf" srcId="{9C375E6E-21FE-404B-B624-B9FA8E1B0C21}" destId="{85FA4ABE-4A6A-4FBE-BBB3-23F938468119}" srcOrd="0" destOrd="0" presId="urn:microsoft.com/office/officeart/2005/8/layout/list1"/>
    <dgm:cxn modelId="{E00FD5A2-A6D5-497D-89A0-33B079A65216}" srcId="{A2466AD5-C04C-4CA9-8594-0A3389C4EE50}" destId="{2AFEC7EC-4AB9-4911-B439-CD388FBD3D89}" srcOrd="1" destOrd="0" parTransId="{7E52FAFA-02D3-47F8-8FA4-571511C7B9F3}" sibTransId="{462787B6-3FA0-4EF1-A064-079D14A101BD}"/>
    <dgm:cxn modelId="{862027B1-F1E2-45AE-A8BD-0A1ED55044A9}" srcId="{A2466AD5-C04C-4CA9-8594-0A3389C4EE50}" destId="{797FB8E8-5997-4D29-8A49-A3A631F8D89A}" srcOrd="4" destOrd="0" parTransId="{322E969F-AA06-4F85-85E3-225E5A85FDB2}" sibTransId="{C0346B41-4C25-4FA8-BC89-DDC687336500}"/>
    <dgm:cxn modelId="{2AB5C68A-333B-410F-9F18-27D4E6CD3E6F}" type="presParOf" srcId="{43401E58-EB42-4987-A3B2-08E5E67B60A0}" destId="{A64B6952-35BB-4552-8CE9-5B87AAC70E37}" srcOrd="0" destOrd="0" presId="urn:microsoft.com/office/officeart/2005/8/layout/list1"/>
    <dgm:cxn modelId="{1FFFE1AB-E332-4017-83D1-585571ACAE7C}" type="presParOf" srcId="{A64B6952-35BB-4552-8CE9-5B87AAC70E37}" destId="{85FA4ABE-4A6A-4FBE-BBB3-23F938468119}" srcOrd="0" destOrd="0" presId="urn:microsoft.com/office/officeart/2005/8/layout/list1"/>
    <dgm:cxn modelId="{0F065857-332A-49F8-BDF4-41E2C834DB01}" type="presParOf" srcId="{A64B6952-35BB-4552-8CE9-5B87AAC70E37}" destId="{D09F61B8-25A8-4D3D-AF95-713E05DCF7F4}" srcOrd="1" destOrd="0" presId="urn:microsoft.com/office/officeart/2005/8/layout/list1"/>
    <dgm:cxn modelId="{49DE70BF-66A4-4263-89DB-CEE6A3896CD0}" type="presParOf" srcId="{43401E58-EB42-4987-A3B2-08E5E67B60A0}" destId="{022C7616-C30C-4F8F-B7A0-48997F534000}" srcOrd="1" destOrd="0" presId="urn:microsoft.com/office/officeart/2005/8/layout/list1"/>
    <dgm:cxn modelId="{2FEF2AFB-14B4-4C08-B3D7-5985739C1CFC}" type="presParOf" srcId="{43401E58-EB42-4987-A3B2-08E5E67B60A0}" destId="{5C2D755E-6968-4AA2-9EBD-09515966A695}" srcOrd="2" destOrd="0" presId="urn:microsoft.com/office/officeart/2005/8/layout/list1"/>
    <dgm:cxn modelId="{39FE516A-ABE4-422A-8CAB-5EE066ACA026}" type="presParOf" srcId="{43401E58-EB42-4987-A3B2-08E5E67B60A0}" destId="{FC565F44-EA82-4AD5-B89D-A2B0984CEA58}" srcOrd="3" destOrd="0" presId="urn:microsoft.com/office/officeart/2005/8/layout/list1"/>
    <dgm:cxn modelId="{1B72A818-9048-4218-9110-1D49D003368B}" type="presParOf" srcId="{43401E58-EB42-4987-A3B2-08E5E67B60A0}" destId="{45C15AC9-0ACF-4B2E-902E-9272B28EC256}" srcOrd="4" destOrd="0" presId="urn:microsoft.com/office/officeart/2005/8/layout/list1"/>
    <dgm:cxn modelId="{B394FE2E-13B7-4131-8C65-901357601E23}" type="presParOf" srcId="{45C15AC9-0ACF-4B2E-902E-9272B28EC256}" destId="{0D790EF7-D275-41B7-A9DF-D13327E567A6}" srcOrd="0" destOrd="0" presId="urn:microsoft.com/office/officeart/2005/8/layout/list1"/>
    <dgm:cxn modelId="{AE4BB8CE-5BF1-4091-852E-1B1F49B87D7E}" type="presParOf" srcId="{45C15AC9-0ACF-4B2E-902E-9272B28EC256}" destId="{C7288074-037C-4ECF-A38A-14AF126B6C59}" srcOrd="1" destOrd="0" presId="urn:microsoft.com/office/officeart/2005/8/layout/list1"/>
    <dgm:cxn modelId="{E2647D78-F5CE-4722-9068-9BFF0596FD6B}" type="presParOf" srcId="{43401E58-EB42-4987-A3B2-08E5E67B60A0}" destId="{AAC3085B-730B-4F04-95E1-F39CF17010D8}" srcOrd="5" destOrd="0" presId="urn:microsoft.com/office/officeart/2005/8/layout/list1"/>
    <dgm:cxn modelId="{4D408D9B-54B0-4A04-B38E-E8EC62F3511E}" type="presParOf" srcId="{43401E58-EB42-4987-A3B2-08E5E67B60A0}" destId="{54FACBC1-268A-406C-8198-C97A564713E2}" srcOrd="6" destOrd="0" presId="urn:microsoft.com/office/officeart/2005/8/layout/list1"/>
    <dgm:cxn modelId="{FD7D3511-B3BC-4963-9D75-9BC1F5D0766F}" type="presParOf" srcId="{43401E58-EB42-4987-A3B2-08E5E67B60A0}" destId="{151B7D22-0F23-4A4D-8478-1816A33F1001}" srcOrd="7" destOrd="0" presId="urn:microsoft.com/office/officeart/2005/8/layout/list1"/>
    <dgm:cxn modelId="{254B84F5-939D-449E-AF44-16F11216E456}" type="presParOf" srcId="{43401E58-EB42-4987-A3B2-08E5E67B60A0}" destId="{DD854855-6934-4CBD-839C-0A0192AF56E1}" srcOrd="8" destOrd="0" presId="urn:microsoft.com/office/officeart/2005/8/layout/list1"/>
    <dgm:cxn modelId="{D549214A-4DB1-4AA2-B6FD-25514F94BC0C}" type="presParOf" srcId="{DD854855-6934-4CBD-839C-0A0192AF56E1}" destId="{79291435-E0ED-412A-AEE3-C11A4F250802}" srcOrd="0" destOrd="0" presId="urn:microsoft.com/office/officeart/2005/8/layout/list1"/>
    <dgm:cxn modelId="{69F53837-FD3A-42DA-A73D-D07D57402233}" type="presParOf" srcId="{DD854855-6934-4CBD-839C-0A0192AF56E1}" destId="{666D9E3B-6542-4619-841A-EF2B48529FA2}" srcOrd="1" destOrd="0" presId="urn:microsoft.com/office/officeart/2005/8/layout/list1"/>
    <dgm:cxn modelId="{245DD858-45C4-486B-BC91-3CAA66C13ED1}" type="presParOf" srcId="{43401E58-EB42-4987-A3B2-08E5E67B60A0}" destId="{48397604-6619-470C-8709-65CE3BA2EE21}" srcOrd="9" destOrd="0" presId="urn:microsoft.com/office/officeart/2005/8/layout/list1"/>
    <dgm:cxn modelId="{2FF5CE9B-321D-42BC-90C3-D5A5A611B52B}" type="presParOf" srcId="{43401E58-EB42-4987-A3B2-08E5E67B60A0}" destId="{A5AAC5B6-0D7C-4985-A422-99D6DE58A3C3}" srcOrd="10" destOrd="0" presId="urn:microsoft.com/office/officeart/2005/8/layout/list1"/>
    <dgm:cxn modelId="{02F222DC-8AEF-4546-8F7B-ED47763C70EF}" type="presParOf" srcId="{43401E58-EB42-4987-A3B2-08E5E67B60A0}" destId="{9DE5A32D-7821-4FCB-9476-0A8F0DBD257C}" srcOrd="11" destOrd="0" presId="urn:microsoft.com/office/officeart/2005/8/layout/list1"/>
    <dgm:cxn modelId="{217B015B-33CE-45D6-B20D-35F5F2D85F84}" type="presParOf" srcId="{43401E58-EB42-4987-A3B2-08E5E67B60A0}" destId="{37009C4B-FEFC-453B-85C9-DDA4CC4DEDC3}" srcOrd="12" destOrd="0" presId="urn:microsoft.com/office/officeart/2005/8/layout/list1"/>
    <dgm:cxn modelId="{2BC1DC17-758D-4518-B77B-0550A488B896}" type="presParOf" srcId="{37009C4B-FEFC-453B-85C9-DDA4CC4DEDC3}" destId="{B3C53C3E-6BDB-40E5-BA2D-341D74E71A30}" srcOrd="0" destOrd="0" presId="urn:microsoft.com/office/officeart/2005/8/layout/list1"/>
    <dgm:cxn modelId="{CED84DE3-AC08-4EEF-A60A-16F04A543BC1}" type="presParOf" srcId="{37009C4B-FEFC-453B-85C9-DDA4CC4DEDC3}" destId="{105B21E5-5982-4012-B89D-191D2D2EEA0F}" srcOrd="1" destOrd="0" presId="urn:microsoft.com/office/officeart/2005/8/layout/list1"/>
    <dgm:cxn modelId="{12A20FBD-5A61-4D10-B576-0E52E382AF33}" type="presParOf" srcId="{43401E58-EB42-4987-A3B2-08E5E67B60A0}" destId="{E7647A89-C9A6-48E8-BDCB-9FA68588D35B}" srcOrd="13" destOrd="0" presId="urn:microsoft.com/office/officeart/2005/8/layout/list1"/>
    <dgm:cxn modelId="{2BBD3F78-09F6-4D26-9F6D-BBDAE74B97AB}" type="presParOf" srcId="{43401E58-EB42-4987-A3B2-08E5E67B60A0}" destId="{47831D1A-0585-402B-82A3-BAF92B503C02}" srcOrd="14" destOrd="0" presId="urn:microsoft.com/office/officeart/2005/8/layout/list1"/>
    <dgm:cxn modelId="{A43D3816-6B0C-43FD-A295-36B65E02C0EA}" type="presParOf" srcId="{43401E58-EB42-4987-A3B2-08E5E67B60A0}" destId="{967258C5-DD1B-4D3A-81D6-26E2F561F076}" srcOrd="15" destOrd="0" presId="urn:microsoft.com/office/officeart/2005/8/layout/list1"/>
    <dgm:cxn modelId="{EF092E57-2E4C-4AE5-BA33-14C07E2E7760}" type="presParOf" srcId="{43401E58-EB42-4987-A3B2-08E5E67B60A0}" destId="{793A0080-22A6-43A5-9914-29D2A3355B1F}" srcOrd="16" destOrd="0" presId="urn:microsoft.com/office/officeart/2005/8/layout/list1"/>
    <dgm:cxn modelId="{75B5508D-ACBD-4AE5-801E-8F5DCACD513E}" type="presParOf" srcId="{793A0080-22A6-43A5-9914-29D2A3355B1F}" destId="{44B29E8E-9632-411D-8151-30F01CD2936F}" srcOrd="0" destOrd="0" presId="urn:microsoft.com/office/officeart/2005/8/layout/list1"/>
    <dgm:cxn modelId="{5EDE1CDB-A826-43F6-A648-195956066ACD}" type="presParOf" srcId="{793A0080-22A6-43A5-9914-29D2A3355B1F}" destId="{BB8CE7AE-FFA2-483A-BB84-658174E674F0}" srcOrd="1" destOrd="0" presId="urn:microsoft.com/office/officeart/2005/8/layout/list1"/>
    <dgm:cxn modelId="{4B70C2EA-E945-40E0-AE31-0F7F8F5ED002}" type="presParOf" srcId="{43401E58-EB42-4987-A3B2-08E5E67B60A0}" destId="{8DDCC7E2-AD3C-41CE-A9DE-601C6F5D208E}" srcOrd="17" destOrd="0" presId="urn:microsoft.com/office/officeart/2005/8/layout/list1"/>
    <dgm:cxn modelId="{1558032C-6927-401C-90BB-8F27DE5E4348}" type="presParOf" srcId="{43401E58-EB42-4987-A3B2-08E5E67B60A0}" destId="{1B2CA8B5-22D2-4EAD-815A-7E65469964F8}" srcOrd="18" destOrd="0" presId="urn:microsoft.com/office/officeart/2005/8/layout/list1"/>
    <dgm:cxn modelId="{8935D838-E5D6-4AAD-A2DF-5FCFA117D47F}" type="presParOf" srcId="{43401E58-EB42-4987-A3B2-08E5E67B60A0}" destId="{49226D91-6E14-48C9-BA0E-397F74F896D6}" srcOrd="19" destOrd="0" presId="urn:microsoft.com/office/officeart/2005/8/layout/list1"/>
    <dgm:cxn modelId="{6F5FE499-7C77-47E5-ADE6-B3CBA1371E0F}" type="presParOf" srcId="{43401E58-EB42-4987-A3B2-08E5E67B60A0}" destId="{6DC2D61F-623F-44EA-84C4-DD4048045439}" srcOrd="20" destOrd="0" presId="urn:microsoft.com/office/officeart/2005/8/layout/list1"/>
    <dgm:cxn modelId="{F981C20B-CD9A-4518-A74F-71617990E909}" type="presParOf" srcId="{6DC2D61F-623F-44EA-84C4-DD4048045439}" destId="{53278901-BBDE-40C6-8D96-A6D9272359A6}" srcOrd="0" destOrd="0" presId="urn:microsoft.com/office/officeart/2005/8/layout/list1"/>
    <dgm:cxn modelId="{6A4FC964-DD54-489D-B29A-151073749BA0}" type="presParOf" srcId="{6DC2D61F-623F-44EA-84C4-DD4048045439}" destId="{5AE4A049-9CE2-45FA-8F47-267028A38D56}" srcOrd="1" destOrd="0" presId="urn:microsoft.com/office/officeart/2005/8/layout/list1"/>
    <dgm:cxn modelId="{707A8FDA-A144-4F76-848A-9B02EEE4AC49}" type="presParOf" srcId="{43401E58-EB42-4987-A3B2-08E5E67B60A0}" destId="{4661C8EB-DD49-4EDF-8B50-96D435523553}" srcOrd="21" destOrd="0" presId="urn:microsoft.com/office/officeart/2005/8/layout/list1"/>
    <dgm:cxn modelId="{35130F10-3B3A-4DFD-8044-32861D4928BE}" type="presParOf" srcId="{43401E58-EB42-4987-A3B2-08E5E67B60A0}" destId="{2305480A-4B4E-4BD8-A85B-1CBA1296CC00}" srcOrd="22" destOrd="0" presId="urn:microsoft.com/office/officeart/2005/8/layout/list1"/>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9B2FDA7-3614-4870-A1C1-CCBB93862747}"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F66C6DFA-CE81-4FCA-A6FE-F95E13CE0809}">
      <dgm:prSet phldrT="[Text]"/>
      <dgm:spPr/>
      <dgm:t>
        <a:bodyPr/>
        <a:lstStyle/>
        <a:p>
          <a:r>
            <a:rPr lang="en-US" dirty="0" smtClean="0"/>
            <a:t>GOAL </a:t>
          </a:r>
          <a:r>
            <a:rPr lang="en-US" dirty="0"/>
            <a:t>1</a:t>
          </a:r>
        </a:p>
      </dgm:t>
    </dgm:pt>
    <dgm:pt modelId="{A4294806-44BC-4E8D-8B36-FD4CD31CE436}" type="parTrans" cxnId="{CB11349D-5DE8-46D6-9D07-CE1DEBF30493}">
      <dgm:prSet/>
      <dgm:spPr/>
      <dgm:t>
        <a:bodyPr/>
        <a:lstStyle/>
        <a:p>
          <a:endParaRPr lang="en-US"/>
        </a:p>
      </dgm:t>
    </dgm:pt>
    <dgm:pt modelId="{F22D8C21-3293-46AF-B297-E4AB5313029A}" type="sibTrans" cxnId="{CB11349D-5DE8-46D6-9D07-CE1DEBF30493}">
      <dgm:prSet/>
      <dgm:spPr/>
      <dgm:t>
        <a:bodyPr/>
        <a:lstStyle/>
        <a:p>
          <a:endParaRPr lang="en-US"/>
        </a:p>
      </dgm:t>
    </dgm:pt>
    <dgm:pt modelId="{F6DC3D4D-378E-4967-837C-AF98FDF2BBE9}">
      <dgm:prSet phldrT="[Text]"/>
      <dgm:spPr/>
      <dgm:t>
        <a:bodyPr/>
        <a:lstStyle/>
        <a:p>
          <a:r>
            <a:rPr lang="en-US" dirty="0">
              <a:latin typeface="+mn-lt"/>
            </a:rPr>
            <a:t>Assess and synthesize the evidence in the literature.</a:t>
          </a:r>
          <a:endParaRPr lang="en-US" dirty="0"/>
        </a:p>
      </dgm:t>
    </dgm:pt>
    <dgm:pt modelId="{61C22040-B0FF-40B8-BAC3-B6F2DD4CAE4C}" type="parTrans" cxnId="{44EC22F1-5222-49F4-8580-2231AEAE27E3}">
      <dgm:prSet/>
      <dgm:spPr/>
      <dgm:t>
        <a:bodyPr/>
        <a:lstStyle/>
        <a:p>
          <a:endParaRPr lang="en-US"/>
        </a:p>
      </dgm:t>
    </dgm:pt>
    <dgm:pt modelId="{2DFE3230-899B-4725-A3D0-F25BE017F003}" type="sibTrans" cxnId="{44EC22F1-5222-49F4-8580-2231AEAE27E3}">
      <dgm:prSet/>
      <dgm:spPr/>
      <dgm:t>
        <a:bodyPr/>
        <a:lstStyle/>
        <a:p>
          <a:endParaRPr lang="en-US"/>
        </a:p>
      </dgm:t>
    </dgm:pt>
    <dgm:pt modelId="{D5467846-C1CA-4867-8004-0EFA121FAB24}">
      <dgm:prSet phldrT="[Text]"/>
      <dgm:spPr/>
      <dgm:t>
        <a:bodyPr/>
        <a:lstStyle/>
        <a:p>
          <a:r>
            <a:rPr lang="en-US" dirty="0" smtClean="0"/>
            <a:t>GOAL </a:t>
          </a:r>
          <a:r>
            <a:rPr lang="en-US" dirty="0"/>
            <a:t>2</a:t>
          </a:r>
        </a:p>
      </dgm:t>
    </dgm:pt>
    <dgm:pt modelId="{3D40D319-5F68-4608-9DCE-58469D6F787A}" type="parTrans" cxnId="{BCA0CAD4-B974-49A3-9695-38839DAEB045}">
      <dgm:prSet/>
      <dgm:spPr/>
      <dgm:t>
        <a:bodyPr/>
        <a:lstStyle/>
        <a:p>
          <a:endParaRPr lang="en-US"/>
        </a:p>
      </dgm:t>
    </dgm:pt>
    <dgm:pt modelId="{E9990BC5-D1BA-457F-9239-B9FB948859D1}" type="sibTrans" cxnId="{BCA0CAD4-B974-49A3-9695-38839DAEB045}">
      <dgm:prSet/>
      <dgm:spPr/>
      <dgm:t>
        <a:bodyPr/>
        <a:lstStyle/>
        <a:p>
          <a:endParaRPr lang="en-US"/>
        </a:p>
      </dgm:t>
    </dgm:pt>
    <dgm:pt modelId="{06599109-5962-47B3-8153-C8BE917EC87D}">
      <dgm:prSet phldrT="[Text]"/>
      <dgm:spPr/>
      <dgm:t>
        <a:bodyPr/>
        <a:lstStyle/>
        <a:p>
          <a:r>
            <a:rPr lang="en-US" dirty="0">
              <a:latin typeface="+mn-lt"/>
            </a:rPr>
            <a:t>Analyze survey data on mentoring experiences.</a:t>
          </a:r>
          <a:endParaRPr lang="en-US" dirty="0"/>
        </a:p>
      </dgm:t>
    </dgm:pt>
    <dgm:pt modelId="{848BCD12-ABE3-43EB-9BDF-01309C9B5F8C}" type="parTrans" cxnId="{13988C74-2D68-43D0-8305-A04DDF9862C2}">
      <dgm:prSet/>
      <dgm:spPr/>
      <dgm:t>
        <a:bodyPr/>
        <a:lstStyle/>
        <a:p>
          <a:endParaRPr lang="en-US"/>
        </a:p>
      </dgm:t>
    </dgm:pt>
    <dgm:pt modelId="{212F8C85-3212-4D89-9987-CA8B4DDA1393}" type="sibTrans" cxnId="{13988C74-2D68-43D0-8305-A04DDF9862C2}">
      <dgm:prSet/>
      <dgm:spPr/>
      <dgm:t>
        <a:bodyPr/>
        <a:lstStyle/>
        <a:p>
          <a:endParaRPr lang="en-US"/>
        </a:p>
      </dgm:t>
    </dgm:pt>
    <dgm:pt modelId="{5E588E05-4C93-4866-9D97-427A4C63A62A}">
      <dgm:prSet/>
      <dgm:spPr/>
      <dgm:t>
        <a:bodyPr/>
        <a:lstStyle/>
        <a:p>
          <a:r>
            <a:rPr lang="en-US" dirty="0" smtClean="0"/>
            <a:t>GOAL </a:t>
          </a:r>
          <a:r>
            <a:rPr lang="en-US" dirty="0"/>
            <a:t>3</a:t>
          </a:r>
        </a:p>
      </dgm:t>
    </dgm:pt>
    <dgm:pt modelId="{C65C756C-E372-436B-9D4F-EE26A4170DC5}" type="parTrans" cxnId="{1278C5EE-16A4-4EC5-BE00-7F268072E8DE}">
      <dgm:prSet/>
      <dgm:spPr/>
      <dgm:t>
        <a:bodyPr/>
        <a:lstStyle/>
        <a:p>
          <a:endParaRPr lang="en-US"/>
        </a:p>
      </dgm:t>
    </dgm:pt>
    <dgm:pt modelId="{75A11878-E271-47D3-B12C-E5CD170CB347}" type="sibTrans" cxnId="{1278C5EE-16A4-4EC5-BE00-7F268072E8DE}">
      <dgm:prSet/>
      <dgm:spPr/>
      <dgm:t>
        <a:bodyPr/>
        <a:lstStyle/>
        <a:p>
          <a:endParaRPr lang="en-US"/>
        </a:p>
      </dgm:t>
    </dgm:pt>
    <dgm:pt modelId="{EB3658CA-F0C9-42A4-BF0B-622B5C1BBA2E}">
      <dgm:prSet phldrT="[Text]"/>
      <dgm:spPr/>
      <dgm:t>
        <a:bodyPr/>
        <a:lstStyle/>
        <a:p>
          <a:r>
            <a:rPr lang="en-US" dirty="0">
              <a:latin typeface="+mn-lt"/>
            </a:rPr>
            <a:t>Establish recommendations based on results.</a:t>
          </a:r>
          <a:endParaRPr lang="en-US" dirty="0"/>
        </a:p>
      </dgm:t>
    </dgm:pt>
    <dgm:pt modelId="{C4F27332-A2B0-49DA-9990-63090030F252}" type="parTrans" cxnId="{8B553137-7967-4DCF-BE30-AD104383C165}">
      <dgm:prSet/>
      <dgm:spPr/>
      <dgm:t>
        <a:bodyPr/>
        <a:lstStyle/>
        <a:p>
          <a:endParaRPr lang="en-US"/>
        </a:p>
      </dgm:t>
    </dgm:pt>
    <dgm:pt modelId="{8527C3E1-4B1D-4BEE-99DE-24BAF815C6DD}" type="sibTrans" cxnId="{8B553137-7967-4DCF-BE30-AD104383C165}">
      <dgm:prSet/>
      <dgm:spPr/>
      <dgm:t>
        <a:bodyPr/>
        <a:lstStyle/>
        <a:p>
          <a:endParaRPr lang="en-US"/>
        </a:p>
      </dgm:t>
    </dgm:pt>
    <dgm:pt modelId="{70505932-6847-48FA-B25E-DE98C9C8A541}" type="pres">
      <dgm:prSet presAssocID="{69B2FDA7-3614-4870-A1C1-CCBB93862747}" presName="Name0" presStyleCnt="0">
        <dgm:presLayoutVars>
          <dgm:dir/>
          <dgm:animLvl val="lvl"/>
          <dgm:resizeHandles val="exact"/>
        </dgm:presLayoutVars>
      </dgm:prSet>
      <dgm:spPr/>
      <dgm:t>
        <a:bodyPr/>
        <a:lstStyle/>
        <a:p>
          <a:endParaRPr lang="en-US"/>
        </a:p>
      </dgm:t>
    </dgm:pt>
    <dgm:pt modelId="{4E62225C-D7D1-46F2-8D37-C476171B0F62}" type="pres">
      <dgm:prSet presAssocID="{F66C6DFA-CE81-4FCA-A6FE-F95E13CE0809}" presName="linNode" presStyleCnt="0"/>
      <dgm:spPr/>
    </dgm:pt>
    <dgm:pt modelId="{EF3BA019-D043-4394-8929-A01DBF1C0750}" type="pres">
      <dgm:prSet presAssocID="{F66C6DFA-CE81-4FCA-A6FE-F95E13CE0809}" presName="parTx" presStyleLbl="revTx" presStyleIdx="0" presStyleCnt="3">
        <dgm:presLayoutVars>
          <dgm:chMax val="1"/>
          <dgm:bulletEnabled val="1"/>
        </dgm:presLayoutVars>
      </dgm:prSet>
      <dgm:spPr/>
      <dgm:t>
        <a:bodyPr/>
        <a:lstStyle/>
        <a:p>
          <a:endParaRPr lang="en-US"/>
        </a:p>
      </dgm:t>
    </dgm:pt>
    <dgm:pt modelId="{A01B8E07-B82B-4629-A06F-F0924B47B6F8}" type="pres">
      <dgm:prSet presAssocID="{F66C6DFA-CE81-4FCA-A6FE-F95E13CE0809}" presName="bracket" presStyleLbl="parChTrans1D1" presStyleIdx="0" presStyleCnt="3"/>
      <dgm:spPr/>
    </dgm:pt>
    <dgm:pt modelId="{79630F95-1AE9-472E-84D7-09AF0AC2E850}" type="pres">
      <dgm:prSet presAssocID="{F66C6DFA-CE81-4FCA-A6FE-F95E13CE0809}" presName="spH" presStyleCnt="0"/>
      <dgm:spPr/>
    </dgm:pt>
    <dgm:pt modelId="{49D8AF44-9D70-4770-8AEA-0AC3DE54BA17}" type="pres">
      <dgm:prSet presAssocID="{F66C6DFA-CE81-4FCA-A6FE-F95E13CE0809}" presName="desTx" presStyleLbl="node1" presStyleIdx="0" presStyleCnt="3">
        <dgm:presLayoutVars>
          <dgm:bulletEnabled val="1"/>
        </dgm:presLayoutVars>
      </dgm:prSet>
      <dgm:spPr/>
      <dgm:t>
        <a:bodyPr/>
        <a:lstStyle/>
        <a:p>
          <a:endParaRPr lang="en-US"/>
        </a:p>
      </dgm:t>
    </dgm:pt>
    <dgm:pt modelId="{3969520D-C145-42FC-8740-BFB9B0BF5EA7}" type="pres">
      <dgm:prSet presAssocID="{F22D8C21-3293-46AF-B297-E4AB5313029A}" presName="spV" presStyleCnt="0"/>
      <dgm:spPr/>
    </dgm:pt>
    <dgm:pt modelId="{E4928A30-42EA-4319-8756-F5DE556CAD72}" type="pres">
      <dgm:prSet presAssocID="{D5467846-C1CA-4867-8004-0EFA121FAB24}" presName="linNode" presStyleCnt="0"/>
      <dgm:spPr/>
    </dgm:pt>
    <dgm:pt modelId="{C42E6F8C-FDAB-4BF8-BB70-59FA76EAA837}" type="pres">
      <dgm:prSet presAssocID="{D5467846-C1CA-4867-8004-0EFA121FAB24}" presName="parTx" presStyleLbl="revTx" presStyleIdx="1" presStyleCnt="3">
        <dgm:presLayoutVars>
          <dgm:chMax val="1"/>
          <dgm:bulletEnabled val="1"/>
        </dgm:presLayoutVars>
      </dgm:prSet>
      <dgm:spPr/>
      <dgm:t>
        <a:bodyPr/>
        <a:lstStyle/>
        <a:p>
          <a:endParaRPr lang="en-US"/>
        </a:p>
      </dgm:t>
    </dgm:pt>
    <dgm:pt modelId="{34DDF90D-DDD4-4F55-8B54-4D15E7AF147E}" type="pres">
      <dgm:prSet presAssocID="{D5467846-C1CA-4867-8004-0EFA121FAB24}" presName="bracket" presStyleLbl="parChTrans1D1" presStyleIdx="1" presStyleCnt="3"/>
      <dgm:spPr/>
    </dgm:pt>
    <dgm:pt modelId="{7271D68F-FFA6-47FD-893B-FA0395AD2D3F}" type="pres">
      <dgm:prSet presAssocID="{D5467846-C1CA-4867-8004-0EFA121FAB24}" presName="spH" presStyleCnt="0"/>
      <dgm:spPr/>
    </dgm:pt>
    <dgm:pt modelId="{2F2EF65E-3370-4F71-9A01-DBE6B00915AB}" type="pres">
      <dgm:prSet presAssocID="{D5467846-C1CA-4867-8004-0EFA121FAB24}" presName="desTx" presStyleLbl="node1" presStyleIdx="1" presStyleCnt="3">
        <dgm:presLayoutVars>
          <dgm:bulletEnabled val="1"/>
        </dgm:presLayoutVars>
      </dgm:prSet>
      <dgm:spPr/>
      <dgm:t>
        <a:bodyPr/>
        <a:lstStyle/>
        <a:p>
          <a:endParaRPr lang="en-US"/>
        </a:p>
      </dgm:t>
    </dgm:pt>
    <dgm:pt modelId="{9BC8BE5E-EAA4-4367-B29B-4D19AA8307BF}" type="pres">
      <dgm:prSet presAssocID="{E9990BC5-D1BA-457F-9239-B9FB948859D1}" presName="spV" presStyleCnt="0"/>
      <dgm:spPr/>
    </dgm:pt>
    <dgm:pt modelId="{892A8ACB-2B2C-4D47-AEA8-EC8486DE58DF}" type="pres">
      <dgm:prSet presAssocID="{5E588E05-4C93-4866-9D97-427A4C63A62A}" presName="linNode" presStyleCnt="0"/>
      <dgm:spPr/>
    </dgm:pt>
    <dgm:pt modelId="{FB03C4E4-9349-453B-A31F-91306A5AD7AC}" type="pres">
      <dgm:prSet presAssocID="{5E588E05-4C93-4866-9D97-427A4C63A62A}" presName="parTx" presStyleLbl="revTx" presStyleIdx="2" presStyleCnt="3">
        <dgm:presLayoutVars>
          <dgm:chMax val="1"/>
          <dgm:bulletEnabled val="1"/>
        </dgm:presLayoutVars>
      </dgm:prSet>
      <dgm:spPr/>
      <dgm:t>
        <a:bodyPr/>
        <a:lstStyle/>
        <a:p>
          <a:endParaRPr lang="en-US"/>
        </a:p>
      </dgm:t>
    </dgm:pt>
    <dgm:pt modelId="{2FCE42F9-3E7E-4F16-A059-EFC8ED098BC9}" type="pres">
      <dgm:prSet presAssocID="{5E588E05-4C93-4866-9D97-427A4C63A62A}" presName="bracket" presStyleLbl="parChTrans1D1" presStyleIdx="2" presStyleCnt="3"/>
      <dgm:spPr/>
    </dgm:pt>
    <dgm:pt modelId="{C0C58B80-749D-441D-B6AA-7ECB87F43288}" type="pres">
      <dgm:prSet presAssocID="{5E588E05-4C93-4866-9D97-427A4C63A62A}" presName="spH" presStyleCnt="0"/>
      <dgm:spPr/>
    </dgm:pt>
    <dgm:pt modelId="{E427A2EB-3B9E-44E5-95D0-9D4145B5777E}" type="pres">
      <dgm:prSet presAssocID="{5E588E05-4C93-4866-9D97-427A4C63A62A}" presName="desTx" presStyleLbl="node1" presStyleIdx="2" presStyleCnt="3">
        <dgm:presLayoutVars>
          <dgm:bulletEnabled val="1"/>
        </dgm:presLayoutVars>
      </dgm:prSet>
      <dgm:spPr/>
      <dgm:t>
        <a:bodyPr/>
        <a:lstStyle/>
        <a:p>
          <a:endParaRPr lang="en-US"/>
        </a:p>
      </dgm:t>
    </dgm:pt>
  </dgm:ptLst>
  <dgm:cxnLst>
    <dgm:cxn modelId="{5202D14D-8098-4322-9F8D-1D8E9BBCA371}" type="presOf" srcId="{F6DC3D4D-378E-4967-837C-AF98FDF2BBE9}" destId="{49D8AF44-9D70-4770-8AEA-0AC3DE54BA17}" srcOrd="0" destOrd="0" presId="urn:diagrams.loki3.com/BracketList"/>
    <dgm:cxn modelId="{CB11349D-5DE8-46D6-9D07-CE1DEBF30493}" srcId="{69B2FDA7-3614-4870-A1C1-CCBB93862747}" destId="{F66C6DFA-CE81-4FCA-A6FE-F95E13CE0809}" srcOrd="0" destOrd="0" parTransId="{A4294806-44BC-4E8D-8B36-FD4CD31CE436}" sibTransId="{F22D8C21-3293-46AF-B297-E4AB5313029A}"/>
    <dgm:cxn modelId="{8B553137-7967-4DCF-BE30-AD104383C165}" srcId="{5E588E05-4C93-4866-9D97-427A4C63A62A}" destId="{EB3658CA-F0C9-42A4-BF0B-622B5C1BBA2E}" srcOrd="0" destOrd="0" parTransId="{C4F27332-A2B0-49DA-9990-63090030F252}" sibTransId="{8527C3E1-4B1D-4BEE-99DE-24BAF815C6DD}"/>
    <dgm:cxn modelId="{8FCAF9EC-928B-4DF0-9567-992232CE7278}" type="presOf" srcId="{EB3658CA-F0C9-42A4-BF0B-622B5C1BBA2E}" destId="{E427A2EB-3B9E-44E5-95D0-9D4145B5777E}" srcOrd="0" destOrd="0" presId="urn:diagrams.loki3.com/BracketList"/>
    <dgm:cxn modelId="{1278C5EE-16A4-4EC5-BE00-7F268072E8DE}" srcId="{69B2FDA7-3614-4870-A1C1-CCBB93862747}" destId="{5E588E05-4C93-4866-9D97-427A4C63A62A}" srcOrd="2" destOrd="0" parTransId="{C65C756C-E372-436B-9D4F-EE26A4170DC5}" sibTransId="{75A11878-E271-47D3-B12C-E5CD170CB347}"/>
    <dgm:cxn modelId="{D919BCAD-B34A-4596-9A06-273084D2BF1F}" type="presOf" srcId="{69B2FDA7-3614-4870-A1C1-CCBB93862747}" destId="{70505932-6847-48FA-B25E-DE98C9C8A541}" srcOrd="0" destOrd="0" presId="urn:diagrams.loki3.com/BracketList"/>
    <dgm:cxn modelId="{44EC22F1-5222-49F4-8580-2231AEAE27E3}" srcId="{F66C6DFA-CE81-4FCA-A6FE-F95E13CE0809}" destId="{F6DC3D4D-378E-4967-837C-AF98FDF2BBE9}" srcOrd="0" destOrd="0" parTransId="{61C22040-B0FF-40B8-BAC3-B6F2DD4CAE4C}" sibTransId="{2DFE3230-899B-4725-A3D0-F25BE017F003}"/>
    <dgm:cxn modelId="{43E34681-75AB-4402-A48E-66536AA18A08}" type="presOf" srcId="{D5467846-C1CA-4867-8004-0EFA121FAB24}" destId="{C42E6F8C-FDAB-4BF8-BB70-59FA76EAA837}" srcOrd="0" destOrd="0" presId="urn:diagrams.loki3.com/BracketList"/>
    <dgm:cxn modelId="{BCA0CAD4-B974-49A3-9695-38839DAEB045}" srcId="{69B2FDA7-3614-4870-A1C1-CCBB93862747}" destId="{D5467846-C1CA-4867-8004-0EFA121FAB24}" srcOrd="1" destOrd="0" parTransId="{3D40D319-5F68-4608-9DCE-58469D6F787A}" sibTransId="{E9990BC5-D1BA-457F-9239-B9FB948859D1}"/>
    <dgm:cxn modelId="{810483E6-8B79-4C21-9B42-F616C7C0F9E3}" type="presOf" srcId="{06599109-5962-47B3-8153-C8BE917EC87D}" destId="{2F2EF65E-3370-4F71-9A01-DBE6B00915AB}" srcOrd="0" destOrd="0" presId="urn:diagrams.loki3.com/BracketList"/>
    <dgm:cxn modelId="{FC09DD04-9EC9-4552-A174-46A31E6147D9}" type="presOf" srcId="{5E588E05-4C93-4866-9D97-427A4C63A62A}" destId="{FB03C4E4-9349-453B-A31F-91306A5AD7AC}" srcOrd="0" destOrd="0" presId="urn:diagrams.loki3.com/BracketList"/>
    <dgm:cxn modelId="{13988C74-2D68-43D0-8305-A04DDF9862C2}" srcId="{D5467846-C1CA-4867-8004-0EFA121FAB24}" destId="{06599109-5962-47B3-8153-C8BE917EC87D}" srcOrd="0" destOrd="0" parTransId="{848BCD12-ABE3-43EB-9BDF-01309C9B5F8C}" sibTransId="{212F8C85-3212-4D89-9987-CA8B4DDA1393}"/>
    <dgm:cxn modelId="{375D6386-257E-44B7-A6A3-250DC7A07EC7}" type="presOf" srcId="{F66C6DFA-CE81-4FCA-A6FE-F95E13CE0809}" destId="{EF3BA019-D043-4394-8929-A01DBF1C0750}" srcOrd="0" destOrd="0" presId="urn:diagrams.loki3.com/BracketList"/>
    <dgm:cxn modelId="{ED618DCC-AB10-4E7F-BB7D-B61DE45DAC47}" type="presParOf" srcId="{70505932-6847-48FA-B25E-DE98C9C8A541}" destId="{4E62225C-D7D1-46F2-8D37-C476171B0F62}" srcOrd="0" destOrd="0" presId="urn:diagrams.loki3.com/BracketList"/>
    <dgm:cxn modelId="{E83BA4F6-3B68-4F15-A290-0F2B0F0A7A28}" type="presParOf" srcId="{4E62225C-D7D1-46F2-8D37-C476171B0F62}" destId="{EF3BA019-D043-4394-8929-A01DBF1C0750}" srcOrd="0" destOrd="0" presId="urn:diagrams.loki3.com/BracketList"/>
    <dgm:cxn modelId="{061D491A-47B8-4582-A4E1-D9D4416DD562}" type="presParOf" srcId="{4E62225C-D7D1-46F2-8D37-C476171B0F62}" destId="{A01B8E07-B82B-4629-A06F-F0924B47B6F8}" srcOrd="1" destOrd="0" presId="urn:diagrams.loki3.com/BracketList"/>
    <dgm:cxn modelId="{ED1B4EA5-FFB8-420F-B2B4-259BD584F120}" type="presParOf" srcId="{4E62225C-D7D1-46F2-8D37-C476171B0F62}" destId="{79630F95-1AE9-472E-84D7-09AF0AC2E850}" srcOrd="2" destOrd="0" presId="urn:diagrams.loki3.com/BracketList"/>
    <dgm:cxn modelId="{19D93E37-0A60-48D1-9D2D-AA7D407DA844}" type="presParOf" srcId="{4E62225C-D7D1-46F2-8D37-C476171B0F62}" destId="{49D8AF44-9D70-4770-8AEA-0AC3DE54BA17}" srcOrd="3" destOrd="0" presId="urn:diagrams.loki3.com/BracketList"/>
    <dgm:cxn modelId="{2CC0F34A-1BC8-4BC3-9EF8-FC5DCC2E9ED5}" type="presParOf" srcId="{70505932-6847-48FA-B25E-DE98C9C8A541}" destId="{3969520D-C145-42FC-8740-BFB9B0BF5EA7}" srcOrd="1" destOrd="0" presId="urn:diagrams.loki3.com/BracketList"/>
    <dgm:cxn modelId="{3B71B164-3513-4899-94FD-BE86556F0909}" type="presParOf" srcId="{70505932-6847-48FA-B25E-DE98C9C8A541}" destId="{E4928A30-42EA-4319-8756-F5DE556CAD72}" srcOrd="2" destOrd="0" presId="urn:diagrams.loki3.com/BracketList"/>
    <dgm:cxn modelId="{B9535000-3F31-46BC-89CD-030685664048}" type="presParOf" srcId="{E4928A30-42EA-4319-8756-F5DE556CAD72}" destId="{C42E6F8C-FDAB-4BF8-BB70-59FA76EAA837}" srcOrd="0" destOrd="0" presId="urn:diagrams.loki3.com/BracketList"/>
    <dgm:cxn modelId="{663284B9-E1FD-4CFF-B63D-18F946167D78}" type="presParOf" srcId="{E4928A30-42EA-4319-8756-F5DE556CAD72}" destId="{34DDF90D-DDD4-4F55-8B54-4D15E7AF147E}" srcOrd="1" destOrd="0" presId="urn:diagrams.loki3.com/BracketList"/>
    <dgm:cxn modelId="{460E4E18-278E-479F-B364-C9F4F447DD4F}" type="presParOf" srcId="{E4928A30-42EA-4319-8756-F5DE556CAD72}" destId="{7271D68F-FFA6-47FD-893B-FA0395AD2D3F}" srcOrd="2" destOrd="0" presId="urn:diagrams.loki3.com/BracketList"/>
    <dgm:cxn modelId="{104B31CE-622C-4F0D-910F-9F67E983E1F5}" type="presParOf" srcId="{E4928A30-42EA-4319-8756-F5DE556CAD72}" destId="{2F2EF65E-3370-4F71-9A01-DBE6B00915AB}" srcOrd="3" destOrd="0" presId="urn:diagrams.loki3.com/BracketList"/>
    <dgm:cxn modelId="{44D3AC35-131D-4C67-A866-3D7162094E95}" type="presParOf" srcId="{70505932-6847-48FA-B25E-DE98C9C8A541}" destId="{9BC8BE5E-EAA4-4367-B29B-4D19AA8307BF}" srcOrd="3" destOrd="0" presId="urn:diagrams.loki3.com/BracketList"/>
    <dgm:cxn modelId="{C08698B9-20B0-4F1D-A497-280D28BC307B}" type="presParOf" srcId="{70505932-6847-48FA-B25E-DE98C9C8A541}" destId="{892A8ACB-2B2C-4D47-AEA8-EC8486DE58DF}" srcOrd="4" destOrd="0" presId="urn:diagrams.loki3.com/BracketList"/>
    <dgm:cxn modelId="{39DC0C38-A75E-4D62-8B86-8FDE11B5DEEF}" type="presParOf" srcId="{892A8ACB-2B2C-4D47-AEA8-EC8486DE58DF}" destId="{FB03C4E4-9349-453B-A31F-91306A5AD7AC}" srcOrd="0" destOrd="0" presId="urn:diagrams.loki3.com/BracketList"/>
    <dgm:cxn modelId="{5A146C84-FE9E-46F9-A280-FB49A05F8749}" type="presParOf" srcId="{892A8ACB-2B2C-4D47-AEA8-EC8486DE58DF}" destId="{2FCE42F9-3E7E-4F16-A059-EFC8ED098BC9}" srcOrd="1" destOrd="0" presId="urn:diagrams.loki3.com/BracketList"/>
    <dgm:cxn modelId="{A1B6D6BB-DA0A-4F2B-9F80-D6A793FE2165}" type="presParOf" srcId="{892A8ACB-2B2C-4D47-AEA8-EC8486DE58DF}" destId="{C0C58B80-749D-441D-B6AA-7ECB87F43288}" srcOrd="2" destOrd="0" presId="urn:diagrams.loki3.com/BracketList"/>
    <dgm:cxn modelId="{54F0A46E-155F-4006-B8CE-D5A7F9B68E18}" type="presParOf" srcId="{892A8ACB-2B2C-4D47-AEA8-EC8486DE58DF}" destId="{E427A2EB-3B9E-44E5-95D0-9D4145B5777E}" srcOrd="3" destOrd="0" presId="urn:diagrams.loki3.com/BracketList"/>
  </dgm:cxnLst>
  <dgm:bg/>
  <dgm:whole/>
  <dgm:extLst>
    <a:ext uri="http://schemas.microsoft.com/office/drawing/2008/diagram">
      <dsp:dataModelExt xmlns:dsp="http://schemas.microsoft.com/office/drawing/2008/diagram" relId="rId2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7877FC-C9DB-4BD6-A8EA-024172B4F56A}">
      <dsp:nvSpPr>
        <dsp:cNvPr id="0" name=""/>
        <dsp:cNvSpPr/>
      </dsp:nvSpPr>
      <dsp:spPr>
        <a:xfrm rot="5400000">
          <a:off x="-287924" y="290266"/>
          <a:ext cx="1919497" cy="1343648"/>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3495" tIns="23495" rIns="23495" bIns="23495" numCol="1" spcCol="1270" anchor="ctr" anchorCtr="0">
          <a:noAutofit/>
        </a:bodyPr>
        <a:lstStyle/>
        <a:p>
          <a:pPr lvl="0" algn="ctr" defTabSz="1644650">
            <a:lnSpc>
              <a:spcPct val="90000"/>
            </a:lnSpc>
            <a:spcBef>
              <a:spcPct val="0"/>
            </a:spcBef>
            <a:spcAft>
              <a:spcPct val="35000"/>
            </a:spcAft>
          </a:pPr>
          <a:r>
            <a:rPr lang="en-US" sz="3700" kern="1200" dirty="0"/>
            <a:t>Q12</a:t>
          </a:r>
        </a:p>
      </dsp:txBody>
      <dsp:txXfrm rot="-5400000">
        <a:off x="1" y="674165"/>
        <a:ext cx="1343648" cy="575849"/>
      </dsp:txXfrm>
    </dsp:sp>
    <dsp:sp modelId="{E8658273-5695-419B-A464-8050FE94B466}">
      <dsp:nvSpPr>
        <dsp:cNvPr id="0" name=""/>
        <dsp:cNvSpPr/>
      </dsp:nvSpPr>
      <dsp:spPr>
        <a:xfrm rot="5400000">
          <a:off x="4876921" y="-3533273"/>
          <a:ext cx="1247673" cy="8314220"/>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t>Assigned</a:t>
          </a:r>
        </a:p>
        <a:p>
          <a:pPr marL="228600" lvl="1" indent="-228600" algn="l" defTabSz="977900">
            <a:lnSpc>
              <a:spcPct val="90000"/>
            </a:lnSpc>
            <a:spcBef>
              <a:spcPct val="0"/>
            </a:spcBef>
            <a:spcAft>
              <a:spcPct val="15000"/>
            </a:spcAft>
            <a:buChar char="••"/>
          </a:pPr>
          <a:r>
            <a:rPr lang="en-US" sz="2200" kern="1200" dirty="0"/>
            <a:t>Happened organically</a:t>
          </a:r>
        </a:p>
        <a:p>
          <a:pPr marL="228600" lvl="1" indent="-228600" algn="l" defTabSz="977900">
            <a:lnSpc>
              <a:spcPct val="90000"/>
            </a:lnSpc>
            <a:spcBef>
              <a:spcPct val="0"/>
            </a:spcBef>
            <a:spcAft>
              <a:spcPct val="15000"/>
            </a:spcAft>
            <a:buChar char="••"/>
          </a:pPr>
          <a:r>
            <a:rPr lang="en-US" sz="2200" kern="1200" dirty="0"/>
            <a:t>Asked</a:t>
          </a:r>
        </a:p>
      </dsp:txBody>
      <dsp:txXfrm rot="-5400000">
        <a:off x="1343648" y="60906"/>
        <a:ext cx="8253314" cy="1125861"/>
      </dsp:txXfrm>
    </dsp:sp>
    <dsp:sp modelId="{25D9C8C6-5F01-46B4-BC16-862847E98180}">
      <dsp:nvSpPr>
        <dsp:cNvPr id="0" name=""/>
        <dsp:cNvSpPr/>
      </dsp:nvSpPr>
      <dsp:spPr>
        <a:xfrm rot="5400000">
          <a:off x="-287924" y="2097422"/>
          <a:ext cx="1919497" cy="1343648"/>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3495" tIns="23495" rIns="23495" bIns="23495" numCol="1" spcCol="1270" anchor="ctr" anchorCtr="0">
          <a:noAutofit/>
        </a:bodyPr>
        <a:lstStyle/>
        <a:p>
          <a:pPr lvl="0" algn="ctr" defTabSz="1644650">
            <a:lnSpc>
              <a:spcPct val="90000"/>
            </a:lnSpc>
            <a:spcBef>
              <a:spcPct val="0"/>
            </a:spcBef>
            <a:spcAft>
              <a:spcPct val="35000"/>
            </a:spcAft>
          </a:pPr>
          <a:r>
            <a:rPr lang="en-US" sz="3700" kern="1200" dirty="0"/>
            <a:t>Q13</a:t>
          </a:r>
        </a:p>
      </dsp:txBody>
      <dsp:txXfrm rot="-5400000">
        <a:off x="1" y="2481321"/>
        <a:ext cx="1343648" cy="575849"/>
      </dsp:txXfrm>
    </dsp:sp>
    <dsp:sp modelId="{E944A7C3-F52F-47B4-8CC8-C8978032EDAC}">
      <dsp:nvSpPr>
        <dsp:cNvPr id="0" name=""/>
        <dsp:cNvSpPr/>
      </dsp:nvSpPr>
      <dsp:spPr>
        <a:xfrm rot="5400000">
          <a:off x="4876921" y="-1723775"/>
          <a:ext cx="1247673" cy="8314220"/>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t>Time </a:t>
          </a:r>
        </a:p>
        <a:p>
          <a:pPr marL="228600" lvl="1" indent="-228600" algn="l" defTabSz="977900">
            <a:lnSpc>
              <a:spcPct val="90000"/>
            </a:lnSpc>
            <a:spcBef>
              <a:spcPct val="0"/>
            </a:spcBef>
            <a:spcAft>
              <a:spcPct val="15000"/>
            </a:spcAft>
            <a:buChar char="••"/>
          </a:pPr>
          <a:r>
            <a:rPr lang="en-US" sz="2200" kern="1200" dirty="0"/>
            <a:t>Not knowing who or what to ask for </a:t>
          </a:r>
        </a:p>
        <a:p>
          <a:pPr marL="228600" lvl="1" indent="-228600" algn="l" defTabSz="977900">
            <a:lnSpc>
              <a:spcPct val="90000"/>
            </a:lnSpc>
            <a:spcBef>
              <a:spcPct val="0"/>
            </a:spcBef>
            <a:spcAft>
              <a:spcPct val="15000"/>
            </a:spcAft>
            <a:buChar char="••"/>
          </a:pPr>
          <a:r>
            <a:rPr lang="en-US" sz="2200" kern="1200" dirty="0"/>
            <a:t>No one available</a:t>
          </a:r>
        </a:p>
      </dsp:txBody>
      <dsp:txXfrm rot="-5400000">
        <a:off x="1343648" y="1870404"/>
        <a:ext cx="8253314" cy="1125861"/>
      </dsp:txXfrm>
    </dsp:sp>
    <dsp:sp modelId="{1EC61881-F5DD-4D28-9B20-086E59B08D89}">
      <dsp:nvSpPr>
        <dsp:cNvPr id="0" name=""/>
        <dsp:cNvSpPr/>
      </dsp:nvSpPr>
      <dsp:spPr>
        <a:xfrm rot="5400000">
          <a:off x="-287924" y="3904578"/>
          <a:ext cx="1919497" cy="1343648"/>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3495" tIns="23495" rIns="23495" bIns="23495" numCol="1" spcCol="1270" anchor="ctr" anchorCtr="0">
          <a:noAutofit/>
        </a:bodyPr>
        <a:lstStyle/>
        <a:p>
          <a:pPr lvl="0" algn="ctr" defTabSz="1644650">
            <a:lnSpc>
              <a:spcPct val="90000"/>
            </a:lnSpc>
            <a:spcBef>
              <a:spcPct val="0"/>
            </a:spcBef>
            <a:spcAft>
              <a:spcPct val="35000"/>
            </a:spcAft>
          </a:pPr>
          <a:r>
            <a:rPr lang="en-US" sz="3700" kern="1200" dirty="0"/>
            <a:t>Q14</a:t>
          </a:r>
        </a:p>
      </dsp:txBody>
      <dsp:txXfrm rot="-5400000">
        <a:off x="1" y="4288477"/>
        <a:ext cx="1343648" cy="575849"/>
      </dsp:txXfrm>
    </dsp:sp>
    <dsp:sp modelId="{07E36916-2F99-45BC-8DF6-C99EF7C60896}">
      <dsp:nvSpPr>
        <dsp:cNvPr id="0" name=""/>
        <dsp:cNvSpPr/>
      </dsp:nvSpPr>
      <dsp:spPr>
        <a:xfrm rot="5400000">
          <a:off x="4876921" y="83380"/>
          <a:ext cx="1247673" cy="8314220"/>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t>Professional Growth</a:t>
          </a:r>
        </a:p>
        <a:p>
          <a:pPr marL="228600" lvl="1" indent="-228600" algn="l" defTabSz="977900">
            <a:lnSpc>
              <a:spcPct val="90000"/>
            </a:lnSpc>
            <a:spcBef>
              <a:spcPct val="0"/>
            </a:spcBef>
            <a:spcAft>
              <a:spcPct val="15000"/>
            </a:spcAft>
            <a:buChar char="••"/>
          </a:pPr>
          <a:r>
            <a:rPr lang="en-US" sz="2200" kern="1200" dirty="0"/>
            <a:t>Support</a:t>
          </a:r>
        </a:p>
        <a:p>
          <a:pPr marL="228600" lvl="1" indent="-228600" algn="l" defTabSz="977900">
            <a:lnSpc>
              <a:spcPct val="90000"/>
            </a:lnSpc>
            <a:spcBef>
              <a:spcPct val="0"/>
            </a:spcBef>
            <a:spcAft>
              <a:spcPct val="15000"/>
            </a:spcAft>
            <a:buChar char="••"/>
          </a:pPr>
          <a:r>
            <a:rPr lang="en-US" sz="2200" kern="1200" dirty="0"/>
            <a:t>Transitioning to new roles</a:t>
          </a:r>
        </a:p>
      </dsp:txBody>
      <dsp:txXfrm rot="-5400000">
        <a:off x="1343648" y="3677559"/>
        <a:ext cx="8253314" cy="1125861"/>
      </dsp:txXfrm>
    </dsp:sp>
    <dsp:sp modelId="{0214A9B1-B679-43D0-A73D-D016A8AE1893}">
      <dsp:nvSpPr>
        <dsp:cNvPr id="0" name=""/>
        <dsp:cNvSpPr/>
      </dsp:nvSpPr>
      <dsp:spPr>
        <a:xfrm rot="5400000">
          <a:off x="-287924" y="5711735"/>
          <a:ext cx="1919497" cy="1343648"/>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3495" tIns="23495" rIns="23495" bIns="23495" numCol="1" spcCol="1270" anchor="ctr" anchorCtr="0">
          <a:noAutofit/>
        </a:bodyPr>
        <a:lstStyle/>
        <a:p>
          <a:pPr lvl="0" algn="ctr" defTabSz="1644650">
            <a:lnSpc>
              <a:spcPct val="90000"/>
            </a:lnSpc>
            <a:spcBef>
              <a:spcPct val="0"/>
            </a:spcBef>
            <a:spcAft>
              <a:spcPct val="35000"/>
            </a:spcAft>
          </a:pPr>
          <a:r>
            <a:rPr lang="en-US" sz="3700" kern="1200" dirty="0"/>
            <a:t>Q15</a:t>
          </a:r>
        </a:p>
      </dsp:txBody>
      <dsp:txXfrm rot="-5400000">
        <a:off x="1" y="6095634"/>
        <a:ext cx="1343648" cy="575849"/>
      </dsp:txXfrm>
    </dsp:sp>
    <dsp:sp modelId="{9F976057-B83B-4FE1-AF79-8D379A6A033B}">
      <dsp:nvSpPr>
        <dsp:cNvPr id="0" name=""/>
        <dsp:cNvSpPr/>
      </dsp:nvSpPr>
      <dsp:spPr>
        <a:xfrm rot="5400000">
          <a:off x="4876921" y="1890536"/>
          <a:ext cx="1247673" cy="8314220"/>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t>Reciprocal learning</a:t>
          </a:r>
        </a:p>
        <a:p>
          <a:pPr marL="228600" lvl="1" indent="-228600" algn="l" defTabSz="977900">
            <a:lnSpc>
              <a:spcPct val="90000"/>
            </a:lnSpc>
            <a:spcBef>
              <a:spcPct val="0"/>
            </a:spcBef>
            <a:spcAft>
              <a:spcPct val="15000"/>
            </a:spcAft>
            <a:buChar char="••"/>
          </a:pPr>
          <a:r>
            <a:rPr lang="en-US" sz="2200" kern="1200" dirty="0"/>
            <a:t>Advancement opportunities</a:t>
          </a:r>
        </a:p>
        <a:p>
          <a:pPr marL="228600" lvl="1" indent="-228600" algn="l" defTabSz="977900">
            <a:lnSpc>
              <a:spcPct val="90000"/>
            </a:lnSpc>
            <a:spcBef>
              <a:spcPct val="0"/>
            </a:spcBef>
            <a:spcAft>
              <a:spcPct val="15000"/>
            </a:spcAft>
            <a:buChar char="••"/>
          </a:pPr>
          <a:r>
            <a:rPr lang="en-US" sz="2200" kern="1200" dirty="0"/>
            <a:t>Support</a:t>
          </a:r>
        </a:p>
      </dsp:txBody>
      <dsp:txXfrm rot="-5400000">
        <a:off x="1343648" y="5484715"/>
        <a:ext cx="8253314" cy="1125861"/>
      </dsp:txXfrm>
    </dsp:sp>
    <dsp:sp modelId="{E2DE23E8-A348-4404-A9A7-8FACAA4D6ABB}">
      <dsp:nvSpPr>
        <dsp:cNvPr id="0" name=""/>
        <dsp:cNvSpPr/>
      </dsp:nvSpPr>
      <dsp:spPr>
        <a:xfrm rot="5400000">
          <a:off x="-287924" y="7518891"/>
          <a:ext cx="1919497" cy="1343648"/>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3495" tIns="23495" rIns="23495" bIns="23495" numCol="1" spcCol="1270" anchor="ctr" anchorCtr="0">
          <a:noAutofit/>
        </a:bodyPr>
        <a:lstStyle/>
        <a:p>
          <a:pPr lvl="0" algn="ctr" defTabSz="1644650">
            <a:lnSpc>
              <a:spcPct val="90000"/>
            </a:lnSpc>
            <a:spcBef>
              <a:spcPct val="0"/>
            </a:spcBef>
            <a:spcAft>
              <a:spcPct val="35000"/>
            </a:spcAft>
          </a:pPr>
          <a:r>
            <a:rPr lang="en-US" sz="3700" kern="1200" dirty="0"/>
            <a:t>Q16</a:t>
          </a:r>
        </a:p>
      </dsp:txBody>
      <dsp:txXfrm rot="-5400000">
        <a:off x="1" y="7902790"/>
        <a:ext cx="1343648" cy="575849"/>
      </dsp:txXfrm>
    </dsp:sp>
    <dsp:sp modelId="{84E7E310-CE1E-4B98-B813-727EB3BCABCF}">
      <dsp:nvSpPr>
        <dsp:cNvPr id="0" name=""/>
        <dsp:cNvSpPr/>
      </dsp:nvSpPr>
      <dsp:spPr>
        <a:xfrm rot="5400000">
          <a:off x="4876921" y="3681360"/>
          <a:ext cx="1247673" cy="8314220"/>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t>Good communicator</a:t>
          </a:r>
        </a:p>
        <a:p>
          <a:pPr marL="228600" lvl="1" indent="-228600" algn="l" defTabSz="977900">
            <a:lnSpc>
              <a:spcPct val="90000"/>
            </a:lnSpc>
            <a:spcBef>
              <a:spcPct val="0"/>
            </a:spcBef>
            <a:spcAft>
              <a:spcPct val="15000"/>
            </a:spcAft>
            <a:buChar char="••"/>
          </a:pPr>
          <a:r>
            <a:rPr lang="en-US" sz="2200" kern="1200" dirty="0"/>
            <a:t>Patience</a:t>
          </a:r>
        </a:p>
        <a:p>
          <a:pPr marL="228600" lvl="1" indent="-228600" algn="l" defTabSz="977900">
            <a:lnSpc>
              <a:spcPct val="90000"/>
            </a:lnSpc>
            <a:spcBef>
              <a:spcPct val="0"/>
            </a:spcBef>
            <a:spcAft>
              <a:spcPct val="15000"/>
            </a:spcAft>
            <a:buChar char="••"/>
          </a:pPr>
          <a:r>
            <a:rPr lang="en-US" sz="2200" kern="1200" dirty="0"/>
            <a:t>Knowledgeable</a:t>
          </a:r>
        </a:p>
      </dsp:txBody>
      <dsp:txXfrm rot="-5400000">
        <a:off x="1343648" y="7275539"/>
        <a:ext cx="8253314" cy="11258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2A2D7C-B2E0-4D95-9980-413FDBE16B85}">
      <dsp:nvSpPr>
        <dsp:cNvPr id="0" name=""/>
        <dsp:cNvSpPr/>
      </dsp:nvSpPr>
      <dsp:spPr>
        <a:xfrm>
          <a:off x="736" y="325904"/>
          <a:ext cx="3169470" cy="3803364"/>
        </a:xfrm>
        <a:prstGeom prst="roundRect">
          <a:avLst>
            <a:gd name="adj" fmla="val 5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123444" rIns="160020" bIns="0" numCol="1" spcCol="1270" anchor="t" anchorCtr="0">
          <a:noAutofit/>
        </a:bodyPr>
        <a:lstStyle/>
        <a:p>
          <a:pPr lvl="0" algn="r" defTabSz="1600200">
            <a:lnSpc>
              <a:spcPct val="90000"/>
            </a:lnSpc>
            <a:spcBef>
              <a:spcPct val="0"/>
            </a:spcBef>
            <a:spcAft>
              <a:spcPct val="35000"/>
            </a:spcAft>
          </a:pPr>
          <a:r>
            <a:rPr lang="en-US" sz="3600" kern="1200" dirty="0"/>
            <a:t>317 </a:t>
          </a:r>
        </a:p>
      </dsp:txBody>
      <dsp:txXfrm rot="16200000">
        <a:off x="-1241695" y="1568336"/>
        <a:ext cx="3118759" cy="633894"/>
      </dsp:txXfrm>
    </dsp:sp>
    <dsp:sp modelId="{6F681614-45BD-4342-925B-4CA4873F3C1F}">
      <dsp:nvSpPr>
        <dsp:cNvPr id="0" name=""/>
        <dsp:cNvSpPr/>
      </dsp:nvSpPr>
      <dsp:spPr>
        <a:xfrm>
          <a:off x="634630" y="325904"/>
          <a:ext cx="2361255" cy="3803364"/>
        </a:xfrm>
        <a:prstGeom prst="rect">
          <a:avLst/>
        </a:prstGeom>
        <a:noFill/>
        <a:ln>
          <a:noFill/>
        </a:ln>
        <a:effectLst>
          <a:outerShdw blurRad="40000" dist="20000" dir="5400000" rotWithShape="0">
            <a:srgbClr val="000000">
              <a:alpha val="38000"/>
            </a:srgbClr>
          </a:outerShdw>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140589" rIns="0" bIns="0" numCol="1" spcCol="1270" anchor="t" anchorCtr="0">
          <a:noAutofit/>
        </a:bodyPr>
        <a:lstStyle/>
        <a:p>
          <a:pPr lvl="0" algn="l" defTabSz="1822450">
            <a:lnSpc>
              <a:spcPct val="90000"/>
            </a:lnSpc>
            <a:spcBef>
              <a:spcPct val="0"/>
            </a:spcBef>
            <a:spcAft>
              <a:spcPct val="35000"/>
            </a:spcAft>
          </a:pPr>
          <a:r>
            <a:rPr lang="en-US" sz="4100" kern="1200" dirty="0"/>
            <a:t>Articles identified, removed 3 duplicates, 314 titles reviewed</a:t>
          </a:r>
        </a:p>
      </dsp:txBody>
      <dsp:txXfrm>
        <a:off x="634630" y="325904"/>
        <a:ext cx="2361255" cy="3803364"/>
      </dsp:txXfrm>
    </dsp:sp>
    <dsp:sp modelId="{9BDB941C-DAF5-4A5F-A6BD-2EAD2E0ABFF5}">
      <dsp:nvSpPr>
        <dsp:cNvPr id="0" name=""/>
        <dsp:cNvSpPr/>
      </dsp:nvSpPr>
      <dsp:spPr>
        <a:xfrm>
          <a:off x="3281138" y="307382"/>
          <a:ext cx="3169470" cy="3803364"/>
        </a:xfrm>
        <a:prstGeom prst="roundRect">
          <a:avLst>
            <a:gd name="adj" fmla="val 5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123444" rIns="160020" bIns="0" numCol="1" spcCol="1270" anchor="t" anchorCtr="0">
          <a:noAutofit/>
        </a:bodyPr>
        <a:lstStyle/>
        <a:p>
          <a:pPr lvl="0" algn="r" defTabSz="1600200">
            <a:lnSpc>
              <a:spcPct val="90000"/>
            </a:lnSpc>
            <a:spcBef>
              <a:spcPct val="0"/>
            </a:spcBef>
            <a:spcAft>
              <a:spcPct val="35000"/>
            </a:spcAft>
          </a:pPr>
          <a:r>
            <a:rPr lang="en-US" sz="3600" kern="1200" dirty="0"/>
            <a:t>79</a:t>
          </a:r>
        </a:p>
      </dsp:txBody>
      <dsp:txXfrm rot="16200000">
        <a:off x="2038706" y="1549814"/>
        <a:ext cx="3118759" cy="633894"/>
      </dsp:txXfrm>
    </dsp:sp>
    <dsp:sp modelId="{A40B6C24-01FD-4BA2-BB33-B4B9C31BE3AF}">
      <dsp:nvSpPr>
        <dsp:cNvPr id="0" name=""/>
        <dsp:cNvSpPr/>
      </dsp:nvSpPr>
      <dsp:spPr>
        <a:xfrm rot="5400000">
          <a:off x="3017339" y="3332212"/>
          <a:ext cx="559292" cy="475420"/>
        </a:xfrm>
        <a:prstGeom prst="flowChartExtra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66BF05BA-BB3B-4360-9424-D57AF6744525}">
      <dsp:nvSpPr>
        <dsp:cNvPr id="0" name=""/>
        <dsp:cNvSpPr/>
      </dsp:nvSpPr>
      <dsp:spPr>
        <a:xfrm>
          <a:off x="3915032" y="307382"/>
          <a:ext cx="2361255" cy="3803364"/>
        </a:xfrm>
        <a:prstGeom prst="rect">
          <a:avLst/>
        </a:prstGeom>
        <a:noFill/>
        <a:ln>
          <a:noFill/>
        </a:ln>
        <a:effectLst>
          <a:outerShdw blurRad="40000" dist="20000" dir="5400000" rotWithShape="0">
            <a:srgbClr val="000000">
              <a:alpha val="38000"/>
            </a:srgbClr>
          </a:outerShdw>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140589" rIns="0" bIns="0" numCol="1" spcCol="1270" anchor="t" anchorCtr="0">
          <a:noAutofit/>
        </a:bodyPr>
        <a:lstStyle/>
        <a:p>
          <a:pPr lvl="0" algn="l" defTabSz="1822450">
            <a:lnSpc>
              <a:spcPct val="90000"/>
            </a:lnSpc>
            <a:spcBef>
              <a:spcPct val="0"/>
            </a:spcBef>
            <a:spcAft>
              <a:spcPct val="35000"/>
            </a:spcAft>
          </a:pPr>
          <a:r>
            <a:rPr lang="en-US" sz="4100" kern="1200" dirty="0"/>
            <a:t>Abstracts screened, 19 articles underwent full review </a:t>
          </a:r>
        </a:p>
      </dsp:txBody>
      <dsp:txXfrm>
        <a:off x="3915032" y="307382"/>
        <a:ext cx="2361255" cy="3803364"/>
      </dsp:txXfrm>
    </dsp:sp>
    <dsp:sp modelId="{3DC7DA72-BA0A-4CBF-B0AD-159BFDB55FBB}">
      <dsp:nvSpPr>
        <dsp:cNvPr id="0" name=""/>
        <dsp:cNvSpPr/>
      </dsp:nvSpPr>
      <dsp:spPr>
        <a:xfrm>
          <a:off x="6561540" y="307382"/>
          <a:ext cx="3169470" cy="3803364"/>
        </a:xfrm>
        <a:prstGeom prst="roundRect">
          <a:avLst>
            <a:gd name="adj" fmla="val 5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123444" rIns="160020" bIns="0" numCol="1" spcCol="1270" anchor="t" anchorCtr="0">
          <a:noAutofit/>
        </a:bodyPr>
        <a:lstStyle/>
        <a:p>
          <a:pPr lvl="0" algn="r" defTabSz="1600200">
            <a:lnSpc>
              <a:spcPct val="90000"/>
            </a:lnSpc>
            <a:spcBef>
              <a:spcPct val="0"/>
            </a:spcBef>
            <a:spcAft>
              <a:spcPct val="35000"/>
            </a:spcAft>
          </a:pPr>
          <a:r>
            <a:rPr lang="en-US" sz="3600" kern="1200" dirty="0"/>
            <a:t>13</a:t>
          </a:r>
        </a:p>
      </dsp:txBody>
      <dsp:txXfrm rot="16200000">
        <a:off x="5319108" y="1549814"/>
        <a:ext cx="3118759" cy="633894"/>
      </dsp:txXfrm>
    </dsp:sp>
    <dsp:sp modelId="{09CF47A6-8E0F-437F-B17B-2EC0E88BD925}">
      <dsp:nvSpPr>
        <dsp:cNvPr id="0" name=""/>
        <dsp:cNvSpPr/>
      </dsp:nvSpPr>
      <dsp:spPr>
        <a:xfrm rot="5400000">
          <a:off x="6297741" y="3332212"/>
          <a:ext cx="559292" cy="475420"/>
        </a:xfrm>
        <a:prstGeom prst="flowChartExtra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55E75CD0-6524-4CE5-98C1-94F9C93B6BDD}">
      <dsp:nvSpPr>
        <dsp:cNvPr id="0" name=""/>
        <dsp:cNvSpPr/>
      </dsp:nvSpPr>
      <dsp:spPr>
        <a:xfrm>
          <a:off x="7195434" y="307382"/>
          <a:ext cx="2361255" cy="3803364"/>
        </a:xfrm>
        <a:prstGeom prst="rect">
          <a:avLst/>
        </a:prstGeom>
        <a:noFill/>
        <a:ln>
          <a:noFill/>
        </a:ln>
        <a:effectLst>
          <a:outerShdw blurRad="40000" dist="20000" dir="5400000" rotWithShape="0">
            <a:srgbClr val="000000">
              <a:alpha val="38000"/>
            </a:srgbClr>
          </a:outerShdw>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140589" rIns="0" bIns="0" numCol="1" spcCol="1270" anchor="t" anchorCtr="0">
          <a:noAutofit/>
        </a:bodyPr>
        <a:lstStyle/>
        <a:p>
          <a:pPr lvl="0" algn="l" defTabSz="1822450">
            <a:lnSpc>
              <a:spcPct val="90000"/>
            </a:lnSpc>
            <a:spcBef>
              <a:spcPct val="0"/>
            </a:spcBef>
            <a:spcAft>
              <a:spcPct val="35000"/>
            </a:spcAft>
          </a:pPr>
          <a:r>
            <a:rPr lang="en-US" sz="4100" kern="1200" dirty="0"/>
            <a:t>Articles included </a:t>
          </a:r>
        </a:p>
        <a:p>
          <a:pPr lvl="0" algn="l" defTabSz="1822450">
            <a:lnSpc>
              <a:spcPct val="90000"/>
            </a:lnSpc>
            <a:spcBef>
              <a:spcPct val="0"/>
            </a:spcBef>
            <a:spcAft>
              <a:spcPct val="35000"/>
            </a:spcAft>
          </a:pPr>
          <a:r>
            <a:rPr lang="en-US" sz="4100" kern="1200" dirty="0"/>
            <a:t>2 Research 2 Opinion 6 QI/</a:t>
          </a:r>
          <a:r>
            <a:rPr lang="en-US" sz="4100" kern="1200" dirty="0" err="1"/>
            <a:t>PEval</a:t>
          </a:r>
          <a:r>
            <a:rPr lang="en-US" sz="4100" kern="1200" dirty="0"/>
            <a:t>           3 Reviews</a:t>
          </a:r>
        </a:p>
      </dsp:txBody>
      <dsp:txXfrm>
        <a:off x="7195434" y="307382"/>
        <a:ext cx="2361255" cy="38033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2D755E-6968-4AA2-9EBD-09515966A695}">
      <dsp:nvSpPr>
        <dsp:cNvPr id="0" name=""/>
        <dsp:cNvSpPr/>
      </dsp:nvSpPr>
      <dsp:spPr>
        <a:xfrm>
          <a:off x="0" y="518243"/>
          <a:ext cx="9744135" cy="8064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09F61B8-25A8-4D3D-AF95-713E05DCF7F4}">
      <dsp:nvSpPr>
        <dsp:cNvPr id="0" name=""/>
        <dsp:cNvSpPr/>
      </dsp:nvSpPr>
      <dsp:spPr>
        <a:xfrm>
          <a:off x="487206" y="45923"/>
          <a:ext cx="6820894" cy="94464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7814" tIns="0" rIns="257814" bIns="0" numCol="1" spcCol="1270" anchor="ctr" anchorCtr="0">
          <a:noAutofit/>
        </a:bodyPr>
        <a:lstStyle/>
        <a:p>
          <a:pPr lvl="0" algn="l" defTabSz="1422400">
            <a:lnSpc>
              <a:spcPct val="90000"/>
            </a:lnSpc>
            <a:spcBef>
              <a:spcPct val="0"/>
            </a:spcBef>
            <a:spcAft>
              <a:spcPct val="35000"/>
            </a:spcAft>
          </a:pPr>
          <a:r>
            <a:rPr lang="en-US" sz="3200" kern="1200" dirty="0">
              <a:latin typeface="+mn-lt"/>
              <a:cs typeface="Calibri Light" panose="020F0302020204030204" pitchFamily="34" charset="0"/>
            </a:rPr>
            <a:t>Develop</a:t>
          </a:r>
          <a:r>
            <a:rPr lang="en-US" sz="3200" kern="1200" dirty="0">
              <a:latin typeface="Calibri Light" panose="020F0302020204030204" pitchFamily="34" charset="0"/>
              <a:cs typeface="Calibri Light" panose="020F0302020204030204" pitchFamily="34" charset="0"/>
            </a:rPr>
            <a:t> </a:t>
          </a:r>
          <a:r>
            <a:rPr lang="en-US" sz="3200" kern="1200" dirty="0">
              <a:latin typeface="+mn-lt"/>
              <a:cs typeface="Calibri Light" panose="020F0302020204030204" pitchFamily="34" charset="0"/>
            </a:rPr>
            <a:t>or adapt a paired mentor model to practice settings</a:t>
          </a:r>
          <a:endParaRPr lang="en-US" sz="3200" kern="1200" dirty="0"/>
        </a:p>
      </dsp:txBody>
      <dsp:txXfrm>
        <a:off x="533320" y="92037"/>
        <a:ext cx="6728666" cy="852412"/>
      </dsp:txXfrm>
    </dsp:sp>
    <dsp:sp modelId="{54FACBC1-268A-406C-8198-C97A564713E2}">
      <dsp:nvSpPr>
        <dsp:cNvPr id="0" name=""/>
        <dsp:cNvSpPr/>
      </dsp:nvSpPr>
      <dsp:spPr>
        <a:xfrm>
          <a:off x="0" y="1969763"/>
          <a:ext cx="9744135" cy="8064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7288074-037C-4ECF-A38A-14AF126B6C59}">
      <dsp:nvSpPr>
        <dsp:cNvPr id="0" name=""/>
        <dsp:cNvSpPr/>
      </dsp:nvSpPr>
      <dsp:spPr>
        <a:xfrm>
          <a:off x="487206" y="1497443"/>
          <a:ext cx="6820894" cy="944640"/>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7814" tIns="0" rIns="257814" bIns="0" numCol="1" spcCol="1270" anchor="ctr" anchorCtr="0">
          <a:noAutofit/>
        </a:bodyPr>
        <a:lstStyle/>
        <a:p>
          <a:pPr lvl="0" algn="l" defTabSz="1422400">
            <a:lnSpc>
              <a:spcPct val="90000"/>
            </a:lnSpc>
            <a:spcBef>
              <a:spcPct val="0"/>
            </a:spcBef>
            <a:spcAft>
              <a:spcPct val="35000"/>
            </a:spcAft>
          </a:pPr>
          <a:r>
            <a:rPr lang="en-US" sz="3200" kern="1200" dirty="0">
              <a:latin typeface="+mn-lt"/>
              <a:cs typeface="Calibri Light" panose="020F0302020204030204" pitchFamily="34" charset="0"/>
            </a:rPr>
            <a:t>The model should be specifically for leadership development</a:t>
          </a:r>
          <a:endParaRPr lang="en-US" sz="3200" kern="1200" dirty="0"/>
        </a:p>
      </dsp:txBody>
      <dsp:txXfrm>
        <a:off x="533320" y="1543557"/>
        <a:ext cx="6728666" cy="852412"/>
      </dsp:txXfrm>
    </dsp:sp>
    <dsp:sp modelId="{A5AAC5B6-0D7C-4985-A422-99D6DE58A3C3}">
      <dsp:nvSpPr>
        <dsp:cNvPr id="0" name=""/>
        <dsp:cNvSpPr/>
      </dsp:nvSpPr>
      <dsp:spPr>
        <a:xfrm>
          <a:off x="0" y="3421283"/>
          <a:ext cx="9744135" cy="8064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66D9E3B-6542-4619-841A-EF2B48529FA2}">
      <dsp:nvSpPr>
        <dsp:cNvPr id="0" name=""/>
        <dsp:cNvSpPr/>
      </dsp:nvSpPr>
      <dsp:spPr>
        <a:xfrm>
          <a:off x="485340" y="2964200"/>
          <a:ext cx="6820894" cy="944640"/>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7814" tIns="0" rIns="257814" bIns="0" numCol="1" spcCol="1270" anchor="ctr" anchorCtr="0">
          <a:noAutofit/>
        </a:bodyPr>
        <a:lstStyle/>
        <a:p>
          <a:pPr lvl="0" algn="l" defTabSz="1422400">
            <a:lnSpc>
              <a:spcPct val="90000"/>
            </a:lnSpc>
            <a:spcBef>
              <a:spcPct val="0"/>
            </a:spcBef>
            <a:spcAft>
              <a:spcPct val="35000"/>
            </a:spcAft>
          </a:pPr>
          <a:r>
            <a:rPr lang="en-US" sz="3200" kern="1200" dirty="0">
              <a:latin typeface="+mn-lt"/>
              <a:cs typeface="Calibri Light" panose="020F0302020204030204" pitchFamily="34" charset="0"/>
            </a:rPr>
            <a:t>Mentors should be chosen based on attributes as well as experience</a:t>
          </a:r>
          <a:endParaRPr lang="en-US" sz="3200" kern="1200" dirty="0"/>
        </a:p>
      </dsp:txBody>
      <dsp:txXfrm>
        <a:off x="531454" y="3010314"/>
        <a:ext cx="6728666" cy="852412"/>
      </dsp:txXfrm>
    </dsp:sp>
    <dsp:sp modelId="{47831D1A-0585-402B-82A3-BAF92B503C02}">
      <dsp:nvSpPr>
        <dsp:cNvPr id="0" name=""/>
        <dsp:cNvSpPr/>
      </dsp:nvSpPr>
      <dsp:spPr>
        <a:xfrm>
          <a:off x="0" y="4872803"/>
          <a:ext cx="9744135" cy="8064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05B21E5-5982-4012-B89D-191D2D2EEA0F}">
      <dsp:nvSpPr>
        <dsp:cNvPr id="0" name=""/>
        <dsp:cNvSpPr/>
      </dsp:nvSpPr>
      <dsp:spPr>
        <a:xfrm>
          <a:off x="487206" y="4400483"/>
          <a:ext cx="6820894" cy="944640"/>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7814" tIns="0" rIns="257814" bIns="0" numCol="1" spcCol="1270" anchor="ctr" anchorCtr="0">
          <a:noAutofit/>
        </a:bodyPr>
        <a:lstStyle/>
        <a:p>
          <a:pPr lvl="0" algn="l" defTabSz="1422400">
            <a:lnSpc>
              <a:spcPct val="90000"/>
            </a:lnSpc>
            <a:spcBef>
              <a:spcPct val="0"/>
            </a:spcBef>
            <a:spcAft>
              <a:spcPct val="35000"/>
            </a:spcAft>
          </a:pPr>
          <a:r>
            <a:rPr lang="en-US" sz="3200" kern="1200">
              <a:latin typeface="+mn-lt"/>
            </a:rPr>
            <a:t>Provide time for mentorship to occur</a:t>
          </a:r>
          <a:endParaRPr lang="en-US" sz="3200" kern="1200" dirty="0">
            <a:latin typeface="+mn-lt"/>
          </a:endParaRPr>
        </a:p>
      </dsp:txBody>
      <dsp:txXfrm>
        <a:off x="533320" y="4446597"/>
        <a:ext cx="6728666" cy="852412"/>
      </dsp:txXfrm>
    </dsp:sp>
    <dsp:sp modelId="{1B2CA8B5-22D2-4EAD-815A-7E65469964F8}">
      <dsp:nvSpPr>
        <dsp:cNvPr id="0" name=""/>
        <dsp:cNvSpPr/>
      </dsp:nvSpPr>
      <dsp:spPr>
        <a:xfrm>
          <a:off x="0" y="6324323"/>
          <a:ext cx="9744135" cy="806400"/>
        </a:xfrm>
        <a:prstGeom prst="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B8CE7AE-FFA2-483A-BB84-658174E674F0}">
      <dsp:nvSpPr>
        <dsp:cNvPr id="0" name=""/>
        <dsp:cNvSpPr/>
      </dsp:nvSpPr>
      <dsp:spPr>
        <a:xfrm>
          <a:off x="487206" y="5852003"/>
          <a:ext cx="6820894" cy="944640"/>
        </a:xfrm>
        <a:prstGeom prst="round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7814" tIns="0" rIns="257814" bIns="0" numCol="1" spcCol="1270" anchor="ctr" anchorCtr="0">
          <a:noAutofit/>
        </a:bodyPr>
        <a:lstStyle/>
        <a:p>
          <a:pPr lvl="0" algn="l" defTabSz="1422400">
            <a:lnSpc>
              <a:spcPct val="90000"/>
            </a:lnSpc>
            <a:spcBef>
              <a:spcPct val="0"/>
            </a:spcBef>
            <a:spcAft>
              <a:spcPct val="35000"/>
            </a:spcAft>
          </a:pPr>
          <a:r>
            <a:rPr lang="en-US" sz="3200" kern="1200" dirty="0">
              <a:latin typeface="+mn-lt"/>
            </a:rPr>
            <a:t>Base the mentorship model on leadership competencies </a:t>
          </a:r>
        </a:p>
      </dsp:txBody>
      <dsp:txXfrm>
        <a:off x="533320" y="5898117"/>
        <a:ext cx="6728666" cy="852412"/>
      </dsp:txXfrm>
    </dsp:sp>
    <dsp:sp modelId="{2305480A-4B4E-4BD8-A85B-1CBA1296CC00}">
      <dsp:nvSpPr>
        <dsp:cNvPr id="0" name=""/>
        <dsp:cNvSpPr/>
      </dsp:nvSpPr>
      <dsp:spPr>
        <a:xfrm>
          <a:off x="0" y="7775843"/>
          <a:ext cx="9744135" cy="8064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AE4A049-9CE2-45FA-8F47-267028A38D56}">
      <dsp:nvSpPr>
        <dsp:cNvPr id="0" name=""/>
        <dsp:cNvSpPr/>
      </dsp:nvSpPr>
      <dsp:spPr>
        <a:xfrm>
          <a:off x="487206" y="7303523"/>
          <a:ext cx="6820894" cy="94464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7814" tIns="0" rIns="257814" bIns="0" numCol="1" spcCol="1270" anchor="ctr" anchorCtr="0">
          <a:noAutofit/>
        </a:bodyPr>
        <a:lstStyle/>
        <a:p>
          <a:pPr lvl="0" algn="l" defTabSz="1422400">
            <a:lnSpc>
              <a:spcPct val="90000"/>
            </a:lnSpc>
            <a:spcBef>
              <a:spcPct val="0"/>
            </a:spcBef>
            <a:spcAft>
              <a:spcPct val="35000"/>
            </a:spcAft>
          </a:pPr>
          <a:r>
            <a:rPr lang="en-US" sz="3200" kern="1200" dirty="0"/>
            <a:t>Educate nurses on mentoring value</a:t>
          </a:r>
        </a:p>
      </dsp:txBody>
      <dsp:txXfrm>
        <a:off x="533320" y="7349637"/>
        <a:ext cx="6728666" cy="8524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3BA019-D043-4394-8929-A01DBF1C0750}">
      <dsp:nvSpPr>
        <dsp:cNvPr id="0" name=""/>
        <dsp:cNvSpPr/>
      </dsp:nvSpPr>
      <dsp:spPr>
        <a:xfrm>
          <a:off x="4809" y="274489"/>
          <a:ext cx="2459807" cy="653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83820" rIns="234696" bIns="83820" numCol="1" spcCol="1270" anchor="ctr" anchorCtr="0">
          <a:noAutofit/>
        </a:bodyPr>
        <a:lstStyle/>
        <a:p>
          <a:pPr lvl="0" algn="r" defTabSz="1466850">
            <a:lnSpc>
              <a:spcPct val="90000"/>
            </a:lnSpc>
            <a:spcBef>
              <a:spcPct val="0"/>
            </a:spcBef>
            <a:spcAft>
              <a:spcPct val="35000"/>
            </a:spcAft>
          </a:pPr>
          <a:r>
            <a:rPr lang="en-US" sz="3300" kern="1200" dirty="0" smtClean="0"/>
            <a:t>GOAL </a:t>
          </a:r>
          <a:r>
            <a:rPr lang="en-US" sz="3300" kern="1200" dirty="0"/>
            <a:t>1</a:t>
          </a:r>
        </a:p>
      </dsp:txBody>
      <dsp:txXfrm>
        <a:off x="4809" y="274489"/>
        <a:ext cx="2459807" cy="653400"/>
      </dsp:txXfrm>
    </dsp:sp>
    <dsp:sp modelId="{A01B8E07-B82B-4629-A06F-F0924B47B6F8}">
      <dsp:nvSpPr>
        <dsp:cNvPr id="0" name=""/>
        <dsp:cNvSpPr/>
      </dsp:nvSpPr>
      <dsp:spPr>
        <a:xfrm>
          <a:off x="2464617" y="9045"/>
          <a:ext cx="491961" cy="1184287"/>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D8AF44-9D70-4770-8AEA-0AC3DE54BA17}">
      <dsp:nvSpPr>
        <dsp:cNvPr id="0" name=""/>
        <dsp:cNvSpPr/>
      </dsp:nvSpPr>
      <dsp:spPr>
        <a:xfrm>
          <a:off x="3153363" y="9045"/>
          <a:ext cx="6690677" cy="11842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285750" lvl="1" indent="-285750" algn="l" defTabSz="1466850">
            <a:lnSpc>
              <a:spcPct val="90000"/>
            </a:lnSpc>
            <a:spcBef>
              <a:spcPct val="0"/>
            </a:spcBef>
            <a:spcAft>
              <a:spcPct val="15000"/>
            </a:spcAft>
            <a:buChar char="••"/>
          </a:pPr>
          <a:r>
            <a:rPr lang="en-US" sz="3300" kern="1200" dirty="0">
              <a:latin typeface="+mn-lt"/>
            </a:rPr>
            <a:t>Assess and synthesize the evidence in the literature.</a:t>
          </a:r>
          <a:endParaRPr lang="en-US" sz="3300" kern="1200" dirty="0"/>
        </a:p>
      </dsp:txBody>
      <dsp:txXfrm>
        <a:off x="3153363" y="9045"/>
        <a:ext cx="6690677" cy="1184287"/>
      </dsp:txXfrm>
    </dsp:sp>
    <dsp:sp modelId="{C42E6F8C-FDAB-4BF8-BB70-59FA76EAA837}">
      <dsp:nvSpPr>
        <dsp:cNvPr id="0" name=""/>
        <dsp:cNvSpPr/>
      </dsp:nvSpPr>
      <dsp:spPr>
        <a:xfrm>
          <a:off x="4809" y="1577576"/>
          <a:ext cx="2459807" cy="653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83820" rIns="234696" bIns="83820" numCol="1" spcCol="1270" anchor="ctr" anchorCtr="0">
          <a:noAutofit/>
        </a:bodyPr>
        <a:lstStyle/>
        <a:p>
          <a:pPr lvl="0" algn="r" defTabSz="1466850">
            <a:lnSpc>
              <a:spcPct val="90000"/>
            </a:lnSpc>
            <a:spcBef>
              <a:spcPct val="0"/>
            </a:spcBef>
            <a:spcAft>
              <a:spcPct val="35000"/>
            </a:spcAft>
          </a:pPr>
          <a:r>
            <a:rPr lang="en-US" sz="3300" kern="1200" dirty="0" smtClean="0"/>
            <a:t>GOAL </a:t>
          </a:r>
          <a:r>
            <a:rPr lang="en-US" sz="3300" kern="1200" dirty="0"/>
            <a:t>2</a:t>
          </a:r>
        </a:p>
      </dsp:txBody>
      <dsp:txXfrm>
        <a:off x="4809" y="1577576"/>
        <a:ext cx="2459807" cy="653400"/>
      </dsp:txXfrm>
    </dsp:sp>
    <dsp:sp modelId="{34DDF90D-DDD4-4F55-8B54-4D15E7AF147E}">
      <dsp:nvSpPr>
        <dsp:cNvPr id="0" name=""/>
        <dsp:cNvSpPr/>
      </dsp:nvSpPr>
      <dsp:spPr>
        <a:xfrm>
          <a:off x="2464617" y="1312133"/>
          <a:ext cx="491961" cy="1184287"/>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2EF65E-3370-4F71-9A01-DBE6B00915AB}">
      <dsp:nvSpPr>
        <dsp:cNvPr id="0" name=""/>
        <dsp:cNvSpPr/>
      </dsp:nvSpPr>
      <dsp:spPr>
        <a:xfrm>
          <a:off x="3153363" y="1312133"/>
          <a:ext cx="6690677" cy="11842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285750" lvl="1" indent="-285750" algn="l" defTabSz="1466850">
            <a:lnSpc>
              <a:spcPct val="90000"/>
            </a:lnSpc>
            <a:spcBef>
              <a:spcPct val="0"/>
            </a:spcBef>
            <a:spcAft>
              <a:spcPct val="15000"/>
            </a:spcAft>
            <a:buChar char="••"/>
          </a:pPr>
          <a:r>
            <a:rPr lang="en-US" sz="3300" kern="1200" dirty="0">
              <a:latin typeface="+mn-lt"/>
            </a:rPr>
            <a:t>Analyze survey data on mentoring experiences.</a:t>
          </a:r>
          <a:endParaRPr lang="en-US" sz="3300" kern="1200" dirty="0"/>
        </a:p>
      </dsp:txBody>
      <dsp:txXfrm>
        <a:off x="3153363" y="1312133"/>
        <a:ext cx="6690677" cy="1184287"/>
      </dsp:txXfrm>
    </dsp:sp>
    <dsp:sp modelId="{FB03C4E4-9349-453B-A31F-91306A5AD7AC}">
      <dsp:nvSpPr>
        <dsp:cNvPr id="0" name=""/>
        <dsp:cNvSpPr/>
      </dsp:nvSpPr>
      <dsp:spPr>
        <a:xfrm>
          <a:off x="4809" y="2880664"/>
          <a:ext cx="2459807" cy="653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83820" rIns="234696" bIns="83820" numCol="1" spcCol="1270" anchor="ctr" anchorCtr="0">
          <a:noAutofit/>
        </a:bodyPr>
        <a:lstStyle/>
        <a:p>
          <a:pPr lvl="0" algn="r" defTabSz="1466850">
            <a:lnSpc>
              <a:spcPct val="90000"/>
            </a:lnSpc>
            <a:spcBef>
              <a:spcPct val="0"/>
            </a:spcBef>
            <a:spcAft>
              <a:spcPct val="35000"/>
            </a:spcAft>
          </a:pPr>
          <a:r>
            <a:rPr lang="en-US" sz="3300" kern="1200" dirty="0" smtClean="0"/>
            <a:t>GOAL </a:t>
          </a:r>
          <a:r>
            <a:rPr lang="en-US" sz="3300" kern="1200" dirty="0"/>
            <a:t>3</a:t>
          </a:r>
        </a:p>
      </dsp:txBody>
      <dsp:txXfrm>
        <a:off x="4809" y="2880664"/>
        <a:ext cx="2459807" cy="653400"/>
      </dsp:txXfrm>
    </dsp:sp>
    <dsp:sp modelId="{2FCE42F9-3E7E-4F16-A059-EFC8ED098BC9}">
      <dsp:nvSpPr>
        <dsp:cNvPr id="0" name=""/>
        <dsp:cNvSpPr/>
      </dsp:nvSpPr>
      <dsp:spPr>
        <a:xfrm>
          <a:off x="2464617" y="2615220"/>
          <a:ext cx="491961" cy="1184287"/>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27A2EB-3B9E-44E5-95D0-9D4145B5777E}">
      <dsp:nvSpPr>
        <dsp:cNvPr id="0" name=""/>
        <dsp:cNvSpPr/>
      </dsp:nvSpPr>
      <dsp:spPr>
        <a:xfrm>
          <a:off x="3153363" y="2615220"/>
          <a:ext cx="6690677" cy="11842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285750" lvl="1" indent="-285750" algn="l" defTabSz="1466850">
            <a:lnSpc>
              <a:spcPct val="90000"/>
            </a:lnSpc>
            <a:spcBef>
              <a:spcPct val="0"/>
            </a:spcBef>
            <a:spcAft>
              <a:spcPct val="15000"/>
            </a:spcAft>
            <a:buChar char="••"/>
          </a:pPr>
          <a:r>
            <a:rPr lang="en-US" sz="3300" kern="1200" dirty="0">
              <a:latin typeface="+mn-lt"/>
            </a:rPr>
            <a:t>Establish recommendations based on results.</a:t>
          </a:r>
          <a:endParaRPr lang="en-US" sz="3300" kern="1200" dirty="0"/>
        </a:p>
      </dsp:txBody>
      <dsp:txXfrm>
        <a:off x="3153363" y="2615220"/>
        <a:ext cx="6690677" cy="118428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7/29/2021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dirty="0"/>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7/29/2021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114883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6x48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59674" y="6378481"/>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77827" y="5548749"/>
            <a:ext cx="10048875" cy="754045"/>
          </a:xfrm>
          <a:prstGeom prst="rect">
            <a:avLst/>
          </a:prstGeom>
          <a:noFill/>
        </p:spPr>
        <p:txBody>
          <a:bodyPr lIns="91436" tIns="91436" rIns="91436" bIns="91436" anchor="ctr" anchorCtr="0">
            <a:spAutoFit/>
          </a:bodyPr>
          <a:lstStyle>
            <a:lvl1pPr marL="0" indent="0" algn="l">
              <a:buClr>
                <a:schemeClr val="accent1"/>
              </a:buClr>
              <a:buSzPct val="100000"/>
              <a:buFont typeface="Wingdings" pitchFamily="2" charset="2"/>
              <a:buNone/>
              <a:defRPr sz="3700" b="1" u="sng" baseline="0">
                <a:solidFill>
                  <a:schemeClr val="accent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77825" y="14212513"/>
            <a:ext cx="10050462" cy="754045"/>
          </a:xfrm>
          <a:prstGeom prst="rect">
            <a:avLst/>
          </a:prstGeom>
          <a:noFill/>
        </p:spPr>
        <p:txBody>
          <a:bodyPr wrap="square" lIns="91436" tIns="91436" rIns="91436" bIns="91436" anchor="ctr" anchorCtr="0">
            <a:spAutoFit/>
          </a:bodyPr>
          <a:lstStyle>
            <a:lvl1pPr marL="0" indent="0" algn="l">
              <a:buClr>
                <a:schemeClr val="accent1"/>
              </a:buClr>
              <a:buSzPct val="100000"/>
              <a:buFont typeface="Wingdings" pitchFamily="2" charset="2"/>
              <a:buNone/>
              <a:defRPr sz="3700" b="1" u="sng" baseline="0">
                <a:solidFill>
                  <a:schemeClr val="accent1"/>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460161"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460162" y="5548749"/>
            <a:ext cx="10048875" cy="754045"/>
          </a:xfrm>
          <a:prstGeom prst="rect">
            <a:avLst/>
          </a:prstGeom>
          <a:noFill/>
        </p:spPr>
        <p:txBody>
          <a:bodyPr lIns="91436" tIns="91436" rIns="91436" bIns="91436" anchor="ctr" anchorCtr="0">
            <a:spAutoFit/>
          </a:bodyPr>
          <a:lstStyle>
            <a:lvl1pPr marL="0" indent="0" algn="l">
              <a:buClr>
                <a:schemeClr val="accent1"/>
              </a:buClr>
              <a:buSzPct val="100000"/>
              <a:buFont typeface="Wingdings" pitchFamily="2" charset="2"/>
              <a:buNone/>
              <a:defRPr sz="3700" b="1" u="sng" baseline="0">
                <a:solidFill>
                  <a:schemeClr val="accent1"/>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385343"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377404" y="5548749"/>
            <a:ext cx="10058400" cy="754045"/>
          </a:xfrm>
          <a:prstGeom prst="rect">
            <a:avLst/>
          </a:prstGeom>
          <a:noFill/>
        </p:spPr>
        <p:txBody>
          <a:bodyPr lIns="91436" tIns="91436" rIns="91436" bIns="91436" anchor="ctr" anchorCtr="0">
            <a:spAutoFit/>
          </a:bodyPr>
          <a:lstStyle>
            <a:lvl1pPr marL="0" indent="0" algn="l">
              <a:buClr>
                <a:schemeClr val="accent1"/>
              </a:buClr>
              <a:buSzPct val="100000"/>
              <a:buFont typeface="Wingdings" pitchFamily="2" charset="2"/>
              <a:buNone/>
              <a:defRPr sz="3700" b="1" u="sng" baseline="0">
                <a:solidFill>
                  <a:schemeClr val="accent1"/>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3390292" y="5548749"/>
            <a:ext cx="10047018" cy="754045"/>
          </a:xfrm>
          <a:prstGeom prst="rect">
            <a:avLst/>
          </a:prstGeom>
          <a:noFill/>
        </p:spPr>
        <p:txBody>
          <a:bodyPr wrap="square" lIns="91436" tIns="91436" rIns="91436" bIns="91436" anchor="ctr" anchorCtr="0">
            <a:spAutoFit/>
          </a:bodyPr>
          <a:lstStyle>
            <a:lvl1pPr marL="0" indent="0" algn="l">
              <a:buClr>
                <a:schemeClr val="accent1"/>
              </a:buClr>
              <a:buSzPct val="100000"/>
              <a:buFont typeface="Wingdings" pitchFamily="2" charset="2"/>
              <a:buNone/>
              <a:defRPr sz="3700" b="1" u="sng" baseline="0">
                <a:solidFill>
                  <a:schemeClr val="accent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390292" y="6378481"/>
            <a:ext cx="1004701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390292" y="14272738"/>
            <a:ext cx="10047018" cy="754045"/>
          </a:xfrm>
          <a:prstGeom prst="rect">
            <a:avLst/>
          </a:prstGeom>
          <a:noFill/>
        </p:spPr>
        <p:txBody>
          <a:bodyPr wrap="square" lIns="91436" tIns="91436" rIns="91436" bIns="91436" anchor="ctr" anchorCtr="0">
            <a:spAutoFit/>
          </a:bodyPr>
          <a:lstStyle>
            <a:lvl1pPr marL="0" indent="0" algn="l">
              <a:buClr>
                <a:schemeClr val="accent1"/>
              </a:buClr>
              <a:buSzPct val="100000"/>
              <a:buFont typeface="Wingdings" pitchFamily="2" charset="2"/>
              <a:buNone/>
              <a:defRPr sz="3700" b="1" u="sng" baseline="0">
                <a:solidFill>
                  <a:schemeClr val="accent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3390292" y="15011402"/>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390292" y="25679401"/>
            <a:ext cx="10047018" cy="754045"/>
          </a:xfrm>
          <a:prstGeom prst="rect">
            <a:avLst/>
          </a:prstGeom>
          <a:noFill/>
        </p:spPr>
        <p:txBody>
          <a:bodyPr wrap="square" lIns="91436" tIns="91436" rIns="91436" bIns="91436" anchor="ctr" anchorCtr="0">
            <a:spAutoFit/>
          </a:bodyPr>
          <a:lstStyle>
            <a:lvl1pPr marL="0" indent="0" algn="l">
              <a:buClr>
                <a:schemeClr val="accent1"/>
              </a:buClr>
              <a:buSzPct val="100000"/>
              <a:buFont typeface="Wingdings" pitchFamily="2" charset="2"/>
              <a:buNone/>
              <a:defRPr sz="3700" b="1" u="sng" baseline="0">
                <a:solidFill>
                  <a:schemeClr val="accent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390292" y="26433446"/>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59674" y="14951552"/>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932593" y="3127915"/>
            <a:ext cx="31998968" cy="1280160"/>
          </a:xfrm>
          <a:prstGeom prst="rect">
            <a:avLst/>
          </a:prstGeom>
        </p:spPr>
        <p:txBody>
          <a:bodyPr>
            <a:normAutofit/>
          </a:bodyPr>
          <a:lstStyle>
            <a:lvl1pPr marL="0" indent="0" algn="ctr">
              <a:buFontTx/>
              <a:buNone/>
              <a:defRPr sz="54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932593" y="1847755"/>
            <a:ext cx="31998968" cy="1280160"/>
          </a:xfrm>
          <a:prstGeom prst="rect">
            <a:avLst/>
          </a:prstGeom>
        </p:spPr>
        <p:txBody>
          <a:bodyPr anchor="t" anchorCtr="1">
            <a:normAutofit/>
          </a:bodyPr>
          <a:lstStyle>
            <a:lvl1pPr marL="0" indent="0" algn="ctr">
              <a:buFontTx/>
              <a:buNone/>
              <a:defRPr sz="8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932593" y="209781"/>
            <a:ext cx="31998968" cy="1637973"/>
          </a:xfrm>
          <a:prstGeom prst="rect">
            <a:avLst/>
          </a:prstGeom>
        </p:spPr>
        <p:txBody>
          <a:bodyPr anchor="t" anchorCtr="1">
            <a:normAutofit/>
          </a:bodyPr>
          <a:lstStyle>
            <a:lvl1pPr marL="0" indent="0" algn="ctr">
              <a:buFontTx/>
              <a:buNone/>
              <a:defRPr sz="96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36x48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59674" y="6378481"/>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77827" y="5548749"/>
            <a:ext cx="10048875" cy="754045"/>
          </a:xfrm>
          <a:prstGeom prst="rect">
            <a:avLst/>
          </a:prstGeom>
          <a:noFill/>
        </p:spPr>
        <p:txBody>
          <a:bodyPr lIns="91436" tIns="91436" rIns="91436" bIns="91436" anchor="ctr" anchorCtr="0">
            <a:spAutoFit/>
          </a:bodyPr>
          <a:lstStyle>
            <a:lvl1pPr marL="0" indent="0" algn="l">
              <a:buClr>
                <a:schemeClr val="accent1"/>
              </a:buClr>
              <a:buSzPct val="100000"/>
              <a:buFont typeface="Wingdings" pitchFamily="2" charset="2"/>
              <a:buNone/>
              <a:defRPr sz="3700" b="1" u="sng" baseline="0">
                <a:solidFill>
                  <a:schemeClr val="accent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77825" y="14212513"/>
            <a:ext cx="10050462" cy="754045"/>
          </a:xfrm>
          <a:prstGeom prst="rect">
            <a:avLst/>
          </a:prstGeom>
          <a:noFill/>
        </p:spPr>
        <p:txBody>
          <a:bodyPr wrap="square" lIns="91436" tIns="91436" rIns="91436" bIns="91436" anchor="ctr" anchorCtr="0">
            <a:spAutoFit/>
          </a:bodyPr>
          <a:lstStyle>
            <a:lvl1pPr marL="0" indent="0" algn="l">
              <a:buClr>
                <a:schemeClr val="accent1"/>
              </a:buClr>
              <a:buSzPct val="100000"/>
              <a:buFont typeface="Wingdings" pitchFamily="2" charset="2"/>
              <a:buNone/>
              <a:defRPr sz="3700" b="1" u="sng" baseline="0">
                <a:solidFill>
                  <a:schemeClr val="accent1"/>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460161"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460162" y="5548749"/>
            <a:ext cx="10048875" cy="754045"/>
          </a:xfrm>
          <a:prstGeom prst="rect">
            <a:avLst/>
          </a:prstGeom>
          <a:noFill/>
        </p:spPr>
        <p:txBody>
          <a:bodyPr lIns="91436" tIns="91436" rIns="91436" bIns="91436" anchor="ctr" anchorCtr="0">
            <a:spAutoFit/>
          </a:bodyPr>
          <a:lstStyle>
            <a:lvl1pPr marL="0" indent="0" algn="l">
              <a:buClr>
                <a:schemeClr val="accent1"/>
              </a:buClr>
              <a:buSzPct val="100000"/>
              <a:buFont typeface="Wingdings" pitchFamily="2" charset="2"/>
              <a:buNone/>
              <a:defRPr sz="3700" b="1" u="sng" baseline="0">
                <a:solidFill>
                  <a:schemeClr val="accent1"/>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385343"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377404" y="5548749"/>
            <a:ext cx="10058400" cy="754045"/>
          </a:xfrm>
          <a:prstGeom prst="rect">
            <a:avLst/>
          </a:prstGeom>
          <a:noFill/>
        </p:spPr>
        <p:txBody>
          <a:bodyPr lIns="91436" tIns="91436" rIns="91436" bIns="91436" anchor="ctr" anchorCtr="0">
            <a:spAutoFit/>
          </a:bodyPr>
          <a:lstStyle>
            <a:lvl1pPr marL="0" indent="0" algn="l">
              <a:buClr>
                <a:schemeClr val="accent1"/>
              </a:buClr>
              <a:buSzPct val="100000"/>
              <a:buFont typeface="Wingdings" pitchFamily="2" charset="2"/>
              <a:buNone/>
              <a:defRPr sz="3700" b="1" u="sng" baseline="0">
                <a:solidFill>
                  <a:schemeClr val="accent1"/>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3390292" y="5548749"/>
            <a:ext cx="10047018" cy="754045"/>
          </a:xfrm>
          <a:prstGeom prst="rect">
            <a:avLst/>
          </a:prstGeom>
          <a:noFill/>
        </p:spPr>
        <p:txBody>
          <a:bodyPr wrap="square" lIns="91436" tIns="91436" rIns="91436" bIns="91436" anchor="ctr" anchorCtr="0">
            <a:spAutoFit/>
          </a:bodyPr>
          <a:lstStyle>
            <a:lvl1pPr marL="0" indent="0" algn="l">
              <a:buClr>
                <a:schemeClr val="accent1"/>
              </a:buClr>
              <a:buSzPct val="100000"/>
              <a:buFont typeface="Wingdings" pitchFamily="2" charset="2"/>
              <a:buNone/>
              <a:defRPr sz="3700" b="1" u="sng" baseline="0">
                <a:solidFill>
                  <a:schemeClr val="accent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390292" y="6378481"/>
            <a:ext cx="1004701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390292" y="14272738"/>
            <a:ext cx="10047018" cy="754045"/>
          </a:xfrm>
          <a:prstGeom prst="rect">
            <a:avLst/>
          </a:prstGeom>
          <a:noFill/>
        </p:spPr>
        <p:txBody>
          <a:bodyPr wrap="square" lIns="91436" tIns="91436" rIns="91436" bIns="91436" anchor="ctr" anchorCtr="0">
            <a:spAutoFit/>
          </a:bodyPr>
          <a:lstStyle>
            <a:lvl1pPr marL="0" indent="0" algn="l">
              <a:buClr>
                <a:schemeClr val="accent1"/>
              </a:buClr>
              <a:buSzPct val="100000"/>
              <a:buFont typeface="Wingdings" pitchFamily="2" charset="2"/>
              <a:buNone/>
              <a:defRPr sz="3700" b="1" u="sng" baseline="0">
                <a:solidFill>
                  <a:schemeClr val="accent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3390292" y="15011402"/>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390292" y="25679401"/>
            <a:ext cx="10047018" cy="754045"/>
          </a:xfrm>
          <a:prstGeom prst="rect">
            <a:avLst/>
          </a:prstGeom>
          <a:noFill/>
        </p:spPr>
        <p:txBody>
          <a:bodyPr wrap="square" lIns="91436" tIns="91436" rIns="91436" bIns="91436" anchor="ctr" anchorCtr="0">
            <a:spAutoFit/>
          </a:bodyPr>
          <a:lstStyle>
            <a:lvl1pPr marL="0" indent="0" algn="l">
              <a:buClr>
                <a:schemeClr val="accent1"/>
              </a:buClr>
              <a:buSzPct val="100000"/>
              <a:buFont typeface="Wingdings" pitchFamily="2" charset="2"/>
              <a:buNone/>
              <a:defRPr sz="3700" b="1" u="sng" baseline="0">
                <a:solidFill>
                  <a:schemeClr val="accent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390292" y="26433446"/>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59674" y="14951552"/>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932593" y="3127915"/>
            <a:ext cx="31998968" cy="1280160"/>
          </a:xfrm>
          <a:prstGeom prst="rect">
            <a:avLst/>
          </a:prstGeom>
        </p:spPr>
        <p:txBody>
          <a:bodyPr>
            <a:normAutofit/>
          </a:bodyPr>
          <a:lstStyle>
            <a:lvl1pPr marL="0" indent="0" algn="ctr">
              <a:buFontTx/>
              <a:buNone/>
              <a:defRPr sz="54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932593" y="1847755"/>
            <a:ext cx="31998968" cy="1280160"/>
          </a:xfrm>
          <a:prstGeom prst="rect">
            <a:avLst/>
          </a:prstGeom>
        </p:spPr>
        <p:txBody>
          <a:bodyPr anchor="t" anchorCtr="1">
            <a:normAutofit/>
          </a:bodyPr>
          <a:lstStyle>
            <a:lvl1pPr marL="0" indent="0" algn="ctr">
              <a:buFontTx/>
              <a:buNone/>
              <a:defRPr sz="8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932593" y="209781"/>
            <a:ext cx="31998968" cy="1637973"/>
          </a:xfrm>
          <a:prstGeom prst="rect">
            <a:avLst/>
          </a:prstGeom>
        </p:spPr>
        <p:txBody>
          <a:bodyPr anchor="t" anchorCtr="1">
            <a:normAutofit/>
          </a:bodyPr>
          <a:lstStyle>
            <a:lvl1pPr marL="0" indent="0" algn="ctr">
              <a:buFontTx/>
              <a:buNone/>
              <a:defRPr sz="96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688187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36x48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59674" y="6378481"/>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77827" y="5548749"/>
            <a:ext cx="10048875" cy="754045"/>
          </a:xfrm>
          <a:prstGeom prst="rect">
            <a:avLst/>
          </a:prstGeom>
          <a:noFill/>
        </p:spPr>
        <p:txBody>
          <a:bodyPr lIns="91436" tIns="91436" rIns="91436" bIns="91436" anchor="ctr" anchorCtr="0">
            <a:spAutoFit/>
          </a:bodyPr>
          <a:lstStyle>
            <a:lvl1pPr marL="0" indent="0" algn="l">
              <a:buClr>
                <a:schemeClr val="accent1"/>
              </a:buClr>
              <a:buSzPct val="100000"/>
              <a:buFont typeface="Wingdings" pitchFamily="2" charset="2"/>
              <a:buNone/>
              <a:defRPr sz="3700" b="1" u="sng" baseline="0">
                <a:solidFill>
                  <a:schemeClr val="accent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77825" y="14212513"/>
            <a:ext cx="10050462" cy="754045"/>
          </a:xfrm>
          <a:prstGeom prst="rect">
            <a:avLst/>
          </a:prstGeom>
          <a:noFill/>
        </p:spPr>
        <p:txBody>
          <a:bodyPr wrap="square" lIns="91436" tIns="91436" rIns="91436" bIns="91436" anchor="ctr" anchorCtr="0">
            <a:spAutoFit/>
          </a:bodyPr>
          <a:lstStyle>
            <a:lvl1pPr marL="0" indent="0" algn="l">
              <a:buClr>
                <a:schemeClr val="accent1"/>
              </a:buClr>
              <a:buSzPct val="100000"/>
              <a:buFont typeface="Wingdings" pitchFamily="2" charset="2"/>
              <a:buNone/>
              <a:defRPr sz="3700" b="1" u="sng" baseline="0">
                <a:solidFill>
                  <a:schemeClr val="accent1"/>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460161"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460162" y="5548749"/>
            <a:ext cx="10048875" cy="754045"/>
          </a:xfrm>
          <a:prstGeom prst="rect">
            <a:avLst/>
          </a:prstGeom>
          <a:noFill/>
        </p:spPr>
        <p:txBody>
          <a:bodyPr lIns="91436" tIns="91436" rIns="91436" bIns="91436" anchor="ctr" anchorCtr="0">
            <a:spAutoFit/>
          </a:bodyPr>
          <a:lstStyle>
            <a:lvl1pPr marL="0" indent="0" algn="l">
              <a:buClr>
                <a:schemeClr val="accent1"/>
              </a:buClr>
              <a:buSzPct val="100000"/>
              <a:buFont typeface="Wingdings" pitchFamily="2" charset="2"/>
              <a:buNone/>
              <a:defRPr sz="3700" b="1" u="sng" baseline="0">
                <a:solidFill>
                  <a:schemeClr val="accent1"/>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385343"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377404" y="5548749"/>
            <a:ext cx="10058400" cy="754045"/>
          </a:xfrm>
          <a:prstGeom prst="rect">
            <a:avLst/>
          </a:prstGeom>
          <a:noFill/>
        </p:spPr>
        <p:txBody>
          <a:bodyPr lIns="91436" tIns="91436" rIns="91436" bIns="91436" anchor="ctr" anchorCtr="0">
            <a:spAutoFit/>
          </a:bodyPr>
          <a:lstStyle>
            <a:lvl1pPr marL="0" indent="0" algn="l">
              <a:buClr>
                <a:schemeClr val="accent1"/>
              </a:buClr>
              <a:buSzPct val="100000"/>
              <a:buFont typeface="Wingdings" pitchFamily="2" charset="2"/>
              <a:buNone/>
              <a:defRPr sz="3700" b="1" u="sng" baseline="0">
                <a:solidFill>
                  <a:schemeClr val="accent1"/>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3390292" y="5548749"/>
            <a:ext cx="10047018" cy="754045"/>
          </a:xfrm>
          <a:prstGeom prst="rect">
            <a:avLst/>
          </a:prstGeom>
          <a:noFill/>
        </p:spPr>
        <p:txBody>
          <a:bodyPr wrap="square" lIns="91436" tIns="91436" rIns="91436" bIns="91436" anchor="ctr" anchorCtr="0">
            <a:spAutoFit/>
          </a:bodyPr>
          <a:lstStyle>
            <a:lvl1pPr marL="0" indent="0" algn="l">
              <a:buClr>
                <a:schemeClr val="accent1"/>
              </a:buClr>
              <a:buSzPct val="100000"/>
              <a:buFont typeface="Wingdings" pitchFamily="2" charset="2"/>
              <a:buNone/>
              <a:defRPr sz="3700" b="1" u="sng" baseline="0">
                <a:solidFill>
                  <a:schemeClr val="accent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390292" y="6378481"/>
            <a:ext cx="1004701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390292" y="14272738"/>
            <a:ext cx="10047018" cy="754045"/>
          </a:xfrm>
          <a:prstGeom prst="rect">
            <a:avLst/>
          </a:prstGeom>
          <a:noFill/>
        </p:spPr>
        <p:txBody>
          <a:bodyPr wrap="square" lIns="91436" tIns="91436" rIns="91436" bIns="91436" anchor="ctr" anchorCtr="0">
            <a:spAutoFit/>
          </a:bodyPr>
          <a:lstStyle>
            <a:lvl1pPr marL="0" indent="0" algn="l">
              <a:buClr>
                <a:schemeClr val="accent1"/>
              </a:buClr>
              <a:buSzPct val="100000"/>
              <a:buFont typeface="Wingdings" pitchFamily="2" charset="2"/>
              <a:buNone/>
              <a:defRPr sz="3700" b="1" u="sng" baseline="0">
                <a:solidFill>
                  <a:schemeClr val="accent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3390292" y="15011402"/>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390292" y="25679401"/>
            <a:ext cx="10047018" cy="754045"/>
          </a:xfrm>
          <a:prstGeom prst="rect">
            <a:avLst/>
          </a:prstGeom>
          <a:noFill/>
        </p:spPr>
        <p:txBody>
          <a:bodyPr wrap="square" lIns="91436" tIns="91436" rIns="91436" bIns="91436" anchor="ctr" anchorCtr="0">
            <a:spAutoFit/>
          </a:bodyPr>
          <a:lstStyle>
            <a:lvl1pPr marL="0" indent="0" algn="l">
              <a:buClr>
                <a:schemeClr val="accent1"/>
              </a:buClr>
              <a:buSzPct val="100000"/>
              <a:buFont typeface="Wingdings" pitchFamily="2" charset="2"/>
              <a:buNone/>
              <a:defRPr sz="3700" b="1" u="sng" baseline="0">
                <a:solidFill>
                  <a:schemeClr val="accent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390292" y="26433446"/>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59674" y="14951552"/>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932593" y="3127915"/>
            <a:ext cx="31998968" cy="1280160"/>
          </a:xfrm>
          <a:prstGeom prst="rect">
            <a:avLst/>
          </a:prstGeom>
        </p:spPr>
        <p:txBody>
          <a:bodyPr>
            <a:normAutofit/>
          </a:bodyPr>
          <a:lstStyle>
            <a:lvl1pPr marL="0" indent="0" algn="ctr">
              <a:buFontTx/>
              <a:buNone/>
              <a:defRPr sz="54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932593" y="1847755"/>
            <a:ext cx="31998968" cy="1280160"/>
          </a:xfrm>
          <a:prstGeom prst="rect">
            <a:avLst/>
          </a:prstGeom>
        </p:spPr>
        <p:txBody>
          <a:bodyPr anchor="t" anchorCtr="1">
            <a:normAutofit/>
          </a:bodyPr>
          <a:lstStyle>
            <a:lvl1pPr marL="0" indent="0" algn="ctr">
              <a:buFontTx/>
              <a:buNone/>
              <a:defRPr sz="8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932593" y="209781"/>
            <a:ext cx="31998968" cy="1637973"/>
          </a:xfrm>
          <a:prstGeom prst="rect">
            <a:avLst/>
          </a:prstGeom>
        </p:spPr>
        <p:txBody>
          <a:bodyPr anchor="t" anchorCtr="1">
            <a:normAutofit/>
          </a:bodyPr>
          <a:lstStyle>
            <a:lvl1pPr marL="0" indent="0" algn="ctr">
              <a:buFontTx/>
              <a:buNone/>
              <a:defRPr sz="96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662691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59674" y="6378481"/>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77827"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77825"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460161"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460162"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385343"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377404" y="5548749"/>
            <a:ext cx="10058400"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3390292" y="5548749"/>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390292" y="6378481"/>
            <a:ext cx="1004701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390292"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3390292" y="15011402"/>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390292" y="25679401"/>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390292" y="26433446"/>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59674" y="14951552"/>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438864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6x48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59674" y="6378481"/>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77827" y="5548749"/>
            <a:ext cx="10048875" cy="754045"/>
          </a:xfrm>
          <a:prstGeom prst="rect">
            <a:avLst/>
          </a:prstGeom>
          <a:noFill/>
        </p:spPr>
        <p:txBody>
          <a:bodyPr lIns="91436" tIns="91436" rIns="91436" bIns="91436" anchor="ctr" anchorCtr="0">
            <a:spAutoFit/>
          </a:bodyPr>
          <a:lstStyle>
            <a:lvl1pPr marL="0" indent="0" algn="l">
              <a:buClr>
                <a:schemeClr val="accent1"/>
              </a:buClr>
              <a:buSzPct val="100000"/>
              <a:buFont typeface="Wingdings" pitchFamily="2" charset="2"/>
              <a:buNone/>
              <a:defRPr sz="3700" b="1" u="sng" baseline="0">
                <a:solidFill>
                  <a:schemeClr val="accent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77825" y="14212513"/>
            <a:ext cx="10050462" cy="754045"/>
          </a:xfrm>
          <a:prstGeom prst="rect">
            <a:avLst/>
          </a:prstGeom>
          <a:noFill/>
        </p:spPr>
        <p:txBody>
          <a:bodyPr wrap="square" lIns="91436" tIns="91436" rIns="91436" bIns="91436" anchor="ctr" anchorCtr="0">
            <a:spAutoFit/>
          </a:bodyPr>
          <a:lstStyle>
            <a:lvl1pPr marL="0" indent="0" algn="l">
              <a:buClr>
                <a:schemeClr val="accent1"/>
              </a:buClr>
              <a:buSzPct val="100000"/>
              <a:buFont typeface="Wingdings" pitchFamily="2" charset="2"/>
              <a:buNone/>
              <a:defRPr sz="3700" b="1" u="sng" baseline="0">
                <a:solidFill>
                  <a:schemeClr val="accent1"/>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460161"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460162" y="5548749"/>
            <a:ext cx="10048875" cy="754045"/>
          </a:xfrm>
          <a:prstGeom prst="rect">
            <a:avLst/>
          </a:prstGeom>
          <a:noFill/>
        </p:spPr>
        <p:txBody>
          <a:bodyPr lIns="91436" tIns="91436" rIns="91436" bIns="91436" anchor="ctr" anchorCtr="0">
            <a:spAutoFit/>
          </a:bodyPr>
          <a:lstStyle>
            <a:lvl1pPr marL="0" indent="0" algn="l">
              <a:buClr>
                <a:schemeClr val="accent1"/>
              </a:buClr>
              <a:buSzPct val="100000"/>
              <a:buFont typeface="Wingdings" pitchFamily="2" charset="2"/>
              <a:buNone/>
              <a:defRPr sz="3700" b="1" u="sng" baseline="0">
                <a:solidFill>
                  <a:schemeClr val="accent1"/>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385343"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377404" y="5548749"/>
            <a:ext cx="10058400" cy="754045"/>
          </a:xfrm>
          <a:prstGeom prst="rect">
            <a:avLst/>
          </a:prstGeom>
          <a:noFill/>
        </p:spPr>
        <p:txBody>
          <a:bodyPr lIns="91436" tIns="91436" rIns="91436" bIns="91436" anchor="ctr" anchorCtr="0">
            <a:spAutoFit/>
          </a:bodyPr>
          <a:lstStyle>
            <a:lvl1pPr marL="0" indent="0" algn="l">
              <a:buClr>
                <a:schemeClr val="accent1"/>
              </a:buClr>
              <a:buSzPct val="100000"/>
              <a:buFont typeface="Wingdings" pitchFamily="2" charset="2"/>
              <a:buNone/>
              <a:defRPr sz="3700" b="1" u="sng" baseline="0">
                <a:solidFill>
                  <a:schemeClr val="accent1"/>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3390292" y="5548749"/>
            <a:ext cx="10047018" cy="754045"/>
          </a:xfrm>
          <a:prstGeom prst="rect">
            <a:avLst/>
          </a:prstGeom>
          <a:noFill/>
        </p:spPr>
        <p:txBody>
          <a:bodyPr wrap="square" lIns="91436" tIns="91436" rIns="91436" bIns="91436" anchor="ctr" anchorCtr="0">
            <a:spAutoFit/>
          </a:bodyPr>
          <a:lstStyle>
            <a:lvl1pPr marL="0" indent="0" algn="l">
              <a:buClr>
                <a:schemeClr val="accent1"/>
              </a:buClr>
              <a:buSzPct val="100000"/>
              <a:buFont typeface="Wingdings" pitchFamily="2" charset="2"/>
              <a:buNone/>
              <a:defRPr sz="3700" b="1" u="sng" baseline="0">
                <a:solidFill>
                  <a:schemeClr val="accent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390292" y="6378481"/>
            <a:ext cx="1004701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390292" y="14272738"/>
            <a:ext cx="10047018" cy="754045"/>
          </a:xfrm>
          <a:prstGeom prst="rect">
            <a:avLst/>
          </a:prstGeom>
          <a:noFill/>
        </p:spPr>
        <p:txBody>
          <a:bodyPr wrap="square" lIns="91436" tIns="91436" rIns="91436" bIns="91436" anchor="ctr" anchorCtr="0">
            <a:spAutoFit/>
          </a:bodyPr>
          <a:lstStyle>
            <a:lvl1pPr marL="0" indent="0" algn="l">
              <a:buClr>
                <a:schemeClr val="accent1"/>
              </a:buClr>
              <a:buSzPct val="100000"/>
              <a:buFont typeface="Wingdings" pitchFamily="2" charset="2"/>
              <a:buNone/>
              <a:defRPr sz="3700" b="1" u="sng" baseline="0">
                <a:solidFill>
                  <a:schemeClr val="accent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3390292" y="15011402"/>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390292" y="25679401"/>
            <a:ext cx="10047018" cy="754045"/>
          </a:xfrm>
          <a:prstGeom prst="rect">
            <a:avLst/>
          </a:prstGeom>
          <a:noFill/>
        </p:spPr>
        <p:txBody>
          <a:bodyPr wrap="square" lIns="91436" tIns="91436" rIns="91436" bIns="91436" anchor="ctr" anchorCtr="0">
            <a:spAutoFit/>
          </a:bodyPr>
          <a:lstStyle>
            <a:lvl1pPr marL="0" indent="0" algn="l">
              <a:buClr>
                <a:schemeClr val="accent1"/>
              </a:buClr>
              <a:buSzPct val="100000"/>
              <a:buFont typeface="Wingdings" pitchFamily="2" charset="2"/>
              <a:buNone/>
              <a:defRPr sz="3700" b="1" u="sng" baseline="0">
                <a:solidFill>
                  <a:schemeClr val="accent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390292" y="26433446"/>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59674" y="14951552"/>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932593" y="3127915"/>
            <a:ext cx="31998968" cy="1280160"/>
          </a:xfrm>
          <a:prstGeom prst="rect">
            <a:avLst/>
          </a:prstGeom>
        </p:spPr>
        <p:txBody>
          <a:bodyPr>
            <a:normAutofit/>
          </a:bodyPr>
          <a:lstStyle>
            <a:lvl1pPr marL="0" indent="0" algn="ctr">
              <a:buFontTx/>
              <a:buNone/>
              <a:defRPr sz="54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932593" y="1847755"/>
            <a:ext cx="31998968" cy="1280160"/>
          </a:xfrm>
          <a:prstGeom prst="rect">
            <a:avLst/>
          </a:prstGeom>
        </p:spPr>
        <p:txBody>
          <a:bodyPr anchor="t" anchorCtr="1">
            <a:normAutofit/>
          </a:bodyPr>
          <a:lstStyle>
            <a:lvl1pPr marL="0" indent="0" algn="ctr">
              <a:buFontTx/>
              <a:buNone/>
              <a:defRPr sz="8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932593" y="209781"/>
            <a:ext cx="31998968" cy="1637973"/>
          </a:xfrm>
          <a:prstGeom prst="rect">
            <a:avLst/>
          </a:prstGeom>
        </p:spPr>
        <p:txBody>
          <a:bodyPr anchor="t" anchorCtr="1">
            <a:normAutofit/>
          </a:bodyPr>
          <a:lstStyle>
            <a:lvl1pPr marL="0" indent="0" algn="ctr">
              <a:buFontTx/>
              <a:buNone/>
              <a:defRPr sz="96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3636736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8.png"/><Relationship Id="rId3" Type="http://schemas.openxmlformats.org/officeDocument/2006/relationships/slideLayout" Target="../slideLayouts/slideLayout3.xml"/><Relationship Id="rId7" Type="http://schemas.openxmlformats.org/officeDocument/2006/relationships/image" Target="../media/image3.png"/><Relationship Id="rId12"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6.png"/><Relationship Id="rId5" Type="http://schemas.openxmlformats.org/officeDocument/2006/relationships/image" Target="../media/image1.png"/><Relationship Id="rId10" Type="http://schemas.openxmlformats.org/officeDocument/2006/relationships/image" Target="../media/image5.png"/><Relationship Id="rId4" Type="http://schemas.openxmlformats.org/officeDocument/2006/relationships/theme" Target="../theme/theme1.xml"/><Relationship Id="rId9" Type="http://schemas.openxmlformats.org/officeDocument/2006/relationships/hyperlink" Target="https://www.posterpresentations.com/how-to-change-the-research-poster-template-colors.html" TargetMode="Externa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36598284-F28D-A64F-83EE-A86CA6EC938B}"/>
              </a:ext>
            </a:extLst>
          </p:cNvPr>
          <p:cNvSpPr/>
          <p:nvPr userDrawn="1"/>
        </p:nvSpPr>
        <p:spPr>
          <a:xfrm rot="10800000">
            <a:off x="0" y="31365486"/>
            <a:ext cx="43891200" cy="15497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0A8CE8E3-AE08-7141-8144-8FB830A2D4B4}"/>
              </a:ext>
            </a:extLst>
          </p:cNvPr>
          <p:cNvSpPr/>
          <p:nvPr userDrawn="1"/>
        </p:nvSpPr>
        <p:spPr>
          <a:xfrm>
            <a:off x="0" y="1"/>
            <a:ext cx="43891200" cy="44927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4">
            <a:extLst>
              <a:ext uri="{FF2B5EF4-FFF2-40B4-BE49-F238E27FC236}">
                <a16:creationId xmlns:a16="http://schemas.microsoft.com/office/drawing/2014/main" id="{3FFCB1CF-053D-954E-8947-A06DFECB49EC}"/>
              </a:ext>
            </a:extLst>
          </p:cNvPr>
          <p:cNvSpPr txBox="1">
            <a:spLocks noChangeArrowheads="1"/>
          </p:cNvSpPr>
          <p:nvPr userDrawn="1"/>
        </p:nvSpPr>
        <p:spPr bwMode="auto">
          <a:xfrm>
            <a:off x="1128393" y="31971938"/>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aphicFrame>
        <p:nvGraphicFramePr>
          <p:cNvPr id="7" name="Table 6">
            <a:extLst>
              <a:ext uri="{FF2B5EF4-FFF2-40B4-BE49-F238E27FC236}">
                <a16:creationId xmlns:a16="http://schemas.microsoft.com/office/drawing/2014/main" id="{F996620D-E92A-774B-8741-82D96712A9A9}"/>
              </a:ext>
            </a:extLst>
          </p:cNvPr>
          <p:cNvGraphicFramePr>
            <a:graphicFrameLocks noGrp="1"/>
          </p:cNvGraphicFramePr>
          <p:nvPr userDrawn="1">
            <p:extLst>
              <p:ext uri="{D42A27DB-BD31-4B8C-83A1-F6EECF244321}">
                <p14:modId xmlns:p14="http://schemas.microsoft.com/office/powerpoint/2010/main" val="1591189193"/>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standard screen size (4:3 Ratio) virtual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72417">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Virtual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Standard Size</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(4:3 Ratio)</a:t>
                      </a:r>
                      <a:r>
                        <a:rPr lang="en-US" sz="2000" dirty="0">
                          <a:solidFill>
                            <a:schemeClr val="bg1"/>
                          </a:solidFill>
                          <a:latin typeface="Arial" panose="020B0604020202020204" pitchFamily="34" charset="0"/>
                          <a:cs typeface="Arial" panose="020B0604020202020204" pitchFamily="34" charset="0"/>
                        </a:rPr>
                        <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r>
                        <a:rPr lang="en-US" sz="2000" b="0" baseline="0" dirty="0">
                          <a:solidFill>
                            <a:srgbClr val="FFC000"/>
                          </a:solidFill>
                          <a:latin typeface="Arial" panose="020B0604020202020204" pitchFamily="34" charset="0"/>
                          <a:cs typeface="Arial" panose="020B0604020202020204" pitchFamily="34" charset="0"/>
                        </a:rPr>
                        <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p>
                    <a:p>
                      <a:pPr marL="0" marR="0" indent="0" algn="l" defTabSz="4388900" rtl="0" eaLnBrk="1" fontAlgn="auto" latinLnBrk="0" hangingPunct="1">
                        <a:lnSpc>
                          <a:spcPct val="100000"/>
                        </a:lnSpc>
                        <a:spcBef>
                          <a:spcPts val="0"/>
                        </a:spcBef>
                        <a:spcAft>
                          <a:spcPts val="0"/>
                        </a:spcAft>
                        <a:buClrTx/>
                        <a:buSzTx/>
                        <a:buFontTx/>
                        <a:buNone/>
                        <a:tabLst/>
                        <a:defRPr/>
                      </a:pPr>
                      <a:r>
                        <a:rPr lang="en-US" sz="2000" b="0" baseline="0" dirty="0">
                          <a:solidFill>
                            <a:srgbClr val="FFC000"/>
                          </a:solidFill>
                          <a:latin typeface="Arial" panose="020B0604020202020204" pitchFamily="34" charset="0"/>
                          <a:cs typeface="Arial" panose="020B0604020202020204" pitchFamily="34" charset="0"/>
                        </a:rPr>
                        <a:t>36 tall x 48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dirty="0">
                        <a:solidFill>
                          <a:srgbClr val="1F3A4E"/>
                        </a:solidFill>
                      </a:endParaRPr>
                    </a:p>
                  </a:txBody>
                  <a:tcPr>
                    <a:blipFill rotWithShape="1">
                      <a:blip r:embed="rId5"/>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r>
                        <a:rPr lang="en-US" sz="2000" b="0" baseline="0" dirty="0">
                          <a:solidFill>
                            <a:srgbClr val="FFC000"/>
                          </a:solidFill>
                          <a:latin typeface="Arial" panose="020B0604020202020204" pitchFamily="34" charset="0"/>
                          <a:cs typeface="Arial" panose="020B0604020202020204" pitchFamily="34" charset="0"/>
                        </a:rPr>
                        <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dirty="0">
                        <a:solidFill>
                          <a:srgbClr val="1F3A4E"/>
                        </a:solidFill>
                      </a:endParaRPr>
                    </a:p>
                  </a:txBody>
                  <a:tcPr>
                    <a:blipFill rotWithShape="1">
                      <a:blip r:embed="rId6"/>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r>
                        <a:rPr lang="en-US" sz="2000" b="0" baseline="0" dirty="0">
                          <a:solidFill>
                            <a:schemeClr val="bg1"/>
                          </a:solidFill>
                          <a:latin typeface="Arial" panose="020B0604020202020204" pitchFamily="34" charset="0"/>
                          <a:cs typeface="Arial" panose="020B0604020202020204" pitchFamily="34" charset="0"/>
                        </a:rPr>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r>
                        <a:rPr lang="en-US" sz="2000" b="0" baseline="0" dirty="0">
                          <a:solidFill>
                            <a:schemeClr val="bg1"/>
                          </a:solidFill>
                          <a:latin typeface="Arial" panose="020B0604020202020204" pitchFamily="34" charset="0"/>
                          <a:cs typeface="Arial" panose="020B0604020202020204" pitchFamily="34" charset="0"/>
                        </a:rPr>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r>
                        <a:rPr lang="en-US" sz="2000" b="0" baseline="0" dirty="0">
                          <a:solidFill>
                            <a:schemeClr val="bg1"/>
                          </a:solidFill>
                          <a:latin typeface="Arial" panose="020B0604020202020204" pitchFamily="34" charset="0"/>
                          <a:cs typeface="Arial" panose="020B0604020202020204" pitchFamily="34" charset="0"/>
                        </a:rPr>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r>
                        <a:rPr lang="en-US" sz="2000" b="0" baseline="0" dirty="0">
                          <a:solidFill>
                            <a:schemeClr val="bg1"/>
                          </a:solidFill>
                          <a:latin typeface="Arial" panose="020B0604020202020204" pitchFamily="34" charset="0"/>
                          <a:cs typeface="Arial" panose="020B0604020202020204" pitchFamily="34" charset="0"/>
                        </a:rPr>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7"/>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9" name="Table 8">
            <a:extLst>
              <a:ext uri="{FF2B5EF4-FFF2-40B4-BE49-F238E27FC236}">
                <a16:creationId xmlns:a16="http://schemas.microsoft.com/office/drawing/2014/main" id="{905EDBB6-780F-FD49-9538-B30724256FC5}"/>
              </a:ext>
            </a:extLst>
          </p:cNvPr>
          <p:cNvGraphicFramePr>
            <a:graphicFrameLocks noGrp="1"/>
          </p:cNvGraphicFramePr>
          <p:nvPr userDrawn="1">
            <p:extLst>
              <p:ext uri="{D42A27DB-BD31-4B8C-83A1-F6EECF244321}">
                <p14:modId xmlns:p14="http://schemas.microsoft.com/office/powerpoint/2010/main" val="141159618"/>
              </p:ext>
            </p:extLst>
          </p:nvPr>
        </p:nvGraphicFramePr>
        <p:xfrm>
          <a:off x="44635119" y="14098"/>
          <a:ext cx="9619281" cy="32850893"/>
        </p:xfrm>
        <a:graphic>
          <a:graphicData uri="http://schemas.openxmlformats.org/drawingml/2006/table">
            <a:tbl>
              <a:tblPr firstRow="1" bandRow="1">
                <a:tableStyleId>{5C22544A-7EE6-4342-B048-85BDC9FD1C3A}</a:tableStyleId>
              </a:tblPr>
              <a:tblGrid>
                <a:gridCol w="3585856">
                  <a:extLst>
                    <a:ext uri="{9D8B030D-6E8A-4147-A177-3AD203B41FA5}">
                      <a16:colId xmlns:a16="http://schemas.microsoft.com/office/drawing/2014/main" val="20000"/>
                    </a:ext>
                  </a:extLst>
                </a:gridCol>
                <a:gridCol w="1199648">
                  <a:extLst>
                    <a:ext uri="{9D8B030D-6E8A-4147-A177-3AD203B41FA5}">
                      <a16:colId xmlns:a16="http://schemas.microsoft.com/office/drawing/2014/main" val="997673227"/>
                    </a:ext>
                  </a:extLst>
                </a:gridCol>
                <a:gridCol w="4833777">
                  <a:extLst>
                    <a:ext uri="{9D8B030D-6E8A-4147-A177-3AD203B41FA5}">
                      <a16:colId xmlns:a16="http://schemas.microsoft.com/office/drawing/2014/main" val="4164475170"/>
                    </a:ext>
                  </a:extLst>
                </a:gridCol>
              </a:tblGrid>
              <a:tr h="1296236">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076923">
                <a:tc gridSpan="3">
                  <a:txBody>
                    <a:bodyPr/>
                    <a:lstStyle/>
                    <a:p>
                      <a:pPr algn="l"/>
                      <a:r>
                        <a:rPr lang="en-US" sz="29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9">
                            <a:extLst>
                              <a:ext uri="{A12FA001-AC4F-418D-AE19-62706E023703}">
                                <ahyp:hlinkClr xmlns:ahyp="http://schemas.microsoft.com/office/drawing/2018/hyperlinkcolor" xmlns=""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10"/>
                      <a:stretch>
                        <a:fillRect/>
                      </a:stretch>
                    </a:blipFill>
                  </a:tcPr>
                </a:tc>
                <a:tc hMerge="1">
                  <a:txBody>
                    <a:bodyPr/>
                    <a:lstStyle/>
                    <a:p>
                      <a:endParaRPr lang="en-US"/>
                    </a:p>
                  </a:txBody>
                  <a:tcPr/>
                </a:tc>
                <a:extLst>
                  <a:ext uri="{0D108BD9-81ED-4DB2-BD59-A6C34878D82A}">
                    <a16:rowId xmlns:a16="http://schemas.microsoft.com/office/drawing/2014/main" val="10001"/>
                  </a:ext>
                </a:extLst>
              </a:tr>
              <a:tr h="2854805">
                <a:tc gridSpan="3">
                  <a:txBody>
                    <a:bodyPr/>
                    <a:lstStyle/>
                    <a:p>
                      <a:r>
                        <a:rPr lang="en-US" sz="29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https://www.posterpresentations.com/how-to-change-the-column-configuration.html</a:t>
                      </a:r>
                      <a:endParaRPr lang="en-US" sz="8600"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11"/>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353616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2">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9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391719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672668">
                <a:tc gridSpan="2">
                  <a:txBody>
                    <a:bodyPr/>
                    <a:lstStyle/>
                    <a:p>
                      <a:r>
                        <a:rPr lang="en-US" sz="2900" b="1" dirty="0">
                          <a:solidFill>
                            <a:srgbClr val="FFC000"/>
                          </a:solidFill>
                          <a:latin typeface="Arial" panose="020B0604020202020204" pitchFamily="34" charset="0"/>
                          <a:cs typeface="Arial" panose="020B0604020202020204" pitchFamily="34" charset="0"/>
                        </a:rPr>
                        <a:t>How to</a:t>
                      </a:r>
                      <a:r>
                        <a:rPr lang="en-US" sz="2900" b="1" baseline="0" dirty="0">
                          <a:solidFill>
                            <a:srgbClr val="FFC000"/>
                          </a:solidFill>
                          <a:latin typeface="Arial" panose="020B0604020202020204" pitchFamily="34" charset="0"/>
                          <a:cs typeface="Arial" panose="020B0604020202020204" pitchFamily="34" charset="0"/>
                        </a:rPr>
                        <a:t> preview your poster prior to presenting</a:t>
                      </a:r>
                      <a:endParaRPr lang="en-US" sz="29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sz="86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1743746">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900" b="1" noProof="0" dirty="0">
                          <a:solidFill>
                            <a:srgbClr val="FFC000"/>
                          </a:solidFill>
                          <a:latin typeface="Arial"/>
                          <a:cs typeface="Arial"/>
                        </a:rPr>
                        <a:t>How to present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finish designing your poster and are ready to virtually present it, follow the conference organizers' instructions.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a:cs typeface="Arial"/>
                      </a:endParaRP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807340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Publish, present virtually, share, and discuss!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0" noProof="0" dirty="0">
                          <a:solidFill>
                            <a:schemeClr val="bg1"/>
                          </a:solidFill>
                          <a:latin typeface="Arial"/>
                          <a:cs typeface="Arial"/>
                        </a:rPr>
                        <a:t>Submit your poster and add it to the Research Poster Virtual Library.</a:t>
                      </a:r>
                      <a:r>
                        <a:rPr lang="en-US" sz="2400" b="0" noProof="0" dirty="0">
                          <a:solidFill>
                            <a:srgbClr val="FFC000"/>
                          </a:solidFill>
                          <a:latin typeface="Arial"/>
                          <a:cs typeface="Arial"/>
                        </a:rPr>
                        <a:t/>
                      </a:r>
                      <a:br>
                        <a:rPr lang="en-US" sz="2400" b="0" noProof="0" dirty="0">
                          <a:solidFill>
                            <a:srgbClr val="FFC000"/>
                          </a:solidFill>
                          <a:latin typeface="Arial"/>
                          <a:cs typeface="Arial"/>
                        </a:rPr>
                      </a:br>
                      <a:r>
                        <a:rPr lang="en-US" sz="2400" b="0" noProof="0" dirty="0">
                          <a:solidFill>
                            <a:srgbClr val="FFC000"/>
                          </a:solidFill>
                          <a:latin typeface="Arial"/>
                          <a:cs typeface="Arial"/>
                        </a:rPr>
                        <a:t/>
                      </a:r>
                      <a:br>
                        <a:rPr lang="en-US" sz="2400" b="0" noProof="0" dirty="0">
                          <a:solidFill>
                            <a:srgbClr val="FFC000"/>
                          </a:solidFill>
                          <a:latin typeface="Arial"/>
                          <a:cs typeface="Arial"/>
                        </a:rPr>
                      </a:br>
                      <a:r>
                        <a:rPr lang="en-US" sz="2400" b="1" noProof="0" dirty="0">
                          <a:solidFill>
                            <a:srgbClr val="FFC000"/>
                          </a:solidFill>
                          <a:latin typeface="Arial"/>
                          <a:cs typeface="Arial"/>
                        </a:rPr>
                        <a:t>Continuous global reach</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0" noProof="0" dirty="0">
                          <a:solidFill>
                            <a:schemeClr val="bg1"/>
                          </a:solidFill>
                          <a:latin typeface="Arial"/>
                          <a:cs typeface="Arial"/>
                        </a:rPr>
                        <a:t>Share your research with thousands of students, educators, scientists, and researchers from all over the United States and the World.</a:t>
                      </a: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b="0" noProof="0" dirty="0">
                        <a:solidFill>
                          <a:srgbClr val="FFC000"/>
                        </a:solidFill>
                        <a:latin typeface="Arial"/>
                        <a:cs typeface="Arial"/>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Full-featured poster showcase included</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0" noProof="0" dirty="0">
                          <a:solidFill>
                            <a:schemeClr val="bg1"/>
                          </a:solidFill>
                          <a:latin typeface="Arial"/>
                          <a:cs typeface="Arial"/>
                        </a:rPr>
                        <a:t>Present your poster on a  professional full-featured and customizable web page that includes full screen functions, social sharing, your own discussion board, private contact form, narration and more.</a:t>
                      </a: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b="0" noProof="0" dirty="0">
                        <a:solidFill>
                          <a:srgbClr val="FFC000"/>
                        </a:solidFill>
                        <a:latin typeface="Arial"/>
                        <a:cs typeface="Arial"/>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Convenience for presenter groups and conference coordinators </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0" noProof="0" dirty="0">
                          <a:solidFill>
                            <a:schemeClr val="bg1"/>
                          </a:solidFill>
                          <a:latin typeface="Arial"/>
                          <a:cs typeface="Arial"/>
                        </a:rPr>
                        <a:t>Published posters can easily be presented at virtual conferences. Perfect solution for organizers of meetings and conferences.</a:t>
                      </a:r>
                      <a:r>
                        <a:rPr lang="en-US" sz="2400" b="0" noProof="0" dirty="0">
                          <a:solidFill>
                            <a:srgbClr val="FFC000"/>
                          </a:solidFill>
                          <a:latin typeface="Arial"/>
                          <a:cs typeface="Arial"/>
                        </a:rPr>
                        <a:t/>
                      </a:r>
                      <a:br>
                        <a:rPr lang="en-US" sz="2400" b="0" noProof="0" dirty="0">
                          <a:solidFill>
                            <a:srgbClr val="FFC000"/>
                          </a:solidFill>
                          <a:latin typeface="Arial"/>
                          <a:cs typeface="Arial"/>
                        </a:rPr>
                      </a:br>
                      <a:endParaRPr lang="en-US" sz="2400" b="0" noProof="0" dirty="0">
                        <a:solidFill>
                          <a:srgbClr val="FFC000"/>
                        </a:solidFill>
                        <a:latin typeface="Arial"/>
                        <a:cs typeface="Arial"/>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900" b="1" noProof="0" dirty="0">
                          <a:solidFill>
                            <a:srgbClr val="FFC000"/>
                          </a:solidFill>
                          <a:latin typeface="Arial"/>
                          <a:cs typeface="Arial"/>
                        </a:rPr>
                        <a:t>https://www.PosterPresentations.com/research</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1" noProof="0" dirty="0">
                        <a:solidFill>
                          <a:srgbClr val="FFC000"/>
                        </a:solidFill>
                        <a:latin typeface="Arial"/>
                        <a:cs typeface="Arial"/>
                      </a:endParaRPr>
                    </a:p>
                  </a:txBody>
                  <a:tcPr marL="182880" marT="137160">
                    <a:solidFill>
                      <a:srgbClr val="003366"/>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48051497"/>
                  </a:ext>
                </a:extLst>
              </a:tr>
              <a:tr h="1176075">
                <a:tc gridSpan="3">
                  <a:txBody>
                    <a:bodyPr/>
                    <a:lstStyle/>
                    <a:p>
                      <a:endParaRPr lang="en-US" sz="2400" dirty="0">
                        <a:solidFill>
                          <a:srgbClr val="1F3A4E"/>
                        </a:solidFill>
                      </a:endParaRPr>
                    </a:p>
                  </a:txBody>
                  <a:tcPr marL="182880" marT="137160">
                    <a:blipFill dpi="0" rotWithShape="1">
                      <a:blip r:embed="rId13">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500444">
                <a:tc>
                  <a:txBody>
                    <a:bodyPr/>
                    <a:lstStyle/>
                    <a:p>
                      <a:pPr>
                        <a:lnSpc>
                          <a:spcPts val="2600"/>
                        </a:lnSpc>
                      </a:pPr>
                      <a:r>
                        <a:rPr lang="en-US" sz="2100" dirty="0">
                          <a:solidFill>
                            <a:schemeClr val="bg1">
                              <a:lumMod val="85000"/>
                            </a:schemeClr>
                          </a:solidFill>
                          <a:latin typeface="Arial"/>
                          <a:cs typeface="Arial"/>
                        </a:rPr>
                        <a:t>© 2020</a:t>
                      </a:r>
                      <a:r>
                        <a:rPr lang="en-US" sz="2100" baseline="0" dirty="0">
                          <a:solidFill>
                            <a:schemeClr val="bg1">
                              <a:lumMod val="85000"/>
                            </a:schemeClr>
                          </a:solidFill>
                          <a:latin typeface="Arial"/>
                          <a:cs typeface="Arial"/>
                        </a:rPr>
                        <a:t> </a:t>
                      </a:r>
                      <a:r>
                        <a:rPr lang="en-US" sz="2100" dirty="0">
                          <a:solidFill>
                            <a:schemeClr val="bg1">
                              <a:lumMod val="85000"/>
                            </a:schemeClr>
                          </a:solidFill>
                          <a:latin typeface="Arial"/>
                          <a:cs typeface="Arial"/>
                        </a:rPr>
                        <a:t>PosterPresentations.com</a:t>
                      </a:r>
                      <a:br>
                        <a:rPr lang="en-US" sz="2100" dirty="0">
                          <a:solidFill>
                            <a:schemeClr val="bg1">
                              <a:lumMod val="85000"/>
                            </a:schemeClr>
                          </a:solidFill>
                          <a:latin typeface="Arial"/>
                          <a:cs typeface="Arial"/>
                        </a:rPr>
                      </a:br>
                      <a:r>
                        <a:rPr lang="en-US" sz="2100" dirty="0">
                          <a:solidFill>
                            <a:schemeClr val="bg1">
                              <a:lumMod val="85000"/>
                            </a:schemeClr>
                          </a:solidFill>
                          <a:latin typeface="Arial"/>
                          <a:cs typeface="Arial"/>
                        </a:rPr>
                        <a:t>2117 Fourth Street ,</a:t>
                      </a:r>
                      <a:r>
                        <a:rPr lang="en-US" sz="2100" baseline="0" dirty="0">
                          <a:solidFill>
                            <a:schemeClr val="bg1">
                              <a:lumMod val="85000"/>
                            </a:schemeClr>
                          </a:solidFill>
                          <a:latin typeface="Arial"/>
                          <a:cs typeface="Arial"/>
                        </a:rPr>
                        <a:t> STE C        </a:t>
                      </a:r>
                    </a:p>
                    <a:p>
                      <a:pPr>
                        <a:lnSpc>
                          <a:spcPts val="2600"/>
                        </a:lnSpc>
                      </a:pPr>
                      <a:r>
                        <a:rPr lang="en-US" sz="2100" baseline="0" dirty="0">
                          <a:solidFill>
                            <a:schemeClr val="bg1">
                              <a:lumMod val="85000"/>
                            </a:schemeClr>
                          </a:solidFill>
                          <a:latin typeface="Arial"/>
                          <a:cs typeface="Arial"/>
                        </a:rPr>
                        <a:t>Berkeley CA 94710 USA</a:t>
                      </a:r>
                      <a:endParaRPr lang="en-US" sz="21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https://www.posterpresentations.com/helpdesk.html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 id="2147483686" r:id="rId2"/>
    <p:sldLayoutId id="2147483700" r:id="rId3"/>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0B91B61-1BF7-CF4F-A115-F49A79331A94}"/>
              </a:ext>
            </a:extLst>
          </p:cNvPr>
          <p:cNvSpPr/>
          <p:nvPr userDrawn="1"/>
        </p:nvSpPr>
        <p:spPr>
          <a:xfrm rot="10800000">
            <a:off x="0" y="31365486"/>
            <a:ext cx="43891200" cy="15497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33DC4674-0CF7-354A-A116-FE36983B2F8A}"/>
              </a:ext>
            </a:extLst>
          </p:cNvPr>
          <p:cNvSpPr/>
          <p:nvPr userDrawn="1"/>
        </p:nvSpPr>
        <p:spPr>
          <a:xfrm>
            <a:off x="0" y="1"/>
            <a:ext cx="43891200" cy="44927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Box 14">
            <a:extLst>
              <a:ext uri="{FF2B5EF4-FFF2-40B4-BE49-F238E27FC236}">
                <a16:creationId xmlns:a16="http://schemas.microsoft.com/office/drawing/2014/main" id="{DE33BC39-810B-224F-8803-2E61979327C9}"/>
              </a:ext>
            </a:extLst>
          </p:cNvPr>
          <p:cNvSpPr txBox="1">
            <a:spLocks noChangeArrowheads="1"/>
          </p:cNvSpPr>
          <p:nvPr userDrawn="1"/>
        </p:nvSpPr>
        <p:spPr bwMode="auto">
          <a:xfrm>
            <a:off x="1128393" y="31971938"/>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8" name="Text Placeholder 3">
            <a:extLst>
              <a:ext uri="{FF2B5EF4-FFF2-40B4-BE49-F238E27FC236}">
                <a16:creationId xmlns:a16="http://schemas.microsoft.com/office/drawing/2014/main" id="{5DD732AC-3E9E-AA4A-B182-B91BD39117A4}"/>
              </a:ext>
            </a:extLst>
          </p:cNvPr>
          <p:cNvSpPr txBox="1">
            <a:spLocks/>
          </p:cNvSpPr>
          <p:nvPr userDrawn="1"/>
        </p:nvSpPr>
        <p:spPr>
          <a:xfrm>
            <a:off x="459674" y="6378481"/>
            <a:ext cx="10056813" cy="846363"/>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dirty="0"/>
              <a:t>Type in or paste your text here</a:t>
            </a:r>
          </a:p>
        </p:txBody>
      </p:sp>
      <p:sp>
        <p:nvSpPr>
          <p:cNvPr id="9" name="Text Placeholder 5">
            <a:extLst>
              <a:ext uri="{FF2B5EF4-FFF2-40B4-BE49-F238E27FC236}">
                <a16:creationId xmlns:a16="http://schemas.microsoft.com/office/drawing/2014/main" id="{609F4039-E820-734C-ADDF-D84CC5DAE2AE}"/>
              </a:ext>
            </a:extLst>
          </p:cNvPr>
          <p:cNvSpPr txBox="1">
            <a:spLocks/>
          </p:cNvSpPr>
          <p:nvPr userDrawn="1"/>
        </p:nvSpPr>
        <p:spPr>
          <a:xfrm>
            <a:off x="477827" y="5548749"/>
            <a:ext cx="10048875" cy="754045"/>
          </a:xfrm>
          <a:prstGeom prst="rect">
            <a:avLst/>
          </a:prstGeom>
          <a:noFill/>
        </p:spPr>
        <p:txBody>
          <a:bodyPr lIns="91436" tIns="91436" rIns="91436" bIns="91436" anchor="ctr" anchorCtr="0">
            <a:spAutoFit/>
          </a:bodyPr>
          <a:lstStyle>
            <a:lvl1pPr marL="0" indent="0" algn="l" defTabSz="4388900" rtl="0" eaLnBrk="1" latinLnBrk="0" hangingPunct="1">
              <a:spcBef>
                <a:spcPct val="20000"/>
              </a:spcBef>
              <a:buClr>
                <a:schemeClr val="accent1"/>
              </a:buClr>
              <a:buSzPct val="100000"/>
              <a:buFont typeface="Wingdings" pitchFamily="2" charset="2"/>
              <a:buNone/>
              <a:defRPr sz="3700" b="1" u="sng" kern="1200" baseline="0">
                <a:solidFill>
                  <a:schemeClr val="accent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dirty="0"/>
              <a:t>(click to edit) INTRODUCTION or ABSTRACT</a:t>
            </a:r>
          </a:p>
        </p:txBody>
      </p:sp>
      <p:sp>
        <p:nvSpPr>
          <p:cNvPr id="11" name="Text Placeholder 5">
            <a:extLst>
              <a:ext uri="{FF2B5EF4-FFF2-40B4-BE49-F238E27FC236}">
                <a16:creationId xmlns:a16="http://schemas.microsoft.com/office/drawing/2014/main" id="{9E0C7155-99EC-7148-984A-9AED97984EBE}"/>
              </a:ext>
            </a:extLst>
          </p:cNvPr>
          <p:cNvSpPr txBox="1">
            <a:spLocks/>
          </p:cNvSpPr>
          <p:nvPr userDrawn="1"/>
        </p:nvSpPr>
        <p:spPr>
          <a:xfrm>
            <a:off x="477825" y="14212513"/>
            <a:ext cx="10050462" cy="754045"/>
          </a:xfrm>
          <a:prstGeom prst="rect">
            <a:avLst/>
          </a:prstGeom>
          <a:noFill/>
        </p:spPr>
        <p:txBody>
          <a:bodyPr wrap="square" lIns="91436" tIns="91436" rIns="91436" bIns="91436" anchor="ctr" anchorCtr="0">
            <a:spAutoFit/>
          </a:bodyPr>
          <a:lstStyle>
            <a:lvl1pPr marL="0" indent="0" algn="l" defTabSz="4388900" rtl="0" eaLnBrk="1" latinLnBrk="0" hangingPunct="1">
              <a:spcBef>
                <a:spcPct val="20000"/>
              </a:spcBef>
              <a:buClr>
                <a:schemeClr val="accent1"/>
              </a:buClr>
              <a:buSzPct val="100000"/>
              <a:buFont typeface="Wingdings" pitchFamily="2" charset="2"/>
              <a:buNone/>
              <a:defRPr sz="3700" b="1" u="sng" kern="1200" baseline="0">
                <a:solidFill>
                  <a:schemeClr val="accent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dirty="0"/>
              <a:t>(click to edit)  OBJECTIVES</a:t>
            </a:r>
          </a:p>
        </p:txBody>
      </p:sp>
      <p:sp>
        <p:nvSpPr>
          <p:cNvPr id="12" name="Text Placeholder 3">
            <a:extLst>
              <a:ext uri="{FF2B5EF4-FFF2-40B4-BE49-F238E27FC236}">
                <a16:creationId xmlns:a16="http://schemas.microsoft.com/office/drawing/2014/main" id="{FD6EF4D6-BCDF-0E4D-8328-4D5259E0E1AF}"/>
              </a:ext>
            </a:extLst>
          </p:cNvPr>
          <p:cNvSpPr txBox="1">
            <a:spLocks/>
          </p:cNvSpPr>
          <p:nvPr userDrawn="1"/>
        </p:nvSpPr>
        <p:spPr>
          <a:xfrm>
            <a:off x="11460161" y="6378481"/>
            <a:ext cx="10048874" cy="846363"/>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dirty="0"/>
              <a:t>Type in or paste your text here</a:t>
            </a:r>
          </a:p>
        </p:txBody>
      </p:sp>
      <p:sp>
        <p:nvSpPr>
          <p:cNvPr id="13" name="Text Placeholder 5">
            <a:extLst>
              <a:ext uri="{FF2B5EF4-FFF2-40B4-BE49-F238E27FC236}">
                <a16:creationId xmlns:a16="http://schemas.microsoft.com/office/drawing/2014/main" id="{F03D84C9-4789-2645-A0D4-1041D18D8A3D}"/>
              </a:ext>
            </a:extLst>
          </p:cNvPr>
          <p:cNvSpPr txBox="1">
            <a:spLocks/>
          </p:cNvSpPr>
          <p:nvPr userDrawn="1"/>
        </p:nvSpPr>
        <p:spPr>
          <a:xfrm>
            <a:off x="11460162" y="5548749"/>
            <a:ext cx="10048875" cy="754045"/>
          </a:xfrm>
          <a:prstGeom prst="rect">
            <a:avLst/>
          </a:prstGeom>
          <a:noFill/>
        </p:spPr>
        <p:txBody>
          <a:bodyPr lIns="91436" tIns="91436" rIns="91436" bIns="91436" anchor="ctr" anchorCtr="0">
            <a:spAutoFit/>
          </a:bodyPr>
          <a:lstStyle>
            <a:lvl1pPr marL="0" indent="0" algn="l" defTabSz="4388900" rtl="0" eaLnBrk="1" latinLnBrk="0" hangingPunct="1">
              <a:spcBef>
                <a:spcPct val="20000"/>
              </a:spcBef>
              <a:buClr>
                <a:schemeClr val="accent1"/>
              </a:buClr>
              <a:buSzPct val="100000"/>
              <a:buFont typeface="Wingdings" pitchFamily="2" charset="2"/>
              <a:buNone/>
              <a:defRPr sz="3700" b="1" u="sng" kern="1200" baseline="0">
                <a:solidFill>
                  <a:schemeClr val="accent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dirty="0"/>
              <a:t>(click to edit)  MATERIALS &amp; METHODS</a:t>
            </a:r>
          </a:p>
        </p:txBody>
      </p:sp>
      <p:sp>
        <p:nvSpPr>
          <p:cNvPr id="14" name="Text Placeholder 3">
            <a:extLst>
              <a:ext uri="{FF2B5EF4-FFF2-40B4-BE49-F238E27FC236}">
                <a16:creationId xmlns:a16="http://schemas.microsoft.com/office/drawing/2014/main" id="{48B0F29A-1496-164F-B7A8-A71F3831EAD6}"/>
              </a:ext>
            </a:extLst>
          </p:cNvPr>
          <p:cNvSpPr txBox="1">
            <a:spLocks/>
          </p:cNvSpPr>
          <p:nvPr userDrawn="1"/>
        </p:nvSpPr>
        <p:spPr>
          <a:xfrm>
            <a:off x="22385343" y="6378481"/>
            <a:ext cx="10048874" cy="846363"/>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dirty="0"/>
              <a:t>Type in or paste your text here</a:t>
            </a:r>
          </a:p>
        </p:txBody>
      </p:sp>
      <p:sp>
        <p:nvSpPr>
          <p:cNvPr id="15" name="Text Placeholder 5">
            <a:extLst>
              <a:ext uri="{FF2B5EF4-FFF2-40B4-BE49-F238E27FC236}">
                <a16:creationId xmlns:a16="http://schemas.microsoft.com/office/drawing/2014/main" id="{F8EF562C-EBD7-054A-A2AC-2878C2B07911}"/>
              </a:ext>
            </a:extLst>
          </p:cNvPr>
          <p:cNvSpPr txBox="1">
            <a:spLocks/>
          </p:cNvSpPr>
          <p:nvPr userDrawn="1"/>
        </p:nvSpPr>
        <p:spPr>
          <a:xfrm>
            <a:off x="22377404" y="5548749"/>
            <a:ext cx="10058400" cy="754045"/>
          </a:xfrm>
          <a:prstGeom prst="rect">
            <a:avLst/>
          </a:prstGeom>
          <a:noFill/>
        </p:spPr>
        <p:txBody>
          <a:bodyPr lIns="91436" tIns="91436" rIns="91436" bIns="91436" anchor="ctr" anchorCtr="0">
            <a:spAutoFit/>
          </a:bodyPr>
          <a:lstStyle>
            <a:lvl1pPr marL="0" indent="0" algn="l" defTabSz="4388900" rtl="0" eaLnBrk="1" latinLnBrk="0" hangingPunct="1">
              <a:spcBef>
                <a:spcPct val="20000"/>
              </a:spcBef>
              <a:buClr>
                <a:schemeClr val="accent1"/>
              </a:buClr>
              <a:buSzPct val="100000"/>
              <a:buFont typeface="Wingdings" pitchFamily="2" charset="2"/>
              <a:buNone/>
              <a:defRPr sz="3700" b="1" u="sng" kern="1200" baseline="0">
                <a:solidFill>
                  <a:schemeClr val="accent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dirty="0"/>
              <a:t>(click to edit)  RESULTS</a:t>
            </a:r>
          </a:p>
        </p:txBody>
      </p:sp>
      <p:sp>
        <p:nvSpPr>
          <p:cNvPr id="16" name="Text Placeholder 5">
            <a:extLst>
              <a:ext uri="{FF2B5EF4-FFF2-40B4-BE49-F238E27FC236}">
                <a16:creationId xmlns:a16="http://schemas.microsoft.com/office/drawing/2014/main" id="{6EBFD6E6-D930-EE40-8FC7-D76AF1D0E745}"/>
              </a:ext>
            </a:extLst>
          </p:cNvPr>
          <p:cNvSpPr txBox="1">
            <a:spLocks/>
          </p:cNvSpPr>
          <p:nvPr userDrawn="1"/>
        </p:nvSpPr>
        <p:spPr>
          <a:xfrm>
            <a:off x="33390292" y="5548749"/>
            <a:ext cx="10047018" cy="754045"/>
          </a:xfrm>
          <a:prstGeom prst="rect">
            <a:avLst/>
          </a:prstGeom>
          <a:noFill/>
        </p:spPr>
        <p:txBody>
          <a:bodyPr wrap="square" lIns="91436" tIns="91436" rIns="91436" bIns="91436" anchor="ctr" anchorCtr="0">
            <a:spAutoFit/>
          </a:bodyPr>
          <a:lstStyle>
            <a:lvl1pPr marL="0" indent="0" algn="l" defTabSz="4388900" rtl="0" eaLnBrk="1" latinLnBrk="0" hangingPunct="1">
              <a:spcBef>
                <a:spcPct val="20000"/>
              </a:spcBef>
              <a:buClr>
                <a:schemeClr val="accent1"/>
              </a:buClr>
              <a:buSzPct val="100000"/>
              <a:buFont typeface="Wingdings" pitchFamily="2" charset="2"/>
              <a:buNone/>
              <a:defRPr sz="3700" b="1" u="sng" kern="1200" baseline="0">
                <a:solidFill>
                  <a:schemeClr val="accent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dirty="0"/>
              <a:t>(click to edit)  CONCLUSIONS</a:t>
            </a:r>
          </a:p>
        </p:txBody>
      </p:sp>
      <p:sp>
        <p:nvSpPr>
          <p:cNvPr id="17" name="Text Placeholder 3">
            <a:extLst>
              <a:ext uri="{FF2B5EF4-FFF2-40B4-BE49-F238E27FC236}">
                <a16:creationId xmlns:a16="http://schemas.microsoft.com/office/drawing/2014/main" id="{802A46EB-776F-BF46-A88D-CF9AB67DA71E}"/>
              </a:ext>
            </a:extLst>
          </p:cNvPr>
          <p:cNvSpPr txBox="1">
            <a:spLocks/>
          </p:cNvSpPr>
          <p:nvPr userDrawn="1"/>
        </p:nvSpPr>
        <p:spPr>
          <a:xfrm>
            <a:off x="33390292" y="6378481"/>
            <a:ext cx="10047018" cy="846363"/>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dirty="0"/>
              <a:t>Type in or paste your text here</a:t>
            </a:r>
          </a:p>
        </p:txBody>
      </p:sp>
      <p:sp>
        <p:nvSpPr>
          <p:cNvPr id="18" name="Text Placeholder 5">
            <a:extLst>
              <a:ext uri="{FF2B5EF4-FFF2-40B4-BE49-F238E27FC236}">
                <a16:creationId xmlns:a16="http://schemas.microsoft.com/office/drawing/2014/main" id="{25460E65-74E6-8846-A727-BB6BBAD071AE}"/>
              </a:ext>
            </a:extLst>
          </p:cNvPr>
          <p:cNvSpPr txBox="1">
            <a:spLocks/>
          </p:cNvSpPr>
          <p:nvPr userDrawn="1"/>
        </p:nvSpPr>
        <p:spPr>
          <a:xfrm>
            <a:off x="33390292" y="14272738"/>
            <a:ext cx="10047018" cy="754045"/>
          </a:xfrm>
          <a:prstGeom prst="rect">
            <a:avLst/>
          </a:prstGeom>
          <a:noFill/>
        </p:spPr>
        <p:txBody>
          <a:bodyPr wrap="square" lIns="91436" tIns="91436" rIns="91436" bIns="91436" anchor="ctr" anchorCtr="0">
            <a:spAutoFit/>
          </a:bodyPr>
          <a:lstStyle>
            <a:lvl1pPr marL="0" indent="0" algn="l" defTabSz="4388900" rtl="0" eaLnBrk="1" latinLnBrk="0" hangingPunct="1">
              <a:spcBef>
                <a:spcPct val="20000"/>
              </a:spcBef>
              <a:buClr>
                <a:schemeClr val="accent1"/>
              </a:buClr>
              <a:buSzPct val="100000"/>
              <a:buFont typeface="Wingdings" pitchFamily="2" charset="2"/>
              <a:buNone/>
              <a:defRPr sz="3700" b="1" u="sng" kern="1200" baseline="0">
                <a:solidFill>
                  <a:schemeClr val="accent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dirty="0"/>
              <a:t>(click to edit)  REFERENCES</a:t>
            </a:r>
          </a:p>
        </p:txBody>
      </p:sp>
      <p:sp>
        <p:nvSpPr>
          <p:cNvPr id="19" name="Text Placeholder 3">
            <a:extLst>
              <a:ext uri="{FF2B5EF4-FFF2-40B4-BE49-F238E27FC236}">
                <a16:creationId xmlns:a16="http://schemas.microsoft.com/office/drawing/2014/main" id="{4F37FE17-0EC4-9F4C-9A7E-25D1C6169A89}"/>
              </a:ext>
            </a:extLst>
          </p:cNvPr>
          <p:cNvSpPr txBox="1">
            <a:spLocks/>
          </p:cNvSpPr>
          <p:nvPr userDrawn="1"/>
        </p:nvSpPr>
        <p:spPr>
          <a:xfrm>
            <a:off x="33390292" y="15011402"/>
            <a:ext cx="10052050" cy="846363"/>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dirty="0"/>
              <a:t>Type in or paste your text here</a:t>
            </a:r>
          </a:p>
        </p:txBody>
      </p:sp>
      <p:sp>
        <p:nvSpPr>
          <p:cNvPr id="20" name="Text Placeholder 5">
            <a:extLst>
              <a:ext uri="{FF2B5EF4-FFF2-40B4-BE49-F238E27FC236}">
                <a16:creationId xmlns:a16="http://schemas.microsoft.com/office/drawing/2014/main" id="{99AB85CB-8CCD-D64F-BB54-7D62FBC4C219}"/>
              </a:ext>
            </a:extLst>
          </p:cNvPr>
          <p:cNvSpPr txBox="1">
            <a:spLocks/>
          </p:cNvSpPr>
          <p:nvPr userDrawn="1"/>
        </p:nvSpPr>
        <p:spPr>
          <a:xfrm>
            <a:off x="33390292" y="25679401"/>
            <a:ext cx="10047018" cy="754045"/>
          </a:xfrm>
          <a:prstGeom prst="rect">
            <a:avLst/>
          </a:prstGeom>
          <a:noFill/>
        </p:spPr>
        <p:txBody>
          <a:bodyPr wrap="square" lIns="91436" tIns="91436" rIns="91436" bIns="91436" anchor="ctr" anchorCtr="0">
            <a:spAutoFit/>
          </a:bodyPr>
          <a:lstStyle>
            <a:lvl1pPr marL="0" indent="0" algn="l" defTabSz="4388900" rtl="0" eaLnBrk="1" latinLnBrk="0" hangingPunct="1">
              <a:spcBef>
                <a:spcPct val="20000"/>
              </a:spcBef>
              <a:buClr>
                <a:schemeClr val="accent1"/>
              </a:buClr>
              <a:buSzPct val="100000"/>
              <a:buFont typeface="Wingdings" pitchFamily="2" charset="2"/>
              <a:buNone/>
              <a:defRPr sz="3700" b="1" u="sng" kern="1200" baseline="0">
                <a:solidFill>
                  <a:schemeClr val="accent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dirty="0"/>
              <a:t>(click to edit)  ACKNOWLEDGEMENTS or  CONTACT</a:t>
            </a:r>
          </a:p>
        </p:txBody>
      </p:sp>
      <p:sp>
        <p:nvSpPr>
          <p:cNvPr id="21" name="Text Placeholder 3">
            <a:extLst>
              <a:ext uri="{FF2B5EF4-FFF2-40B4-BE49-F238E27FC236}">
                <a16:creationId xmlns:a16="http://schemas.microsoft.com/office/drawing/2014/main" id="{13FCCE08-C822-FD48-95EB-FFA5C8601F56}"/>
              </a:ext>
            </a:extLst>
          </p:cNvPr>
          <p:cNvSpPr txBox="1">
            <a:spLocks/>
          </p:cNvSpPr>
          <p:nvPr userDrawn="1"/>
        </p:nvSpPr>
        <p:spPr>
          <a:xfrm>
            <a:off x="33390292" y="26433446"/>
            <a:ext cx="10052050" cy="846363"/>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dirty="0"/>
              <a:t>Type in or paste your text here</a:t>
            </a:r>
          </a:p>
        </p:txBody>
      </p:sp>
      <p:sp>
        <p:nvSpPr>
          <p:cNvPr id="22" name="Text Placeholder 3">
            <a:extLst>
              <a:ext uri="{FF2B5EF4-FFF2-40B4-BE49-F238E27FC236}">
                <a16:creationId xmlns:a16="http://schemas.microsoft.com/office/drawing/2014/main" id="{84E05100-FF55-554B-9C62-0172D9F4627E}"/>
              </a:ext>
            </a:extLst>
          </p:cNvPr>
          <p:cNvSpPr txBox="1">
            <a:spLocks/>
          </p:cNvSpPr>
          <p:nvPr userDrawn="1"/>
        </p:nvSpPr>
        <p:spPr>
          <a:xfrm>
            <a:off x="459674" y="14951552"/>
            <a:ext cx="10056813" cy="846363"/>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dirty="0"/>
              <a:t>Type in or paste your text here</a:t>
            </a:r>
          </a:p>
        </p:txBody>
      </p:sp>
      <p:sp>
        <p:nvSpPr>
          <p:cNvPr id="23" name="Text Placeholder 76">
            <a:extLst>
              <a:ext uri="{FF2B5EF4-FFF2-40B4-BE49-F238E27FC236}">
                <a16:creationId xmlns:a16="http://schemas.microsoft.com/office/drawing/2014/main" id="{0F455A0D-C545-4747-8E3B-634B87BC0696}"/>
              </a:ext>
            </a:extLst>
          </p:cNvPr>
          <p:cNvSpPr txBox="1">
            <a:spLocks/>
          </p:cNvSpPr>
          <p:nvPr userDrawn="1"/>
        </p:nvSpPr>
        <p:spPr>
          <a:xfrm>
            <a:off x="5932593" y="3127915"/>
            <a:ext cx="31998968" cy="1280160"/>
          </a:xfrm>
          <a:prstGeom prst="rect">
            <a:avLst/>
          </a:prstGeom>
        </p:spPr>
        <p:txBody>
          <a:bodyPr>
            <a:normAutofit/>
          </a:bodyPr>
          <a:lstStyle>
            <a:lvl1pPr marL="0" indent="0" algn="ctr" defTabSz="4388900" rtl="0" eaLnBrk="1" latinLnBrk="0" hangingPunct="1">
              <a:spcBef>
                <a:spcPct val="20000"/>
              </a:spcBef>
              <a:buFontTx/>
              <a:buNone/>
              <a:defRPr sz="5400" kern="1200">
                <a:solidFill>
                  <a:schemeClr val="bg1"/>
                </a:solidFill>
                <a:latin typeface="+mj-lt"/>
                <a:ea typeface="+mn-ea"/>
                <a:cs typeface="+mn-cs"/>
              </a:defRPr>
            </a:lvl1pPr>
            <a:lvl2pPr marL="3565982" indent="-1371531" algn="l" defTabSz="4388900" rtl="0" eaLnBrk="1" latinLnBrk="0" hangingPunct="1">
              <a:spcBef>
                <a:spcPct val="20000"/>
              </a:spcBef>
              <a:buFontTx/>
              <a:buNone/>
              <a:defRPr sz="7200" kern="1200">
                <a:solidFill>
                  <a:schemeClr val="tx1"/>
                </a:solidFill>
                <a:latin typeface="+mn-lt"/>
                <a:ea typeface="+mn-ea"/>
                <a:cs typeface="+mn-cs"/>
              </a:defRPr>
            </a:lvl2pPr>
            <a:lvl3pPr marL="5486126" indent="-1097226" algn="l" defTabSz="4388900" rtl="0" eaLnBrk="1" latinLnBrk="0" hangingPunct="1">
              <a:spcBef>
                <a:spcPct val="20000"/>
              </a:spcBef>
              <a:buFontTx/>
              <a:buNone/>
              <a:defRPr sz="7200" kern="1200">
                <a:solidFill>
                  <a:schemeClr val="tx1"/>
                </a:solidFill>
                <a:latin typeface="+mn-lt"/>
                <a:ea typeface="+mn-ea"/>
                <a:cs typeface="+mn-cs"/>
              </a:defRPr>
            </a:lvl3pPr>
            <a:lvl4pPr marL="7680577" indent="-1097226" algn="l" defTabSz="4388900" rtl="0" eaLnBrk="1" latinLnBrk="0" hangingPunct="1">
              <a:spcBef>
                <a:spcPct val="20000"/>
              </a:spcBef>
              <a:buFontTx/>
              <a:buNone/>
              <a:defRPr sz="7200" kern="1200">
                <a:solidFill>
                  <a:schemeClr val="tx1"/>
                </a:solidFill>
                <a:latin typeface="+mn-lt"/>
                <a:ea typeface="+mn-ea"/>
                <a:cs typeface="+mn-cs"/>
              </a:defRPr>
            </a:lvl4pPr>
            <a:lvl5pPr marL="9875026" indent="-1097226" algn="l" defTabSz="4388900" rtl="0" eaLnBrk="1" latinLnBrk="0" hangingPunct="1">
              <a:spcBef>
                <a:spcPct val="20000"/>
              </a:spcBef>
              <a:buFontTx/>
              <a:buNone/>
              <a:defRPr sz="72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dirty="0"/>
              <a:t>Click here to add affiliations</a:t>
            </a:r>
          </a:p>
        </p:txBody>
      </p:sp>
      <p:sp>
        <p:nvSpPr>
          <p:cNvPr id="24" name="Text Placeholder 76">
            <a:extLst>
              <a:ext uri="{FF2B5EF4-FFF2-40B4-BE49-F238E27FC236}">
                <a16:creationId xmlns:a16="http://schemas.microsoft.com/office/drawing/2014/main" id="{007FCA07-B2D2-8D4C-8FC8-0CA2ED81515C}"/>
              </a:ext>
            </a:extLst>
          </p:cNvPr>
          <p:cNvSpPr txBox="1">
            <a:spLocks/>
          </p:cNvSpPr>
          <p:nvPr userDrawn="1"/>
        </p:nvSpPr>
        <p:spPr>
          <a:xfrm>
            <a:off x="5932593" y="1847755"/>
            <a:ext cx="31998968" cy="1280160"/>
          </a:xfrm>
          <a:prstGeom prst="rect">
            <a:avLst/>
          </a:prstGeom>
        </p:spPr>
        <p:txBody>
          <a:bodyPr anchor="t" anchorCtr="1">
            <a:normAutofit lnSpcReduction="10000"/>
          </a:bodyPr>
          <a:lstStyle>
            <a:lvl1pPr marL="0" indent="0" algn="ctr" defTabSz="4388900" rtl="0" eaLnBrk="1" latinLnBrk="0" hangingPunct="1">
              <a:spcBef>
                <a:spcPct val="20000"/>
              </a:spcBef>
              <a:buFontTx/>
              <a:buNone/>
              <a:defRPr sz="8000" kern="1200">
                <a:solidFill>
                  <a:schemeClr val="bg1"/>
                </a:solidFill>
                <a:latin typeface="+mj-lt"/>
                <a:ea typeface="+mn-ea"/>
                <a:cs typeface="+mn-cs"/>
              </a:defRPr>
            </a:lvl1pPr>
            <a:lvl2pPr marL="3565982" indent="-1371531" algn="l" defTabSz="4388900" rtl="0" eaLnBrk="1" latinLnBrk="0" hangingPunct="1">
              <a:spcBef>
                <a:spcPct val="20000"/>
              </a:spcBef>
              <a:buFontTx/>
              <a:buNone/>
              <a:defRPr sz="7200" kern="1200">
                <a:solidFill>
                  <a:schemeClr val="tx1"/>
                </a:solidFill>
                <a:latin typeface="+mn-lt"/>
                <a:ea typeface="+mn-ea"/>
                <a:cs typeface="+mn-cs"/>
              </a:defRPr>
            </a:lvl2pPr>
            <a:lvl3pPr marL="5486126" indent="-1097226" algn="l" defTabSz="4388900" rtl="0" eaLnBrk="1" latinLnBrk="0" hangingPunct="1">
              <a:spcBef>
                <a:spcPct val="20000"/>
              </a:spcBef>
              <a:buFontTx/>
              <a:buNone/>
              <a:defRPr sz="7200" kern="1200">
                <a:solidFill>
                  <a:schemeClr val="tx1"/>
                </a:solidFill>
                <a:latin typeface="+mn-lt"/>
                <a:ea typeface="+mn-ea"/>
                <a:cs typeface="+mn-cs"/>
              </a:defRPr>
            </a:lvl3pPr>
            <a:lvl4pPr marL="7680577" indent="-1097226" algn="l" defTabSz="4388900" rtl="0" eaLnBrk="1" latinLnBrk="0" hangingPunct="1">
              <a:spcBef>
                <a:spcPct val="20000"/>
              </a:spcBef>
              <a:buFontTx/>
              <a:buNone/>
              <a:defRPr sz="7200" kern="1200">
                <a:solidFill>
                  <a:schemeClr val="tx1"/>
                </a:solidFill>
                <a:latin typeface="+mn-lt"/>
                <a:ea typeface="+mn-ea"/>
                <a:cs typeface="+mn-cs"/>
              </a:defRPr>
            </a:lvl4pPr>
            <a:lvl5pPr marL="9875026" indent="-1097226" algn="l" defTabSz="4388900" rtl="0" eaLnBrk="1" latinLnBrk="0" hangingPunct="1">
              <a:spcBef>
                <a:spcPct val="20000"/>
              </a:spcBef>
              <a:buFontTx/>
              <a:buNone/>
              <a:defRPr sz="72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dirty="0"/>
              <a:t>Click here to add authors</a:t>
            </a:r>
          </a:p>
        </p:txBody>
      </p:sp>
      <p:sp>
        <p:nvSpPr>
          <p:cNvPr id="25" name="Text Placeholder 76">
            <a:extLst>
              <a:ext uri="{FF2B5EF4-FFF2-40B4-BE49-F238E27FC236}">
                <a16:creationId xmlns:a16="http://schemas.microsoft.com/office/drawing/2014/main" id="{7C518942-3AE3-994C-8E67-4A9277D25E95}"/>
              </a:ext>
            </a:extLst>
          </p:cNvPr>
          <p:cNvSpPr txBox="1">
            <a:spLocks/>
          </p:cNvSpPr>
          <p:nvPr userDrawn="1"/>
        </p:nvSpPr>
        <p:spPr>
          <a:xfrm>
            <a:off x="5932593" y="209781"/>
            <a:ext cx="31998968" cy="1637973"/>
          </a:xfrm>
          <a:prstGeom prst="rect">
            <a:avLst/>
          </a:prstGeom>
        </p:spPr>
        <p:txBody>
          <a:bodyPr anchor="t" anchorCtr="1">
            <a:normAutofit/>
          </a:bodyPr>
          <a:lstStyle>
            <a:lvl1pPr marL="0" indent="0" algn="ctr" defTabSz="4388900" rtl="0" eaLnBrk="1" latinLnBrk="0" hangingPunct="1">
              <a:spcBef>
                <a:spcPct val="20000"/>
              </a:spcBef>
              <a:buFontTx/>
              <a:buNone/>
              <a:defRPr sz="9600" b="1" kern="1200">
                <a:solidFill>
                  <a:schemeClr val="bg1"/>
                </a:solidFill>
                <a:latin typeface="+mj-lt"/>
                <a:ea typeface="+mn-ea"/>
                <a:cs typeface="+mn-cs"/>
              </a:defRPr>
            </a:lvl1pPr>
            <a:lvl2pPr marL="3565982" indent="-1371531" algn="l" defTabSz="4388900" rtl="0" eaLnBrk="1" latinLnBrk="0" hangingPunct="1">
              <a:spcBef>
                <a:spcPct val="20000"/>
              </a:spcBef>
              <a:buFontTx/>
              <a:buNone/>
              <a:defRPr sz="7200" kern="1200">
                <a:solidFill>
                  <a:schemeClr val="tx1"/>
                </a:solidFill>
                <a:latin typeface="+mn-lt"/>
                <a:ea typeface="+mn-ea"/>
                <a:cs typeface="+mn-cs"/>
              </a:defRPr>
            </a:lvl2pPr>
            <a:lvl3pPr marL="5486126" indent="-1097226" algn="l" defTabSz="4388900" rtl="0" eaLnBrk="1" latinLnBrk="0" hangingPunct="1">
              <a:spcBef>
                <a:spcPct val="20000"/>
              </a:spcBef>
              <a:buFontTx/>
              <a:buNone/>
              <a:defRPr sz="7200" kern="1200">
                <a:solidFill>
                  <a:schemeClr val="tx1"/>
                </a:solidFill>
                <a:latin typeface="+mn-lt"/>
                <a:ea typeface="+mn-ea"/>
                <a:cs typeface="+mn-cs"/>
              </a:defRPr>
            </a:lvl3pPr>
            <a:lvl4pPr marL="7680577" indent="-1097226" algn="l" defTabSz="4388900" rtl="0" eaLnBrk="1" latinLnBrk="0" hangingPunct="1">
              <a:spcBef>
                <a:spcPct val="20000"/>
              </a:spcBef>
              <a:buFontTx/>
              <a:buNone/>
              <a:defRPr sz="7200" kern="1200">
                <a:solidFill>
                  <a:schemeClr val="tx1"/>
                </a:solidFill>
                <a:latin typeface="+mn-lt"/>
                <a:ea typeface="+mn-ea"/>
                <a:cs typeface="+mn-cs"/>
              </a:defRPr>
            </a:lvl4pPr>
            <a:lvl5pPr marL="9875026" indent="-1097226" algn="l" defTabSz="4388900" rtl="0" eaLnBrk="1" latinLnBrk="0" hangingPunct="1">
              <a:spcBef>
                <a:spcPct val="20000"/>
              </a:spcBef>
              <a:buFontTx/>
              <a:buNone/>
              <a:defRPr sz="72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dirty="0"/>
              <a:t>Click here to add title</a:t>
            </a:r>
          </a:p>
        </p:txBody>
      </p:sp>
    </p:spTree>
    <p:extLst>
      <p:ext uri="{BB962C8B-B14F-4D97-AF65-F5344CB8AC3E}">
        <p14:creationId xmlns:p14="http://schemas.microsoft.com/office/powerpoint/2010/main" val="717728416"/>
      </p:ext>
    </p:extLst>
  </p:cSld>
  <p:clrMap bg1="lt1" tx1="dk1" bg2="lt2" tx2="dk2" accent1="accent1" accent2="accent2" accent3="accent3" accent4="accent4" accent5="accent5" accent6="accent6" hlink="hlink" folHlink="folHlink"/>
  <p:sldLayoutIdLst>
    <p:sldLayoutId id="2147483654" r:id="rId1"/>
    <p:sldLayoutId id="2147483687" r:id="rId2"/>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diagramColors" Target="../diagrams/colors2.xml"/><Relationship Id="rId18" Type="http://schemas.openxmlformats.org/officeDocument/2006/relationships/diagramColors" Target="../diagrams/colors3.xml"/><Relationship Id="rId26" Type="http://schemas.openxmlformats.org/officeDocument/2006/relationships/image" Target="../media/image11.png"/><Relationship Id="rId3" Type="http://schemas.openxmlformats.org/officeDocument/2006/relationships/diagramData" Target="../diagrams/data1.xml"/><Relationship Id="rId21" Type="http://schemas.openxmlformats.org/officeDocument/2006/relationships/diagramLayout" Target="../diagrams/layout4.xml"/><Relationship Id="rId7" Type="http://schemas.microsoft.com/office/2007/relationships/diagramDrawing" Target="../diagrams/drawing1.xml"/><Relationship Id="rId12" Type="http://schemas.openxmlformats.org/officeDocument/2006/relationships/diagramQuickStyle" Target="../diagrams/quickStyle2.xml"/><Relationship Id="rId17" Type="http://schemas.openxmlformats.org/officeDocument/2006/relationships/diagramQuickStyle" Target="../diagrams/quickStyle3.xml"/><Relationship Id="rId25" Type="http://schemas.openxmlformats.org/officeDocument/2006/relationships/image" Target="../media/image10.png"/><Relationship Id="rId2" Type="http://schemas.openxmlformats.org/officeDocument/2006/relationships/notesSlide" Target="../notesSlides/notesSlide1.xml"/><Relationship Id="rId16" Type="http://schemas.openxmlformats.org/officeDocument/2006/relationships/diagramLayout" Target="../diagrams/layout3.xml"/><Relationship Id="rId20" Type="http://schemas.openxmlformats.org/officeDocument/2006/relationships/diagramData" Target="../diagrams/data4.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Layout" Target="../diagrams/layout2.xml"/><Relationship Id="rId24" Type="http://schemas.microsoft.com/office/2007/relationships/diagramDrawing" Target="../diagrams/drawing4.xml"/><Relationship Id="rId5" Type="http://schemas.openxmlformats.org/officeDocument/2006/relationships/diagramQuickStyle" Target="../diagrams/quickStyle1.xml"/><Relationship Id="rId15" Type="http://schemas.openxmlformats.org/officeDocument/2006/relationships/diagramData" Target="../diagrams/data3.xml"/><Relationship Id="rId23" Type="http://schemas.openxmlformats.org/officeDocument/2006/relationships/diagramColors" Target="../diagrams/colors4.xml"/><Relationship Id="rId10" Type="http://schemas.openxmlformats.org/officeDocument/2006/relationships/diagramData" Target="../diagrams/data2.xml"/><Relationship Id="rId19" Type="http://schemas.microsoft.com/office/2007/relationships/diagramDrawing" Target="../diagrams/drawing3.xml"/><Relationship Id="rId4" Type="http://schemas.openxmlformats.org/officeDocument/2006/relationships/diagramLayout" Target="../diagrams/layout1.xml"/><Relationship Id="rId9" Type="http://schemas.openxmlformats.org/officeDocument/2006/relationships/chart" Target="../charts/chart1.xml"/><Relationship Id="rId14" Type="http://schemas.microsoft.com/office/2007/relationships/diagramDrawing" Target="../diagrams/drawing2.xml"/><Relationship Id="rId22"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 name="Diagram 57"/>
          <p:cNvGraphicFramePr/>
          <p:nvPr>
            <p:extLst>
              <p:ext uri="{D42A27DB-BD31-4B8C-83A1-F6EECF244321}">
                <p14:modId xmlns:p14="http://schemas.microsoft.com/office/powerpoint/2010/main" val="774492543"/>
              </p:ext>
            </p:extLst>
          </p:nvPr>
        </p:nvGraphicFramePr>
        <p:xfrm>
          <a:off x="22512343" y="17258698"/>
          <a:ext cx="9657869" cy="91528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 Placeholder 1">
            <a:extLst>
              <a:ext uri="{FF2B5EF4-FFF2-40B4-BE49-F238E27FC236}">
                <a16:creationId xmlns:a16="http://schemas.microsoft.com/office/drawing/2014/main" id="{3A31384A-E981-0946-ADDC-4722A18960F3}"/>
              </a:ext>
            </a:extLst>
          </p:cNvPr>
          <p:cNvSpPr>
            <a:spLocks noGrp="1"/>
          </p:cNvSpPr>
          <p:nvPr>
            <p:ph type="body" sz="quarter" idx="10"/>
          </p:nvPr>
        </p:nvSpPr>
        <p:spPr>
          <a:xfrm>
            <a:off x="603008" y="6315718"/>
            <a:ext cx="10056813" cy="4706530"/>
          </a:xfrm>
        </p:spPr>
        <p:txBody>
          <a:bodyPr/>
          <a:lstStyle/>
          <a:p>
            <a:r>
              <a:rPr lang="en-US" dirty="0">
                <a:latin typeface="+mn-lt"/>
              </a:rPr>
              <a:t>Mentorship is well recognized as a key element for professional development in nursing. Mentorship can be defined as the guidance provided by a mentor, especially by an experienced person in an </a:t>
            </a:r>
            <a:r>
              <a:rPr lang="en-US" dirty="0" smtClean="0">
                <a:latin typeface="+mn-lt"/>
              </a:rPr>
              <a:t>organization</a:t>
            </a:r>
          </a:p>
          <a:p>
            <a:endParaRPr lang="en-US" dirty="0">
              <a:latin typeface="+mn-lt"/>
            </a:endParaRPr>
          </a:p>
          <a:p>
            <a:pPr marL="342900" indent="-342900">
              <a:buFont typeface="Arial" panose="020B0604020202020204" pitchFamily="34" charset="0"/>
              <a:buChar char="•"/>
            </a:pPr>
            <a:r>
              <a:rPr lang="en-US" dirty="0" smtClean="0">
                <a:latin typeface="+mn-lt"/>
              </a:rPr>
              <a:t>Historically </a:t>
            </a:r>
            <a:r>
              <a:rPr lang="en-US" dirty="0">
                <a:latin typeface="+mn-lt"/>
              </a:rPr>
              <a:t>tend to be self-selected with no formalized structure</a:t>
            </a:r>
          </a:p>
          <a:p>
            <a:pPr marL="342900" indent="-342900">
              <a:buFont typeface="Arial" panose="020B0604020202020204" pitchFamily="34" charset="0"/>
              <a:buChar char="•"/>
            </a:pPr>
            <a:r>
              <a:rPr lang="en-US" dirty="0">
                <a:latin typeface="+mn-lt"/>
              </a:rPr>
              <a:t>Students and graduate nurses have pseudo mentors more focused on clinical skills</a:t>
            </a:r>
          </a:p>
          <a:p>
            <a:pPr marL="342900" indent="-342900">
              <a:buFont typeface="Arial" panose="020B0604020202020204" pitchFamily="34" charset="0"/>
              <a:buChar char="•"/>
            </a:pPr>
            <a:r>
              <a:rPr lang="en-US" dirty="0">
                <a:latin typeface="+mn-lt"/>
              </a:rPr>
              <a:t>Practice settings and organizations lack mentoring  structure for leadership skills and career development</a:t>
            </a:r>
          </a:p>
        </p:txBody>
      </p:sp>
      <p:sp>
        <p:nvSpPr>
          <p:cNvPr id="3" name="Text Placeholder 2">
            <a:extLst>
              <a:ext uri="{FF2B5EF4-FFF2-40B4-BE49-F238E27FC236}">
                <a16:creationId xmlns:a16="http://schemas.microsoft.com/office/drawing/2014/main" id="{BB9651DF-245B-DE47-A8E1-DE4F451C0B9E}"/>
              </a:ext>
            </a:extLst>
          </p:cNvPr>
          <p:cNvSpPr>
            <a:spLocks noGrp="1"/>
          </p:cNvSpPr>
          <p:nvPr>
            <p:ph type="body" sz="quarter" idx="11"/>
          </p:nvPr>
        </p:nvSpPr>
        <p:spPr>
          <a:xfrm>
            <a:off x="432429" y="5517434"/>
            <a:ext cx="10048875" cy="754045"/>
          </a:xfrm>
        </p:spPr>
        <p:txBody>
          <a:bodyPr/>
          <a:lstStyle/>
          <a:p>
            <a:pPr algn="ctr"/>
            <a:r>
              <a:rPr lang="en-US" dirty="0"/>
              <a:t>Introduction</a:t>
            </a:r>
          </a:p>
        </p:txBody>
      </p:sp>
      <p:sp>
        <p:nvSpPr>
          <p:cNvPr id="4" name="Text Placeholder 3">
            <a:extLst>
              <a:ext uri="{FF2B5EF4-FFF2-40B4-BE49-F238E27FC236}">
                <a16:creationId xmlns:a16="http://schemas.microsoft.com/office/drawing/2014/main" id="{B3A75B69-B887-494F-8354-19A97A084D60}"/>
              </a:ext>
            </a:extLst>
          </p:cNvPr>
          <p:cNvSpPr>
            <a:spLocks noGrp="1"/>
          </p:cNvSpPr>
          <p:nvPr>
            <p:ph type="body" sz="quarter" idx="20"/>
          </p:nvPr>
        </p:nvSpPr>
        <p:spPr>
          <a:xfrm>
            <a:off x="424491" y="10734776"/>
            <a:ext cx="10050462" cy="754045"/>
          </a:xfrm>
        </p:spPr>
        <p:txBody>
          <a:bodyPr/>
          <a:lstStyle/>
          <a:p>
            <a:pPr algn="ctr"/>
            <a:r>
              <a:rPr lang="en-US" dirty="0"/>
              <a:t>Purpose</a:t>
            </a:r>
          </a:p>
        </p:txBody>
      </p:sp>
      <p:sp>
        <p:nvSpPr>
          <p:cNvPr id="64" name="Text Placeholder 9">
            <a:extLst>
              <a:ext uri="{FF2B5EF4-FFF2-40B4-BE49-F238E27FC236}">
                <a16:creationId xmlns:a16="http://schemas.microsoft.com/office/drawing/2014/main" id="{A84428BB-306F-7648-8365-865D8442AB50}"/>
              </a:ext>
            </a:extLst>
          </p:cNvPr>
          <p:cNvSpPr>
            <a:spLocks noGrp="1"/>
          </p:cNvSpPr>
          <p:nvPr>
            <p:ph type="body" sz="quarter" idx="21"/>
          </p:nvPr>
        </p:nvSpPr>
        <p:spPr>
          <a:xfrm>
            <a:off x="33425471" y="22600231"/>
            <a:ext cx="10047287" cy="2000250"/>
          </a:xfrm>
        </p:spPr>
        <p:txBody>
          <a:bodyPr>
            <a:normAutofit/>
          </a:bodyPr>
          <a:lstStyle/>
          <a:p>
            <a:pPr algn="just"/>
            <a:r>
              <a:rPr lang="en-US" dirty="0">
                <a:latin typeface="+mn-lt"/>
              </a:rPr>
              <a:t>After reviewing the literature, it is apparent that while mentorship is important for the professional development of nurse leaders in clinical settings, further research is necessary to understand the key components</a:t>
            </a:r>
            <a:r>
              <a:rPr lang="en-US" dirty="0"/>
              <a:t> </a:t>
            </a:r>
            <a:r>
              <a:rPr lang="en-US" dirty="0">
                <a:latin typeface="+mn-lt"/>
              </a:rPr>
              <a:t>needed to develop a sustainable model.</a:t>
            </a:r>
            <a:endParaRPr lang="en-US" dirty="0"/>
          </a:p>
        </p:txBody>
      </p:sp>
      <p:sp>
        <p:nvSpPr>
          <p:cNvPr id="6" name="Text Placeholder 5">
            <a:extLst>
              <a:ext uri="{FF2B5EF4-FFF2-40B4-BE49-F238E27FC236}">
                <a16:creationId xmlns:a16="http://schemas.microsoft.com/office/drawing/2014/main" id="{8AFEEE7D-41C4-3B45-BFE6-D61F77CAFF9F}"/>
              </a:ext>
            </a:extLst>
          </p:cNvPr>
          <p:cNvSpPr>
            <a:spLocks noGrp="1"/>
          </p:cNvSpPr>
          <p:nvPr>
            <p:ph type="body" sz="quarter" idx="22"/>
          </p:nvPr>
        </p:nvSpPr>
        <p:spPr>
          <a:xfrm>
            <a:off x="22260348" y="5549822"/>
            <a:ext cx="10048875" cy="754045"/>
          </a:xfrm>
        </p:spPr>
        <p:txBody>
          <a:bodyPr/>
          <a:lstStyle/>
          <a:p>
            <a:pPr algn="ctr"/>
            <a:r>
              <a:rPr lang="en-US" dirty="0"/>
              <a:t>Survey </a:t>
            </a:r>
            <a:r>
              <a:rPr lang="en-US" dirty="0" smtClean="0"/>
              <a:t>Results </a:t>
            </a:r>
            <a:endParaRPr lang="en-US" dirty="0"/>
          </a:p>
        </p:txBody>
      </p:sp>
      <p:sp>
        <p:nvSpPr>
          <p:cNvPr id="7" name="Text Placeholder 6">
            <a:extLst>
              <a:ext uri="{FF2B5EF4-FFF2-40B4-BE49-F238E27FC236}">
                <a16:creationId xmlns:a16="http://schemas.microsoft.com/office/drawing/2014/main" id="{AFF5B475-9F52-1146-91E8-20386B9076AF}"/>
              </a:ext>
            </a:extLst>
          </p:cNvPr>
          <p:cNvSpPr>
            <a:spLocks noGrp="1"/>
          </p:cNvSpPr>
          <p:nvPr>
            <p:ph type="body" sz="quarter" idx="23"/>
          </p:nvPr>
        </p:nvSpPr>
        <p:spPr>
          <a:xfrm>
            <a:off x="11272416" y="6343571"/>
            <a:ext cx="10048874" cy="6617174"/>
          </a:xfrm>
        </p:spPr>
        <p:txBody>
          <a:bodyPr/>
          <a:lstStyle/>
          <a:p>
            <a:pPr marL="342900" lvl="0" indent="-342900">
              <a:buFont typeface="Arial" panose="020B0604020202020204" pitchFamily="34" charset="0"/>
              <a:buChar char="•"/>
            </a:pPr>
            <a:r>
              <a:rPr lang="en-US" dirty="0">
                <a:latin typeface="+mn-lt"/>
              </a:rPr>
              <a:t>Lack of consistent best practices for mentoring nurses in leadership within the clinical practice setting</a:t>
            </a:r>
          </a:p>
          <a:p>
            <a:pPr marL="342900" lvl="0" indent="-342900">
              <a:buFont typeface="Arial" panose="020B0604020202020204" pitchFamily="34" charset="0"/>
              <a:buChar char="•"/>
            </a:pPr>
            <a:r>
              <a:rPr lang="en-US" dirty="0">
                <a:latin typeface="+mn-lt"/>
              </a:rPr>
              <a:t>Mentorship is valued and supported by literature</a:t>
            </a:r>
          </a:p>
          <a:p>
            <a:pPr marL="342900" lvl="0" indent="-342900">
              <a:buFont typeface="Arial" panose="020B0604020202020204" pitchFamily="34" charset="0"/>
              <a:buChar char="•"/>
            </a:pPr>
            <a:r>
              <a:rPr lang="en-US" dirty="0">
                <a:latin typeface="+mn-lt"/>
              </a:rPr>
              <a:t>Benefits of mentoring program</a:t>
            </a:r>
          </a:p>
          <a:p>
            <a:pPr lvl="1"/>
            <a:r>
              <a:rPr lang="en-US" dirty="0">
                <a:latin typeface="+mn-lt"/>
              </a:rPr>
              <a:t>Effective communication</a:t>
            </a:r>
          </a:p>
          <a:p>
            <a:pPr lvl="1"/>
            <a:r>
              <a:rPr lang="en-US" dirty="0" smtClean="0">
                <a:latin typeface="+mn-lt"/>
              </a:rPr>
              <a:t>Coping </a:t>
            </a:r>
            <a:r>
              <a:rPr lang="en-US" dirty="0">
                <a:latin typeface="+mn-lt"/>
              </a:rPr>
              <a:t>skills</a:t>
            </a:r>
          </a:p>
          <a:p>
            <a:pPr lvl="1"/>
            <a:r>
              <a:rPr lang="en-US" dirty="0" smtClean="0">
                <a:latin typeface="+mn-lt"/>
              </a:rPr>
              <a:t>Problem solving</a:t>
            </a:r>
            <a:endParaRPr lang="en-US" dirty="0">
              <a:latin typeface="+mn-lt"/>
            </a:endParaRPr>
          </a:p>
          <a:p>
            <a:pPr lvl="1"/>
            <a:r>
              <a:rPr lang="en-US" dirty="0">
                <a:latin typeface="+mn-lt"/>
              </a:rPr>
              <a:t>Increased confidence</a:t>
            </a:r>
          </a:p>
          <a:p>
            <a:pPr lvl="1"/>
            <a:r>
              <a:rPr lang="en-US" dirty="0">
                <a:latin typeface="+mn-lt"/>
              </a:rPr>
              <a:t>Job satisfaction</a:t>
            </a:r>
          </a:p>
          <a:p>
            <a:pPr lvl="1"/>
            <a:r>
              <a:rPr lang="en-US" dirty="0">
                <a:latin typeface="+mn-lt"/>
              </a:rPr>
              <a:t>Retention</a:t>
            </a:r>
          </a:p>
          <a:p>
            <a:pPr marL="342900" lvl="0" indent="-342900">
              <a:buFont typeface="Arial" panose="020B0604020202020204" pitchFamily="34" charset="0"/>
              <a:buChar char="•"/>
            </a:pPr>
            <a:r>
              <a:rPr lang="en-US" dirty="0">
                <a:latin typeface="+mn-lt"/>
              </a:rPr>
              <a:t>Recommend formalized approach using theoretical framework and validated tools</a:t>
            </a:r>
          </a:p>
          <a:p>
            <a:pPr marL="342900" lvl="0" indent="-342900">
              <a:buFont typeface="Arial" panose="020B0604020202020204" pitchFamily="34" charset="0"/>
              <a:buChar char="•"/>
            </a:pPr>
            <a:r>
              <a:rPr lang="en-US" dirty="0">
                <a:latin typeface="+mn-lt"/>
              </a:rPr>
              <a:t>Mentors are described as experts, senior, or experienced, and could be from within or external to the chain of </a:t>
            </a:r>
            <a:r>
              <a:rPr lang="en-US" dirty="0" smtClean="0">
                <a:latin typeface="+mn-lt"/>
              </a:rPr>
              <a:t>command </a:t>
            </a:r>
            <a:endParaRPr lang="en-US" dirty="0">
              <a:latin typeface="+mn-lt"/>
            </a:endParaRPr>
          </a:p>
        </p:txBody>
      </p:sp>
      <p:sp>
        <p:nvSpPr>
          <p:cNvPr id="8" name="Text Placeholder 7">
            <a:extLst>
              <a:ext uri="{FF2B5EF4-FFF2-40B4-BE49-F238E27FC236}">
                <a16:creationId xmlns:a16="http://schemas.microsoft.com/office/drawing/2014/main" id="{BDBE325A-33E3-B441-A039-0C963F23F3C2}"/>
              </a:ext>
            </a:extLst>
          </p:cNvPr>
          <p:cNvSpPr>
            <a:spLocks noGrp="1"/>
          </p:cNvSpPr>
          <p:nvPr>
            <p:ph type="body" sz="quarter" idx="24"/>
          </p:nvPr>
        </p:nvSpPr>
        <p:spPr>
          <a:xfrm>
            <a:off x="878713" y="18344773"/>
            <a:ext cx="10058400" cy="754045"/>
          </a:xfrm>
        </p:spPr>
        <p:txBody>
          <a:bodyPr/>
          <a:lstStyle/>
          <a:p>
            <a:pPr algn="ctr"/>
            <a:r>
              <a:rPr lang="en-US" dirty="0"/>
              <a:t>Evidence-based Practice Literature Review</a:t>
            </a:r>
          </a:p>
        </p:txBody>
      </p:sp>
      <p:sp>
        <p:nvSpPr>
          <p:cNvPr id="9" name="Text Placeholder 8">
            <a:extLst>
              <a:ext uri="{FF2B5EF4-FFF2-40B4-BE49-F238E27FC236}">
                <a16:creationId xmlns:a16="http://schemas.microsoft.com/office/drawing/2014/main" id="{027FBB48-301F-E54B-9C0F-B0AF4F8F13C3}"/>
              </a:ext>
            </a:extLst>
          </p:cNvPr>
          <p:cNvSpPr>
            <a:spLocks noGrp="1"/>
          </p:cNvSpPr>
          <p:nvPr>
            <p:ph type="body" sz="quarter" idx="25"/>
          </p:nvPr>
        </p:nvSpPr>
        <p:spPr>
          <a:xfrm>
            <a:off x="33360997" y="10779467"/>
            <a:ext cx="10047018" cy="754045"/>
          </a:xfrm>
        </p:spPr>
        <p:txBody>
          <a:bodyPr/>
          <a:lstStyle/>
          <a:p>
            <a:pPr algn="ctr"/>
            <a:r>
              <a:rPr lang="en-US" dirty="0"/>
              <a:t>Recommendations</a:t>
            </a:r>
          </a:p>
        </p:txBody>
      </p:sp>
      <p:sp>
        <p:nvSpPr>
          <p:cNvPr id="10" name="Text Placeholder 9">
            <a:extLst>
              <a:ext uri="{FF2B5EF4-FFF2-40B4-BE49-F238E27FC236}">
                <a16:creationId xmlns:a16="http://schemas.microsoft.com/office/drawing/2014/main" id="{A84428BB-306F-7648-8365-865D8442AB50}"/>
              </a:ext>
            </a:extLst>
          </p:cNvPr>
          <p:cNvSpPr>
            <a:spLocks noGrp="1"/>
          </p:cNvSpPr>
          <p:nvPr>
            <p:ph type="body" sz="quarter" idx="26"/>
          </p:nvPr>
        </p:nvSpPr>
        <p:spPr>
          <a:xfrm>
            <a:off x="33298112" y="11691124"/>
            <a:ext cx="10047018" cy="1784296"/>
          </a:xfrm>
        </p:spPr>
        <p:txBody>
          <a:bodyPr/>
          <a:lstStyle/>
          <a:p>
            <a:pPr algn="just"/>
            <a:r>
              <a:rPr lang="en-US" dirty="0">
                <a:latin typeface="+mn-lt"/>
              </a:rPr>
              <a:t>We offer the following recommendations based on the results of the literature review and the survey, including over 200 comments provided by nurses in clinical settings.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endParaRPr lang="en-US" dirty="0"/>
          </a:p>
          <a:p>
            <a:endParaRPr lang="en-US" dirty="0"/>
          </a:p>
        </p:txBody>
      </p:sp>
      <p:sp>
        <p:nvSpPr>
          <p:cNvPr id="11" name="Text Placeholder 10">
            <a:extLst>
              <a:ext uri="{FF2B5EF4-FFF2-40B4-BE49-F238E27FC236}">
                <a16:creationId xmlns:a16="http://schemas.microsoft.com/office/drawing/2014/main" id="{38D54E99-CD09-EA42-AB77-4AB0DEE80F55}"/>
              </a:ext>
            </a:extLst>
          </p:cNvPr>
          <p:cNvSpPr>
            <a:spLocks noGrp="1"/>
          </p:cNvSpPr>
          <p:nvPr>
            <p:ph type="body" sz="quarter" idx="27"/>
          </p:nvPr>
        </p:nvSpPr>
        <p:spPr>
          <a:xfrm>
            <a:off x="33224764" y="24867907"/>
            <a:ext cx="10047018" cy="754045"/>
          </a:xfrm>
        </p:spPr>
        <p:txBody>
          <a:bodyPr/>
          <a:lstStyle/>
          <a:p>
            <a:pPr algn="ctr"/>
            <a:r>
              <a:rPr lang="en-US" dirty="0"/>
              <a:t>References</a:t>
            </a:r>
          </a:p>
        </p:txBody>
      </p:sp>
      <p:sp>
        <p:nvSpPr>
          <p:cNvPr id="49" name="Text Placeholder 5">
            <a:extLst>
              <a:ext uri="{FF2B5EF4-FFF2-40B4-BE49-F238E27FC236}">
                <a16:creationId xmlns:a16="http://schemas.microsoft.com/office/drawing/2014/main" id="{8AFEEE7D-41C4-3B45-BFE6-D61F77CAFF9F}"/>
              </a:ext>
            </a:extLst>
          </p:cNvPr>
          <p:cNvSpPr>
            <a:spLocks noGrp="1"/>
          </p:cNvSpPr>
          <p:nvPr>
            <p:ph type="body" sz="quarter" idx="28"/>
          </p:nvPr>
        </p:nvSpPr>
        <p:spPr>
          <a:xfrm>
            <a:off x="0" y="22631400"/>
            <a:ext cx="10048875" cy="754063"/>
          </a:xfrm>
        </p:spPr>
        <p:txBody>
          <a:bodyPr>
            <a:normAutofit fontScale="92500" lnSpcReduction="20000"/>
          </a:bodyPr>
          <a:lstStyle/>
          <a:p>
            <a:pPr algn="ctr"/>
            <a:r>
              <a:rPr lang="en-US" dirty="0"/>
              <a:t>Survey Results</a:t>
            </a:r>
          </a:p>
        </p:txBody>
      </p:sp>
      <p:sp>
        <p:nvSpPr>
          <p:cNvPr id="15" name="Text Placeholder 14">
            <a:extLst>
              <a:ext uri="{FF2B5EF4-FFF2-40B4-BE49-F238E27FC236}">
                <a16:creationId xmlns:a16="http://schemas.microsoft.com/office/drawing/2014/main" id="{E88D1D93-1749-134C-B259-6CB1F13ABE6B}"/>
              </a:ext>
            </a:extLst>
          </p:cNvPr>
          <p:cNvSpPr>
            <a:spLocks noGrp="1"/>
          </p:cNvSpPr>
          <p:nvPr>
            <p:ph type="body" sz="quarter" idx="96"/>
          </p:nvPr>
        </p:nvSpPr>
        <p:spPr>
          <a:xfrm>
            <a:off x="597831" y="11439270"/>
            <a:ext cx="10056813" cy="2462190"/>
          </a:xfrm>
        </p:spPr>
        <p:txBody>
          <a:bodyPr/>
          <a:lstStyle/>
          <a:p>
            <a:r>
              <a:rPr lang="en-US" dirty="0">
                <a:latin typeface="+mn-lt"/>
              </a:rPr>
              <a:t>The purpose of our project was to explore the experiences of nurses regarding mentorship and conduct an Evidence-based literature review to answer the PICO question, “What are best practices for mentoring nurse leaders in a practice setting?” </a:t>
            </a:r>
          </a:p>
          <a:p>
            <a:endParaRPr lang="en-US" dirty="0">
              <a:latin typeface="+mn-lt"/>
            </a:endParaRPr>
          </a:p>
        </p:txBody>
      </p:sp>
      <p:sp>
        <p:nvSpPr>
          <p:cNvPr id="16" name="Text Placeholder 15">
            <a:extLst>
              <a:ext uri="{FF2B5EF4-FFF2-40B4-BE49-F238E27FC236}">
                <a16:creationId xmlns:a16="http://schemas.microsoft.com/office/drawing/2014/main" id="{06B6F172-D328-DF42-880A-89E335C89DF1}"/>
              </a:ext>
            </a:extLst>
          </p:cNvPr>
          <p:cNvSpPr>
            <a:spLocks noGrp="1"/>
          </p:cNvSpPr>
          <p:nvPr>
            <p:ph type="body" sz="quarter" idx="150"/>
          </p:nvPr>
        </p:nvSpPr>
        <p:spPr/>
        <p:txBody>
          <a:bodyPr>
            <a:normAutofit fontScale="77500" lnSpcReduction="20000"/>
          </a:bodyPr>
          <a:lstStyle/>
          <a:p>
            <a:r>
              <a:rPr lang="en-US" dirty="0"/>
              <a:t>Johns Hopkins Health System, UM St. Joseph Medical Center, </a:t>
            </a:r>
            <a:r>
              <a:rPr lang="en-US" dirty="0" err="1" smtClean="0"/>
              <a:t>Luminis</a:t>
            </a:r>
            <a:r>
              <a:rPr lang="en-US" dirty="0" smtClean="0"/>
              <a:t> </a:t>
            </a:r>
            <a:r>
              <a:rPr lang="en-US" dirty="0"/>
              <a:t>Health AAMC, </a:t>
            </a:r>
            <a:r>
              <a:rPr lang="en-US" dirty="0" err="1"/>
              <a:t>TidalHealth</a:t>
            </a:r>
            <a:r>
              <a:rPr lang="en-US" dirty="0"/>
              <a:t> Peninsula Regional MC</a:t>
            </a:r>
            <a:r>
              <a:rPr lang="en-US" dirty="0" smtClean="0"/>
              <a:t>,</a:t>
            </a:r>
          </a:p>
          <a:p>
            <a:r>
              <a:rPr lang="en-US" dirty="0" smtClean="0"/>
              <a:t> </a:t>
            </a:r>
            <a:r>
              <a:rPr lang="en-US" dirty="0"/>
              <a:t>UM St. Joseph Medical Center, Johns Hopkins Health System</a:t>
            </a:r>
          </a:p>
        </p:txBody>
      </p:sp>
      <p:sp>
        <p:nvSpPr>
          <p:cNvPr id="17" name="Text Placeholder 16">
            <a:extLst>
              <a:ext uri="{FF2B5EF4-FFF2-40B4-BE49-F238E27FC236}">
                <a16:creationId xmlns:a16="http://schemas.microsoft.com/office/drawing/2014/main" id="{151933EC-B042-8942-9D9C-760FADF42540}"/>
              </a:ext>
            </a:extLst>
          </p:cNvPr>
          <p:cNvSpPr>
            <a:spLocks noGrp="1"/>
          </p:cNvSpPr>
          <p:nvPr>
            <p:ph type="body" sz="quarter" idx="151"/>
          </p:nvPr>
        </p:nvSpPr>
        <p:spPr/>
        <p:txBody>
          <a:bodyPr>
            <a:normAutofit fontScale="55000" lnSpcReduction="20000"/>
          </a:bodyPr>
          <a:lstStyle/>
          <a:p>
            <a:r>
              <a:rPr lang="en-US" dirty="0"/>
              <a:t>Heather Watson, Ph.D., MSN, RN, Jennifer Zeller, MS, CRNP, Lynn Thomas, MSN, RN, NRP, CCRN, CCEMTP, Erin Tobat, MSN, RN, CCRN-CSC, Meghan Schott, BSN, RN, and Sarah Trandel, DNP, FNP-BC</a:t>
            </a:r>
          </a:p>
        </p:txBody>
      </p:sp>
      <p:sp>
        <p:nvSpPr>
          <p:cNvPr id="18" name="Text Placeholder 17">
            <a:extLst>
              <a:ext uri="{FF2B5EF4-FFF2-40B4-BE49-F238E27FC236}">
                <a16:creationId xmlns:a16="http://schemas.microsoft.com/office/drawing/2014/main" id="{4D173F97-16EA-804F-A097-81BA0AA49E2D}"/>
              </a:ext>
            </a:extLst>
          </p:cNvPr>
          <p:cNvSpPr>
            <a:spLocks noGrp="1"/>
          </p:cNvSpPr>
          <p:nvPr>
            <p:ph type="body" sz="quarter" idx="153"/>
          </p:nvPr>
        </p:nvSpPr>
        <p:spPr/>
        <p:txBody>
          <a:bodyPr>
            <a:normAutofit/>
          </a:bodyPr>
          <a:lstStyle/>
          <a:p>
            <a:r>
              <a:rPr lang="en-US" dirty="0"/>
              <a:t>Mentoring Practice Based Leaders</a:t>
            </a:r>
          </a:p>
        </p:txBody>
      </p:sp>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4454013" cy="4454013"/>
          </a:xfrm>
          <a:prstGeom prst="rect">
            <a:avLst/>
          </a:prstGeom>
        </p:spPr>
      </p:pic>
      <p:pic>
        <p:nvPicPr>
          <p:cNvPr id="20" name="Picture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439638" y="7769"/>
            <a:ext cx="4454013" cy="4454013"/>
          </a:xfrm>
          <a:prstGeom prst="rect">
            <a:avLst/>
          </a:prstGeom>
        </p:spPr>
      </p:pic>
      <p:sp>
        <p:nvSpPr>
          <p:cNvPr id="23" name="Text Placeholder 3">
            <a:extLst>
              <a:ext uri="{FF2B5EF4-FFF2-40B4-BE49-F238E27FC236}">
                <a16:creationId xmlns:a16="http://schemas.microsoft.com/office/drawing/2014/main" id="{B3A75B69-B887-494F-8354-19A97A084D60}"/>
              </a:ext>
            </a:extLst>
          </p:cNvPr>
          <p:cNvSpPr txBox="1">
            <a:spLocks/>
          </p:cNvSpPr>
          <p:nvPr/>
        </p:nvSpPr>
        <p:spPr>
          <a:xfrm>
            <a:off x="10905795" y="13271139"/>
            <a:ext cx="10050462" cy="754045"/>
          </a:xfrm>
          <a:prstGeom prst="rect">
            <a:avLst/>
          </a:prstGeom>
          <a:noFill/>
        </p:spPr>
        <p:txBody>
          <a:bodyPr wrap="square" lIns="91436" tIns="91436" rIns="91436" bIns="91436" anchor="ctr" anchorCtr="0">
            <a:spAutoFit/>
          </a:bodyPr>
          <a:lstStyle>
            <a:lvl1pPr marL="0" indent="0" algn="l" defTabSz="4388900" rtl="0" eaLnBrk="1" latinLnBrk="0" hangingPunct="1">
              <a:spcBef>
                <a:spcPct val="20000"/>
              </a:spcBef>
              <a:buClr>
                <a:schemeClr val="accent1"/>
              </a:buClr>
              <a:buSzPct val="100000"/>
              <a:buFont typeface="Wingdings" pitchFamily="2" charset="2"/>
              <a:buNone/>
              <a:defRPr sz="3700" b="1" u="sng" kern="1200" baseline="0">
                <a:solidFill>
                  <a:schemeClr val="accent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algn="ctr"/>
            <a:r>
              <a:rPr lang="en-US" dirty="0"/>
              <a:t>Survey</a:t>
            </a:r>
          </a:p>
        </p:txBody>
      </p:sp>
      <p:sp>
        <p:nvSpPr>
          <p:cNvPr id="24" name="Text Placeholder 14">
            <a:extLst>
              <a:ext uri="{FF2B5EF4-FFF2-40B4-BE49-F238E27FC236}">
                <a16:creationId xmlns:a16="http://schemas.microsoft.com/office/drawing/2014/main" id="{E88D1D93-1749-134C-B259-6CB1F13ABE6B}"/>
              </a:ext>
            </a:extLst>
          </p:cNvPr>
          <p:cNvSpPr txBox="1">
            <a:spLocks/>
          </p:cNvSpPr>
          <p:nvPr/>
        </p:nvSpPr>
        <p:spPr>
          <a:xfrm>
            <a:off x="11268446" y="14035162"/>
            <a:ext cx="10056813" cy="3616352"/>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dirty="0" smtClean="0">
                <a:latin typeface="+mn-lt"/>
              </a:rPr>
              <a:t>An informal </a:t>
            </a:r>
            <a:r>
              <a:rPr lang="en-US" dirty="0" smtClean="0">
                <a:latin typeface="+mn-lt"/>
              </a:rPr>
              <a:t>16 </a:t>
            </a:r>
            <a:r>
              <a:rPr lang="en-US" dirty="0">
                <a:latin typeface="+mn-lt"/>
              </a:rPr>
              <a:t>question survey was administered in both academic and non-academic health care settings. There were 11 selection questions and 5 open ended questions. The survey was targeted toward experienced nurses and those with joint appointments. We excluded new graduates, students, and faculty who did not work in a clinical capacity. We received 85 total responses, of that 81 completed all the multiple choice questions, and 44 completed the open ended questions</a:t>
            </a:r>
            <a:r>
              <a:rPr lang="en-US" dirty="0" smtClean="0">
                <a:latin typeface="+mn-lt"/>
              </a:rPr>
              <a:t>.</a:t>
            </a:r>
            <a:endParaRPr lang="en-US" dirty="0">
              <a:latin typeface="+mn-lt"/>
            </a:endParaRPr>
          </a:p>
          <a:p>
            <a:endParaRPr lang="en-US" dirty="0">
              <a:latin typeface="+mn-lt"/>
            </a:endParaRPr>
          </a:p>
        </p:txBody>
      </p:sp>
      <p:sp>
        <p:nvSpPr>
          <p:cNvPr id="55" name="Text Placeholder 3">
            <a:extLst>
              <a:ext uri="{FF2B5EF4-FFF2-40B4-BE49-F238E27FC236}">
                <a16:creationId xmlns:a16="http://schemas.microsoft.com/office/drawing/2014/main" id="{B3A75B69-B887-494F-8354-19A97A084D60}"/>
              </a:ext>
            </a:extLst>
          </p:cNvPr>
          <p:cNvSpPr txBox="1">
            <a:spLocks/>
          </p:cNvSpPr>
          <p:nvPr/>
        </p:nvSpPr>
        <p:spPr>
          <a:xfrm>
            <a:off x="21757350" y="15740846"/>
            <a:ext cx="11540498" cy="769442"/>
          </a:xfrm>
          <a:prstGeom prst="rect">
            <a:avLst/>
          </a:prstGeom>
          <a:noFill/>
        </p:spPr>
        <p:txBody>
          <a:bodyPr wrap="square" lIns="91436" tIns="91436" rIns="91436" bIns="91436" anchor="ctr" anchorCtr="0">
            <a:spAutoFit/>
          </a:bodyPr>
          <a:lstStyle>
            <a:lvl1pPr marL="0" indent="0" algn="l" defTabSz="4388900" rtl="0" eaLnBrk="1" latinLnBrk="0" hangingPunct="1">
              <a:spcBef>
                <a:spcPct val="20000"/>
              </a:spcBef>
              <a:buClr>
                <a:schemeClr val="accent1"/>
              </a:buClr>
              <a:buSzPct val="100000"/>
              <a:buFont typeface="Wingdings" pitchFamily="2" charset="2"/>
              <a:buNone/>
              <a:defRPr sz="3700" b="1" u="sng" kern="1200" baseline="0">
                <a:solidFill>
                  <a:schemeClr val="accent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algn="ctr"/>
            <a:r>
              <a:rPr lang="en-US" dirty="0"/>
              <a:t>Themes (n=44)</a:t>
            </a:r>
          </a:p>
        </p:txBody>
      </p:sp>
      <p:graphicFrame>
        <p:nvGraphicFramePr>
          <p:cNvPr id="56" name="Chart 55"/>
          <p:cNvGraphicFramePr/>
          <p:nvPr>
            <p:extLst>
              <p:ext uri="{D42A27DB-BD31-4B8C-83A1-F6EECF244321}">
                <p14:modId xmlns:p14="http://schemas.microsoft.com/office/powerpoint/2010/main" val="3828330238"/>
              </p:ext>
            </p:extLst>
          </p:nvPr>
        </p:nvGraphicFramePr>
        <p:xfrm>
          <a:off x="11714374" y="22600231"/>
          <a:ext cx="9175976" cy="813711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1" name="Diagram 20"/>
          <p:cNvGraphicFramePr/>
          <p:nvPr>
            <p:extLst>
              <p:ext uri="{D42A27DB-BD31-4B8C-83A1-F6EECF244321}">
                <p14:modId xmlns:p14="http://schemas.microsoft.com/office/powerpoint/2010/main" val="1147445516"/>
              </p:ext>
            </p:extLst>
          </p:nvPr>
        </p:nvGraphicFramePr>
        <p:xfrm>
          <a:off x="928073" y="23542131"/>
          <a:ext cx="9731748" cy="4418129"/>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22" name="Rectangular Callout 21"/>
          <p:cNvSpPr/>
          <p:nvPr/>
        </p:nvSpPr>
        <p:spPr>
          <a:xfrm>
            <a:off x="22260348" y="26716520"/>
            <a:ext cx="4873364" cy="3902531"/>
          </a:xfrm>
          <a:prstGeom prst="wedgeRectCallou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US" sz="2400" dirty="0"/>
              <a:t>“Throughout my career, I have sought out nurses who have qualities I admire, or skills I </a:t>
            </a:r>
            <a:r>
              <a:rPr lang="en-US" sz="2400" dirty="0" smtClean="0"/>
              <a:t>would </a:t>
            </a:r>
            <a:r>
              <a:rPr lang="en-US" sz="2400" dirty="0" err="1" smtClean="0"/>
              <a:t>ike</a:t>
            </a:r>
            <a:r>
              <a:rPr lang="en-US" sz="2400" dirty="0" smtClean="0"/>
              <a:t> </a:t>
            </a:r>
            <a:r>
              <a:rPr lang="en-US" sz="2400" dirty="0"/>
              <a:t>to develop and have asked a lot of questions. I guess a barrier would be no formal structure for this process, but that also allows flexibility and ability to "adopt" several mentors for different purposes.” </a:t>
            </a:r>
          </a:p>
        </p:txBody>
      </p:sp>
      <p:sp>
        <p:nvSpPr>
          <p:cNvPr id="28" name="Rectangular Callout 27"/>
          <p:cNvSpPr/>
          <p:nvPr/>
        </p:nvSpPr>
        <p:spPr>
          <a:xfrm>
            <a:off x="27784550" y="26716520"/>
            <a:ext cx="4877333" cy="3902531"/>
          </a:xfrm>
          <a:prstGeom prst="wedgeRectCallou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2400" dirty="0"/>
              <a:t>“The newly promoted nurse relies on guess-work as to who to go to for support, and may </a:t>
            </a:r>
            <a:r>
              <a:rPr lang="en-US" sz="2400" dirty="0" smtClean="0"/>
              <a:t>not accurately </a:t>
            </a:r>
            <a:r>
              <a:rPr lang="en-US" sz="2400" dirty="0"/>
              <a:t>identify areas in which he/she needs to grow and develop. Often people new to a role say they "don't know what they don't know". A formal mentorship program would help </a:t>
            </a:r>
            <a:r>
              <a:rPr lang="en-US" sz="2400" dirty="0" smtClean="0"/>
              <a:t>focus efforts </a:t>
            </a:r>
            <a:r>
              <a:rPr lang="en-US" sz="2400" dirty="0"/>
              <a:t>to grow nurses, rather than a hit or miss approach.”</a:t>
            </a:r>
          </a:p>
        </p:txBody>
      </p:sp>
      <p:sp>
        <p:nvSpPr>
          <p:cNvPr id="29" name="Text Placeholder 6">
            <a:extLst>
              <a:ext uri="{FF2B5EF4-FFF2-40B4-BE49-F238E27FC236}">
                <a16:creationId xmlns:a16="http://schemas.microsoft.com/office/drawing/2014/main" id="{AFF5B475-9F52-1146-91E8-20386B9076AF}"/>
              </a:ext>
            </a:extLst>
          </p:cNvPr>
          <p:cNvSpPr txBox="1">
            <a:spLocks/>
          </p:cNvSpPr>
          <p:nvPr/>
        </p:nvSpPr>
        <p:spPr>
          <a:xfrm>
            <a:off x="880533" y="19105281"/>
            <a:ext cx="10076497" cy="4770515"/>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dirty="0">
                <a:latin typeface="+mn-lt"/>
              </a:rPr>
              <a:t>The team worked with a medical librarian to conduct a search and record results. Articles were included if published within the last 10 years, peer reviewed, written in English language, and answered the PICO question, “What are best practices for mentoring nurse leaders in a practice setting?” Databases searched included CINAHL, PubMed, and Cochrane. Articles were evaluated using the Johns Hopkins Evidence-based Practice Model. Search terms included nurse mentoring and mentorship and mentors, hospital mentorship for nurses, mentoring for clinical practice nurses, mentoring for advance practice nurses, NOT students, NOT new graduates, NOT faculty.</a:t>
            </a:r>
          </a:p>
          <a:p>
            <a:endParaRPr lang="en-US" dirty="0">
              <a:latin typeface="+mn-lt"/>
            </a:endParaRPr>
          </a:p>
        </p:txBody>
      </p:sp>
      <p:sp>
        <p:nvSpPr>
          <p:cNvPr id="30" name="Text Placeholder 5">
            <a:extLst>
              <a:ext uri="{FF2B5EF4-FFF2-40B4-BE49-F238E27FC236}">
                <a16:creationId xmlns:a16="http://schemas.microsoft.com/office/drawing/2014/main" id="{8AFEEE7D-41C4-3B45-BFE6-D61F77CAFF9F}"/>
              </a:ext>
            </a:extLst>
          </p:cNvPr>
          <p:cNvSpPr txBox="1">
            <a:spLocks/>
          </p:cNvSpPr>
          <p:nvPr/>
        </p:nvSpPr>
        <p:spPr>
          <a:xfrm>
            <a:off x="10516487" y="5537022"/>
            <a:ext cx="10048875" cy="754045"/>
          </a:xfrm>
          <a:prstGeom prst="rect">
            <a:avLst/>
          </a:prstGeom>
          <a:noFill/>
        </p:spPr>
        <p:txBody>
          <a:bodyPr lIns="91436" tIns="91436" rIns="91436" bIns="91436" anchor="ctr" anchorCtr="0">
            <a:spAutoFit/>
          </a:bodyPr>
          <a:lstStyle>
            <a:lvl1pPr marL="0" indent="0" algn="l" defTabSz="4388900" rtl="0" eaLnBrk="1" latinLnBrk="0" hangingPunct="1">
              <a:spcBef>
                <a:spcPct val="20000"/>
              </a:spcBef>
              <a:buClr>
                <a:schemeClr val="accent1"/>
              </a:buClr>
              <a:buSzPct val="100000"/>
              <a:buFont typeface="Wingdings" pitchFamily="2" charset="2"/>
              <a:buNone/>
              <a:defRPr sz="3700" b="1" u="sng" kern="1200" baseline="0">
                <a:solidFill>
                  <a:schemeClr val="accent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algn="ctr"/>
            <a:r>
              <a:rPr lang="en-US" dirty="0"/>
              <a:t>Summary of the Literature</a:t>
            </a:r>
          </a:p>
        </p:txBody>
      </p:sp>
      <p:sp>
        <p:nvSpPr>
          <p:cNvPr id="33" name="Text Placeholder 6">
            <a:extLst>
              <a:ext uri="{FF2B5EF4-FFF2-40B4-BE49-F238E27FC236}">
                <a16:creationId xmlns:a16="http://schemas.microsoft.com/office/drawing/2014/main" id="{AFF5B475-9F52-1146-91E8-20386B9076AF}"/>
              </a:ext>
            </a:extLst>
          </p:cNvPr>
          <p:cNvSpPr txBox="1">
            <a:spLocks/>
          </p:cNvSpPr>
          <p:nvPr/>
        </p:nvSpPr>
        <p:spPr>
          <a:xfrm>
            <a:off x="928073" y="28116928"/>
            <a:ext cx="10048874" cy="2385246"/>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dirty="0">
                <a:latin typeface="+mn-lt"/>
              </a:rPr>
              <a:t>Results were collated using the Johns Hopkins Evidence-Based Practice Model synthesis process and recommendation tool (Dang &amp; Dearholt, 2017). Articles were evaluated and categorized by level of evidence, and a synthesis of the articles was written by each team member. One study team member collated the results. </a:t>
            </a:r>
          </a:p>
        </p:txBody>
      </p:sp>
      <p:sp>
        <p:nvSpPr>
          <p:cNvPr id="50" name="Rectangle 22"/>
          <p:cNvSpPr>
            <a:spLocks noChangeArrowheads="1"/>
          </p:cNvSpPr>
          <p:nvPr/>
        </p:nvSpPr>
        <p:spPr bwMode="auto">
          <a:xfrm>
            <a:off x="23686120" y="20478549"/>
            <a:ext cx="4389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0" name="Text Placeholder 5">
            <a:extLst>
              <a:ext uri="{FF2B5EF4-FFF2-40B4-BE49-F238E27FC236}">
                <a16:creationId xmlns:a16="http://schemas.microsoft.com/office/drawing/2014/main" id="{8AFEEE7D-41C4-3B45-BFE6-D61F77CAFF9F}"/>
              </a:ext>
            </a:extLst>
          </p:cNvPr>
          <p:cNvSpPr txBox="1">
            <a:spLocks/>
          </p:cNvSpPr>
          <p:nvPr/>
        </p:nvSpPr>
        <p:spPr>
          <a:xfrm>
            <a:off x="33296255" y="5511542"/>
            <a:ext cx="10048875" cy="754045"/>
          </a:xfrm>
          <a:prstGeom prst="rect">
            <a:avLst/>
          </a:prstGeom>
          <a:noFill/>
        </p:spPr>
        <p:txBody>
          <a:bodyPr lIns="91436" tIns="91436" rIns="91436" bIns="91436" anchor="ctr" anchorCtr="0">
            <a:spAutoFit/>
          </a:bodyPr>
          <a:lstStyle>
            <a:lvl1pPr marL="0" indent="0" algn="l" defTabSz="4388900" rtl="0" eaLnBrk="1" latinLnBrk="0" hangingPunct="1">
              <a:spcBef>
                <a:spcPct val="20000"/>
              </a:spcBef>
              <a:buClr>
                <a:schemeClr val="accent1"/>
              </a:buClr>
              <a:buSzPct val="100000"/>
              <a:buFont typeface="Wingdings" pitchFamily="2" charset="2"/>
              <a:buNone/>
              <a:defRPr sz="3700" b="1" u="sng" kern="1200" baseline="0">
                <a:solidFill>
                  <a:schemeClr val="accent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algn="ctr"/>
            <a:r>
              <a:rPr lang="en-US" dirty="0"/>
              <a:t>Limitations</a:t>
            </a:r>
          </a:p>
        </p:txBody>
      </p:sp>
      <p:sp>
        <p:nvSpPr>
          <p:cNvPr id="61" name="Text Placeholder 6">
            <a:extLst>
              <a:ext uri="{FF2B5EF4-FFF2-40B4-BE49-F238E27FC236}">
                <a16:creationId xmlns:a16="http://schemas.microsoft.com/office/drawing/2014/main" id="{AFF5B475-9F52-1146-91E8-20386B9076AF}"/>
              </a:ext>
            </a:extLst>
          </p:cNvPr>
          <p:cNvSpPr txBox="1">
            <a:spLocks/>
          </p:cNvSpPr>
          <p:nvPr/>
        </p:nvSpPr>
        <p:spPr>
          <a:xfrm>
            <a:off x="33296255" y="6368102"/>
            <a:ext cx="10176503" cy="4308850"/>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dirty="0">
                <a:latin typeface="+mn-lt"/>
              </a:rPr>
              <a:t>There are several limitations to mention from this review. Although we sought to do a comprehensive search on nurse mentoring in leadership, many mentoring programs were more generic in nature. The majority of the articles were small samples and settings, focusing on improvement in a specific specialty of nursing. The articles were primarily program evaluation or quality improvement without concrete outcomes associated. We purposely excluded faculty mentoring in academia, but recognize those program could act as a potential guide for hospital based mentoring, or could be utilized in a multi-institutional capacity in academic medical centers. </a:t>
            </a:r>
          </a:p>
        </p:txBody>
      </p:sp>
      <p:graphicFrame>
        <p:nvGraphicFramePr>
          <p:cNvPr id="63" name="Diagram 62"/>
          <p:cNvGraphicFramePr/>
          <p:nvPr>
            <p:extLst>
              <p:ext uri="{D42A27DB-BD31-4B8C-83A1-F6EECF244321}">
                <p14:modId xmlns:p14="http://schemas.microsoft.com/office/powerpoint/2010/main" val="983643340"/>
              </p:ext>
            </p:extLst>
          </p:nvPr>
        </p:nvGraphicFramePr>
        <p:xfrm>
          <a:off x="33373342" y="13657336"/>
          <a:ext cx="9744135" cy="8628167"/>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graphicFrame>
        <p:nvGraphicFramePr>
          <p:cNvPr id="65" name="Diagram 64"/>
          <p:cNvGraphicFramePr/>
          <p:nvPr>
            <p:extLst>
              <p:ext uri="{D42A27DB-BD31-4B8C-83A1-F6EECF244321}">
                <p14:modId xmlns:p14="http://schemas.microsoft.com/office/powerpoint/2010/main" val="3161034659"/>
              </p:ext>
            </p:extLst>
          </p:nvPr>
        </p:nvGraphicFramePr>
        <p:xfrm>
          <a:off x="232512" y="13876020"/>
          <a:ext cx="9848850" cy="3808554"/>
        </p:xfrm>
        <a:graphic>
          <a:graphicData uri="http://schemas.openxmlformats.org/drawingml/2006/diagram">
            <dgm:relIds xmlns:dgm="http://schemas.openxmlformats.org/drawingml/2006/diagram" xmlns:r="http://schemas.openxmlformats.org/officeDocument/2006/relationships" r:dm="rId20" r:lo="rId21" r:qs="rId22" r:cs="rId23"/>
          </a:graphicData>
        </a:graphic>
      </p:graphicFrame>
      <p:pic>
        <p:nvPicPr>
          <p:cNvPr id="14" name="Picture 13"/>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6296045" y="26673552"/>
            <a:ext cx="4063794" cy="4063794"/>
          </a:xfrm>
          <a:prstGeom prst="rect">
            <a:avLst/>
          </a:prstGeom>
        </p:spPr>
      </p:pic>
      <p:pic>
        <p:nvPicPr>
          <p:cNvPr id="25" name="Picture 24"/>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14291285" y="18721795"/>
            <a:ext cx="3279481" cy="3279481"/>
          </a:xfrm>
          <a:prstGeom prst="rect">
            <a:avLst/>
          </a:prstGeom>
        </p:spPr>
      </p:pic>
      <p:graphicFrame>
        <p:nvGraphicFramePr>
          <p:cNvPr id="39" name="Table 38"/>
          <p:cNvGraphicFramePr>
            <a:graphicFrameLocks noGrp="1"/>
          </p:cNvGraphicFramePr>
          <p:nvPr>
            <p:extLst>
              <p:ext uri="{D42A27DB-BD31-4B8C-83A1-F6EECF244321}">
                <p14:modId xmlns:p14="http://schemas.microsoft.com/office/powerpoint/2010/main" val="1969654746"/>
              </p:ext>
            </p:extLst>
          </p:nvPr>
        </p:nvGraphicFramePr>
        <p:xfrm>
          <a:off x="22932879" y="6524811"/>
          <a:ext cx="8789766" cy="8858938"/>
        </p:xfrm>
        <a:graphic>
          <a:graphicData uri="http://schemas.openxmlformats.org/drawingml/2006/table">
            <a:tbl>
              <a:tblPr firstRow="1" bandRow="1">
                <a:tableStyleId>{5C22544A-7EE6-4342-B048-85BDC9FD1C3A}</a:tableStyleId>
              </a:tblPr>
              <a:tblGrid>
                <a:gridCol w="4394883">
                  <a:extLst>
                    <a:ext uri="{9D8B030D-6E8A-4147-A177-3AD203B41FA5}">
                      <a16:colId xmlns:a16="http://schemas.microsoft.com/office/drawing/2014/main" val="3633831288"/>
                    </a:ext>
                  </a:extLst>
                </a:gridCol>
                <a:gridCol w="4394883">
                  <a:extLst>
                    <a:ext uri="{9D8B030D-6E8A-4147-A177-3AD203B41FA5}">
                      <a16:colId xmlns:a16="http://schemas.microsoft.com/office/drawing/2014/main" val="2857974951"/>
                    </a:ext>
                  </a:extLst>
                </a:gridCol>
              </a:tblGrid>
              <a:tr h="705538">
                <a:tc gridSpan="2">
                  <a:txBody>
                    <a:bodyPr/>
                    <a:lstStyle/>
                    <a:p>
                      <a:pPr marL="0" marR="0" algn="ctr">
                        <a:lnSpc>
                          <a:spcPct val="107000"/>
                        </a:lnSpc>
                        <a:spcBef>
                          <a:spcPts val="0"/>
                        </a:spcBef>
                        <a:spcAft>
                          <a:spcPts val="0"/>
                        </a:spcAft>
                      </a:pPr>
                      <a:r>
                        <a:rPr lang="en-US" sz="2500" i="1" dirty="0">
                          <a:effectLst/>
                          <a:latin typeface="Calibri" panose="020F0502020204030204" pitchFamily="34" charset="0"/>
                          <a:ea typeface="Calibri" panose="020F0502020204030204" pitchFamily="34" charset="0"/>
                          <a:cs typeface="Times New Roman" panose="02020603050405020304" pitchFamily="18" charset="0"/>
                        </a:rPr>
                        <a:t>Characteristics of Nurse Leaders Surveyed </a:t>
                      </a:r>
                      <a:r>
                        <a:rPr lang="en-US" sz="2500" i="1" dirty="0" smtClean="0">
                          <a:effectLst/>
                          <a:latin typeface="Calibri" panose="020F0502020204030204" pitchFamily="34" charset="0"/>
                          <a:ea typeface="Calibri" panose="020F0502020204030204" pitchFamily="34" charset="0"/>
                          <a:cs typeface="Times New Roman" panose="02020603050405020304" pitchFamily="18" charset="0"/>
                        </a:rPr>
                        <a:t>(N=81</a:t>
                      </a:r>
                      <a:r>
                        <a:rPr lang="en-US" sz="2500" i="1" dirty="0">
                          <a:effectLst/>
                          <a:latin typeface="Calibri" panose="020F0502020204030204" pitchFamily="34" charset="0"/>
                          <a:ea typeface="Calibri" panose="020F0502020204030204" pitchFamily="34" charset="0"/>
                          <a:cs typeface="Times New Roman" panose="02020603050405020304" pitchFamily="18" charset="0"/>
                        </a:rPr>
                        <a:t>)</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383256433"/>
                  </a:ext>
                </a:extLst>
              </a:tr>
              <a:tr h="405380">
                <a:tc>
                  <a:txBody>
                    <a:bodyPr/>
                    <a:lstStyle/>
                    <a:p>
                      <a:pPr marL="0" marR="0">
                        <a:lnSpc>
                          <a:spcPct val="107000"/>
                        </a:lnSpc>
                        <a:spcBef>
                          <a:spcPts val="0"/>
                        </a:spcBef>
                        <a:spcAft>
                          <a:spcPts val="0"/>
                        </a:spcAft>
                      </a:pPr>
                      <a:r>
                        <a:rPr lang="en-US" sz="2500" i="1">
                          <a:effectLst/>
                          <a:latin typeface="Calibri" panose="020F0502020204030204" pitchFamily="34" charset="0"/>
                          <a:ea typeface="Calibri" panose="020F0502020204030204" pitchFamily="34" charset="0"/>
                          <a:cs typeface="Times New Roman" panose="02020603050405020304" pitchFamily="18" charset="0"/>
                        </a:rPr>
                        <a:t> </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tc>
                <a:extLst>
                  <a:ext uri="{0D108BD9-81ED-4DB2-BD59-A6C34878D82A}">
                    <a16:rowId xmlns:a16="http://schemas.microsoft.com/office/drawing/2014/main" val="192263404"/>
                  </a:ext>
                </a:extLst>
              </a:tr>
              <a:tr h="405380">
                <a:tc>
                  <a:txBody>
                    <a:bodyPr/>
                    <a:lstStyle/>
                    <a:p>
                      <a:pPr marL="0" marR="0">
                        <a:lnSpc>
                          <a:spcPct val="107000"/>
                        </a:lnSpc>
                        <a:spcBef>
                          <a:spcPts val="0"/>
                        </a:spcBef>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Years of Experience</a:t>
                      </a:r>
                    </a:p>
                  </a:txBody>
                  <a:tcPr marL="68580" marR="68580" marT="0" marB="0"/>
                </a:tc>
                <a:tc>
                  <a:txBody>
                    <a:bodyPr/>
                    <a:lstStyle/>
                    <a:p>
                      <a:pPr marL="0" marR="0" algn="ctr">
                        <a:lnSpc>
                          <a:spcPct val="107000"/>
                        </a:lnSpc>
                        <a:spcBef>
                          <a:spcPts val="0"/>
                        </a:spcBef>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extLst>
                  <a:ext uri="{0D108BD9-81ED-4DB2-BD59-A6C34878D82A}">
                    <a16:rowId xmlns:a16="http://schemas.microsoft.com/office/drawing/2014/main" val="961193413"/>
                  </a:ext>
                </a:extLst>
              </a:tr>
              <a:tr h="405380">
                <a:tc>
                  <a:txBody>
                    <a:bodyPr/>
                    <a:lstStyle/>
                    <a:p>
                      <a:pPr marL="0" marR="0">
                        <a:lnSpc>
                          <a:spcPct val="107000"/>
                        </a:lnSpc>
                        <a:spcBef>
                          <a:spcPts val="0"/>
                        </a:spcBef>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     &lt; 10</a:t>
                      </a:r>
                    </a:p>
                  </a:txBody>
                  <a:tcPr marL="68580" marR="68580" marT="0" marB="0"/>
                </a:tc>
                <a:tc>
                  <a:txBody>
                    <a:bodyPr/>
                    <a:lstStyle/>
                    <a:p>
                      <a:pPr marL="0" marR="0" algn="ctr">
                        <a:lnSpc>
                          <a:spcPct val="107000"/>
                        </a:lnSpc>
                        <a:spcBef>
                          <a:spcPts val="0"/>
                        </a:spcBef>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19</a:t>
                      </a:r>
                    </a:p>
                  </a:txBody>
                  <a:tcPr marL="68580" marR="68580" marT="0" marB="0"/>
                </a:tc>
                <a:extLst>
                  <a:ext uri="{0D108BD9-81ED-4DB2-BD59-A6C34878D82A}">
                    <a16:rowId xmlns:a16="http://schemas.microsoft.com/office/drawing/2014/main" val="2061886962"/>
                  </a:ext>
                </a:extLst>
              </a:tr>
              <a:tr h="405380">
                <a:tc>
                  <a:txBody>
                    <a:bodyPr/>
                    <a:lstStyle/>
                    <a:p>
                      <a:pPr marL="0" marR="0">
                        <a:lnSpc>
                          <a:spcPct val="107000"/>
                        </a:lnSpc>
                        <a:spcBef>
                          <a:spcPts val="0"/>
                        </a:spcBef>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     11-20</a:t>
                      </a:r>
                    </a:p>
                  </a:txBody>
                  <a:tcPr marL="68580" marR="68580" marT="0" marB="0"/>
                </a:tc>
                <a:tc>
                  <a:txBody>
                    <a:bodyPr/>
                    <a:lstStyle/>
                    <a:p>
                      <a:pPr marL="0" marR="0" algn="ctr">
                        <a:lnSpc>
                          <a:spcPct val="107000"/>
                        </a:lnSpc>
                        <a:spcBef>
                          <a:spcPts val="0"/>
                        </a:spcBef>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24</a:t>
                      </a:r>
                    </a:p>
                  </a:txBody>
                  <a:tcPr marL="68580" marR="68580" marT="0" marB="0"/>
                </a:tc>
                <a:extLst>
                  <a:ext uri="{0D108BD9-81ED-4DB2-BD59-A6C34878D82A}">
                    <a16:rowId xmlns:a16="http://schemas.microsoft.com/office/drawing/2014/main" val="652443748"/>
                  </a:ext>
                </a:extLst>
              </a:tr>
              <a:tr h="405380">
                <a:tc>
                  <a:txBody>
                    <a:bodyPr/>
                    <a:lstStyle/>
                    <a:p>
                      <a:pPr marL="0" marR="0">
                        <a:lnSpc>
                          <a:spcPct val="107000"/>
                        </a:lnSpc>
                        <a:spcBef>
                          <a:spcPts val="0"/>
                        </a:spcBef>
                        <a:spcAft>
                          <a:spcPts val="0"/>
                        </a:spcAft>
                      </a:pPr>
                      <a:r>
                        <a:rPr lang="en-US" sz="2500" dirty="0">
                          <a:effectLst/>
                          <a:latin typeface="Calibri" panose="020F0502020204030204" pitchFamily="34" charset="0"/>
                          <a:ea typeface="Calibri" panose="020F0502020204030204" pitchFamily="34" charset="0"/>
                          <a:cs typeface="Times New Roman" panose="02020603050405020304" pitchFamily="18" charset="0"/>
                        </a:rPr>
                        <a:t>     &gt;20</a:t>
                      </a:r>
                    </a:p>
                  </a:txBody>
                  <a:tcPr marL="68580" marR="68580" marT="0" marB="0"/>
                </a:tc>
                <a:tc>
                  <a:txBody>
                    <a:bodyPr/>
                    <a:lstStyle/>
                    <a:p>
                      <a:pPr marL="0" marR="0" algn="ctr">
                        <a:lnSpc>
                          <a:spcPct val="107000"/>
                        </a:lnSpc>
                        <a:spcBef>
                          <a:spcPts val="0"/>
                        </a:spcBef>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55</a:t>
                      </a:r>
                    </a:p>
                  </a:txBody>
                  <a:tcPr marL="68580" marR="68580" marT="0" marB="0"/>
                </a:tc>
                <a:extLst>
                  <a:ext uri="{0D108BD9-81ED-4DB2-BD59-A6C34878D82A}">
                    <a16:rowId xmlns:a16="http://schemas.microsoft.com/office/drawing/2014/main" val="126222260"/>
                  </a:ext>
                </a:extLst>
              </a:tr>
              <a:tr h="405380">
                <a:tc>
                  <a:txBody>
                    <a:bodyPr/>
                    <a:lstStyle/>
                    <a:p>
                      <a:pPr marL="0" marR="0">
                        <a:lnSpc>
                          <a:spcPct val="107000"/>
                        </a:lnSpc>
                        <a:spcBef>
                          <a:spcPts val="0"/>
                        </a:spcBef>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Role</a:t>
                      </a:r>
                    </a:p>
                  </a:txBody>
                  <a:tcPr marL="68580" marR="68580" marT="0" marB="0"/>
                </a:tc>
                <a:tc>
                  <a:txBody>
                    <a:bodyPr/>
                    <a:lstStyle/>
                    <a:p>
                      <a:pPr marL="0" marR="0" algn="ctr">
                        <a:lnSpc>
                          <a:spcPct val="107000"/>
                        </a:lnSpc>
                        <a:spcBef>
                          <a:spcPts val="0"/>
                        </a:spcBef>
                        <a:spcAft>
                          <a:spcPts val="0"/>
                        </a:spcAft>
                      </a:pPr>
                      <a:r>
                        <a:rPr lang="en-US" sz="25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extLst>
                  <a:ext uri="{0D108BD9-81ED-4DB2-BD59-A6C34878D82A}">
                    <a16:rowId xmlns:a16="http://schemas.microsoft.com/office/drawing/2014/main" val="2537817865"/>
                  </a:ext>
                </a:extLst>
              </a:tr>
              <a:tr h="405380">
                <a:tc>
                  <a:txBody>
                    <a:bodyPr/>
                    <a:lstStyle/>
                    <a:p>
                      <a:pPr marL="0" marR="0">
                        <a:lnSpc>
                          <a:spcPct val="107000"/>
                        </a:lnSpc>
                        <a:spcBef>
                          <a:spcPts val="0"/>
                        </a:spcBef>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    Clinical Nurse</a:t>
                      </a:r>
                    </a:p>
                  </a:txBody>
                  <a:tcPr marL="68580" marR="68580" marT="0" marB="0"/>
                </a:tc>
                <a:tc>
                  <a:txBody>
                    <a:bodyPr/>
                    <a:lstStyle/>
                    <a:p>
                      <a:pPr marL="0" marR="0" algn="ctr">
                        <a:lnSpc>
                          <a:spcPct val="107000"/>
                        </a:lnSpc>
                        <a:spcBef>
                          <a:spcPts val="0"/>
                        </a:spcBef>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42</a:t>
                      </a:r>
                    </a:p>
                  </a:txBody>
                  <a:tcPr marL="68580" marR="68580" marT="0" marB="0"/>
                </a:tc>
                <a:extLst>
                  <a:ext uri="{0D108BD9-81ED-4DB2-BD59-A6C34878D82A}">
                    <a16:rowId xmlns:a16="http://schemas.microsoft.com/office/drawing/2014/main" val="3753383492"/>
                  </a:ext>
                </a:extLst>
              </a:tr>
              <a:tr h="405380">
                <a:tc>
                  <a:txBody>
                    <a:bodyPr/>
                    <a:lstStyle/>
                    <a:p>
                      <a:pPr marL="0" marR="0">
                        <a:lnSpc>
                          <a:spcPct val="107000"/>
                        </a:lnSpc>
                        <a:spcBef>
                          <a:spcPts val="0"/>
                        </a:spcBef>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    Director/CNO</a:t>
                      </a:r>
                    </a:p>
                  </a:txBody>
                  <a:tcPr marL="68580" marR="68580" marT="0" marB="0"/>
                </a:tc>
                <a:tc>
                  <a:txBody>
                    <a:bodyPr/>
                    <a:lstStyle/>
                    <a:p>
                      <a:pPr marL="0" marR="0" algn="ctr">
                        <a:lnSpc>
                          <a:spcPct val="107000"/>
                        </a:lnSpc>
                        <a:spcBef>
                          <a:spcPts val="0"/>
                        </a:spcBef>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14</a:t>
                      </a:r>
                    </a:p>
                  </a:txBody>
                  <a:tcPr marL="68580" marR="68580" marT="0" marB="0"/>
                </a:tc>
                <a:extLst>
                  <a:ext uri="{0D108BD9-81ED-4DB2-BD59-A6C34878D82A}">
                    <a16:rowId xmlns:a16="http://schemas.microsoft.com/office/drawing/2014/main" val="3596536254"/>
                  </a:ext>
                </a:extLst>
              </a:tr>
              <a:tr h="405380">
                <a:tc>
                  <a:txBody>
                    <a:bodyPr/>
                    <a:lstStyle/>
                    <a:p>
                      <a:pPr marL="0" marR="0">
                        <a:lnSpc>
                          <a:spcPct val="107000"/>
                        </a:lnSpc>
                        <a:spcBef>
                          <a:spcPts val="0"/>
                        </a:spcBef>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    APRN</a:t>
                      </a:r>
                    </a:p>
                  </a:txBody>
                  <a:tcPr marL="68580" marR="68580" marT="0" marB="0"/>
                </a:tc>
                <a:tc>
                  <a:txBody>
                    <a:bodyPr/>
                    <a:lstStyle/>
                    <a:p>
                      <a:pPr marL="0" marR="0" algn="ctr">
                        <a:lnSpc>
                          <a:spcPct val="107000"/>
                        </a:lnSpc>
                        <a:spcBef>
                          <a:spcPts val="0"/>
                        </a:spcBef>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tc>
                <a:extLst>
                  <a:ext uri="{0D108BD9-81ED-4DB2-BD59-A6C34878D82A}">
                    <a16:rowId xmlns:a16="http://schemas.microsoft.com/office/drawing/2014/main" val="2648103450"/>
                  </a:ext>
                </a:extLst>
              </a:tr>
              <a:tr h="405380">
                <a:tc>
                  <a:txBody>
                    <a:bodyPr/>
                    <a:lstStyle/>
                    <a:p>
                      <a:pPr marL="0" marR="0">
                        <a:lnSpc>
                          <a:spcPct val="107000"/>
                        </a:lnSpc>
                        <a:spcBef>
                          <a:spcPts val="0"/>
                        </a:spcBef>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    Other</a:t>
                      </a:r>
                    </a:p>
                  </a:txBody>
                  <a:tcPr marL="68580" marR="68580" marT="0" marB="0"/>
                </a:tc>
                <a:tc>
                  <a:txBody>
                    <a:bodyPr/>
                    <a:lstStyle/>
                    <a:p>
                      <a:pPr marL="0" marR="0" algn="ctr">
                        <a:lnSpc>
                          <a:spcPct val="107000"/>
                        </a:lnSpc>
                        <a:spcBef>
                          <a:spcPts val="0"/>
                        </a:spcBef>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25</a:t>
                      </a:r>
                    </a:p>
                  </a:txBody>
                  <a:tcPr marL="68580" marR="68580" marT="0" marB="0"/>
                </a:tc>
                <a:extLst>
                  <a:ext uri="{0D108BD9-81ED-4DB2-BD59-A6C34878D82A}">
                    <a16:rowId xmlns:a16="http://schemas.microsoft.com/office/drawing/2014/main" val="1722569913"/>
                  </a:ext>
                </a:extLst>
              </a:tr>
              <a:tr h="405380">
                <a:tc>
                  <a:txBody>
                    <a:bodyPr/>
                    <a:lstStyle/>
                    <a:p>
                      <a:pPr marL="0" marR="0">
                        <a:lnSpc>
                          <a:spcPct val="107000"/>
                        </a:lnSpc>
                        <a:spcBef>
                          <a:spcPts val="0"/>
                        </a:spcBef>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Education Level</a:t>
                      </a:r>
                    </a:p>
                  </a:txBody>
                  <a:tcPr marL="68580" marR="68580" marT="0" marB="0"/>
                </a:tc>
                <a:tc>
                  <a:txBody>
                    <a:bodyPr/>
                    <a:lstStyle/>
                    <a:p>
                      <a:pPr marL="0" marR="0" algn="ctr">
                        <a:lnSpc>
                          <a:spcPct val="107000"/>
                        </a:lnSpc>
                        <a:spcBef>
                          <a:spcPts val="0"/>
                        </a:spcBef>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extLst>
                  <a:ext uri="{0D108BD9-81ED-4DB2-BD59-A6C34878D82A}">
                    <a16:rowId xmlns:a16="http://schemas.microsoft.com/office/drawing/2014/main" val="2337601324"/>
                  </a:ext>
                </a:extLst>
              </a:tr>
              <a:tr h="405380">
                <a:tc>
                  <a:txBody>
                    <a:bodyPr/>
                    <a:lstStyle/>
                    <a:p>
                      <a:pPr marL="0" marR="0">
                        <a:lnSpc>
                          <a:spcPct val="107000"/>
                        </a:lnSpc>
                        <a:spcBef>
                          <a:spcPts val="0"/>
                        </a:spcBef>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     Associates Degree</a:t>
                      </a:r>
                    </a:p>
                  </a:txBody>
                  <a:tcPr marL="68580" marR="68580" marT="0" marB="0"/>
                </a:tc>
                <a:tc>
                  <a:txBody>
                    <a:bodyPr/>
                    <a:lstStyle/>
                    <a:p>
                      <a:pPr marL="0" marR="0" algn="ctr">
                        <a:lnSpc>
                          <a:spcPct val="107000"/>
                        </a:lnSpc>
                        <a:spcBef>
                          <a:spcPts val="0"/>
                        </a:spcBef>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4.7</a:t>
                      </a:r>
                    </a:p>
                  </a:txBody>
                  <a:tcPr marL="68580" marR="68580" marT="0" marB="0"/>
                </a:tc>
                <a:extLst>
                  <a:ext uri="{0D108BD9-81ED-4DB2-BD59-A6C34878D82A}">
                    <a16:rowId xmlns:a16="http://schemas.microsoft.com/office/drawing/2014/main" val="2436717391"/>
                  </a:ext>
                </a:extLst>
              </a:tr>
              <a:tr h="405380">
                <a:tc>
                  <a:txBody>
                    <a:bodyPr/>
                    <a:lstStyle/>
                    <a:p>
                      <a:pPr marL="0" marR="0">
                        <a:lnSpc>
                          <a:spcPct val="107000"/>
                        </a:lnSpc>
                        <a:spcBef>
                          <a:spcPts val="0"/>
                        </a:spcBef>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     Bachelors Degree</a:t>
                      </a:r>
                    </a:p>
                  </a:txBody>
                  <a:tcPr marL="68580" marR="68580" marT="0" marB="0"/>
                </a:tc>
                <a:tc>
                  <a:txBody>
                    <a:bodyPr/>
                    <a:lstStyle/>
                    <a:p>
                      <a:pPr marL="0" marR="0" algn="ctr">
                        <a:lnSpc>
                          <a:spcPct val="107000"/>
                        </a:lnSpc>
                        <a:spcBef>
                          <a:spcPts val="0"/>
                        </a:spcBef>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33</a:t>
                      </a:r>
                    </a:p>
                  </a:txBody>
                  <a:tcPr marL="68580" marR="68580" marT="0" marB="0"/>
                </a:tc>
                <a:extLst>
                  <a:ext uri="{0D108BD9-81ED-4DB2-BD59-A6C34878D82A}">
                    <a16:rowId xmlns:a16="http://schemas.microsoft.com/office/drawing/2014/main" val="3413633966"/>
                  </a:ext>
                </a:extLst>
              </a:tr>
              <a:tr h="405380">
                <a:tc>
                  <a:txBody>
                    <a:bodyPr/>
                    <a:lstStyle/>
                    <a:p>
                      <a:pPr marL="0" marR="0">
                        <a:lnSpc>
                          <a:spcPct val="107000"/>
                        </a:lnSpc>
                        <a:spcBef>
                          <a:spcPts val="0"/>
                        </a:spcBef>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     Masters Degree</a:t>
                      </a:r>
                    </a:p>
                  </a:txBody>
                  <a:tcPr marL="68580" marR="68580" marT="0" marB="0"/>
                </a:tc>
                <a:tc>
                  <a:txBody>
                    <a:bodyPr/>
                    <a:lstStyle/>
                    <a:p>
                      <a:pPr marL="0" marR="0" algn="ctr">
                        <a:lnSpc>
                          <a:spcPct val="107000"/>
                        </a:lnSpc>
                        <a:spcBef>
                          <a:spcPts val="0"/>
                        </a:spcBef>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50.6</a:t>
                      </a:r>
                    </a:p>
                  </a:txBody>
                  <a:tcPr marL="68580" marR="68580" marT="0" marB="0"/>
                </a:tc>
                <a:extLst>
                  <a:ext uri="{0D108BD9-81ED-4DB2-BD59-A6C34878D82A}">
                    <a16:rowId xmlns:a16="http://schemas.microsoft.com/office/drawing/2014/main" val="54197503"/>
                  </a:ext>
                </a:extLst>
              </a:tr>
              <a:tr h="405380">
                <a:tc>
                  <a:txBody>
                    <a:bodyPr/>
                    <a:lstStyle/>
                    <a:p>
                      <a:pPr marL="0" marR="0">
                        <a:lnSpc>
                          <a:spcPct val="107000"/>
                        </a:lnSpc>
                        <a:spcBef>
                          <a:spcPts val="0"/>
                        </a:spcBef>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     Doctorate Degree</a:t>
                      </a:r>
                    </a:p>
                  </a:txBody>
                  <a:tcPr marL="68580" marR="68580" marT="0" marB="0"/>
                </a:tc>
                <a:tc>
                  <a:txBody>
                    <a:bodyPr/>
                    <a:lstStyle/>
                    <a:p>
                      <a:pPr marL="0" marR="0" algn="ctr">
                        <a:lnSpc>
                          <a:spcPct val="107000"/>
                        </a:lnSpc>
                        <a:spcBef>
                          <a:spcPts val="0"/>
                        </a:spcBef>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11.7</a:t>
                      </a:r>
                    </a:p>
                  </a:txBody>
                  <a:tcPr marL="68580" marR="68580" marT="0" marB="0"/>
                </a:tc>
                <a:extLst>
                  <a:ext uri="{0D108BD9-81ED-4DB2-BD59-A6C34878D82A}">
                    <a16:rowId xmlns:a16="http://schemas.microsoft.com/office/drawing/2014/main" val="858107069"/>
                  </a:ext>
                </a:extLst>
              </a:tr>
              <a:tr h="405380">
                <a:tc>
                  <a:txBody>
                    <a:bodyPr/>
                    <a:lstStyle/>
                    <a:p>
                      <a:pPr marL="0" marR="0" lvl="0" indent="0" algn="l" defTabSz="4388900" rtl="0" eaLnBrk="1" fontAlgn="auto" latinLnBrk="0" hangingPunct="1">
                        <a:lnSpc>
                          <a:spcPct val="107000"/>
                        </a:lnSpc>
                        <a:spcBef>
                          <a:spcPts val="0"/>
                        </a:spcBef>
                        <a:spcAft>
                          <a:spcPts val="0"/>
                        </a:spcAft>
                        <a:buClrTx/>
                        <a:buSzTx/>
                        <a:buFontTx/>
                        <a:buNone/>
                        <a:tabLst/>
                        <a:defRPr/>
                      </a:pPr>
                      <a:r>
                        <a:rPr lang="en-US" sz="2500" dirty="0">
                          <a:effectLst/>
                          <a:latin typeface="Calibri" panose="020F0502020204030204" pitchFamily="34" charset="0"/>
                          <a:ea typeface="Calibri" panose="020F0502020204030204" pitchFamily="34" charset="0"/>
                          <a:cs typeface="Times New Roman" panose="02020603050405020304" pitchFamily="18" charset="0"/>
                        </a:rPr>
                        <a:t>Length of </a:t>
                      </a:r>
                      <a:r>
                        <a:rPr lang="en-US" sz="2500" dirty="0" smtClean="0">
                          <a:effectLst/>
                          <a:latin typeface="Calibri" panose="020F0502020204030204" pitchFamily="34" charset="0"/>
                          <a:ea typeface="Calibri" panose="020F0502020204030204" pitchFamily="34" charset="0"/>
                          <a:cs typeface="Times New Roman" panose="02020603050405020304" pitchFamily="18" charset="0"/>
                        </a:rPr>
                        <a:t>Mentorship (n=44)</a:t>
                      </a:r>
                    </a:p>
                  </a:txBody>
                  <a:tcPr marL="68580" marR="68580" marT="0" marB="0"/>
                </a:tc>
                <a:tc>
                  <a:txBody>
                    <a:bodyPr/>
                    <a:lstStyle/>
                    <a:p>
                      <a:pPr marL="0" marR="0" algn="ctr">
                        <a:lnSpc>
                          <a:spcPct val="107000"/>
                        </a:lnSpc>
                        <a:spcBef>
                          <a:spcPts val="0"/>
                        </a:spcBef>
                        <a:spcAft>
                          <a:spcPts val="0"/>
                        </a:spcAft>
                      </a:pP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87014707"/>
                  </a:ext>
                </a:extLst>
              </a:tr>
              <a:tr h="405380">
                <a:tc>
                  <a:txBody>
                    <a:bodyPr/>
                    <a:lstStyle/>
                    <a:p>
                      <a:pPr marL="0" marR="0">
                        <a:lnSpc>
                          <a:spcPct val="107000"/>
                        </a:lnSpc>
                        <a:spcBef>
                          <a:spcPts val="0"/>
                        </a:spcBef>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     &lt; 3 years</a:t>
                      </a:r>
                    </a:p>
                  </a:txBody>
                  <a:tcPr marL="68580" marR="68580" marT="0" marB="0"/>
                </a:tc>
                <a:tc>
                  <a:txBody>
                    <a:bodyPr/>
                    <a:lstStyle/>
                    <a:p>
                      <a:pPr marL="0" marR="0" algn="ctr">
                        <a:lnSpc>
                          <a:spcPct val="107000"/>
                        </a:lnSpc>
                        <a:spcBef>
                          <a:spcPts val="0"/>
                        </a:spcBef>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50.5</a:t>
                      </a:r>
                    </a:p>
                  </a:txBody>
                  <a:tcPr marL="68580" marR="68580" marT="0" marB="0"/>
                </a:tc>
                <a:extLst>
                  <a:ext uri="{0D108BD9-81ED-4DB2-BD59-A6C34878D82A}">
                    <a16:rowId xmlns:a16="http://schemas.microsoft.com/office/drawing/2014/main" val="243200323"/>
                  </a:ext>
                </a:extLst>
              </a:tr>
              <a:tr h="405380">
                <a:tc>
                  <a:txBody>
                    <a:bodyPr/>
                    <a:lstStyle/>
                    <a:p>
                      <a:pPr marL="0" marR="0">
                        <a:lnSpc>
                          <a:spcPct val="107000"/>
                        </a:lnSpc>
                        <a:spcBef>
                          <a:spcPts val="0"/>
                        </a:spcBef>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     3-5 years</a:t>
                      </a:r>
                    </a:p>
                  </a:txBody>
                  <a:tcPr marL="68580" marR="68580" marT="0" marB="0"/>
                </a:tc>
                <a:tc>
                  <a:txBody>
                    <a:bodyPr/>
                    <a:lstStyle/>
                    <a:p>
                      <a:pPr marL="0" marR="0" algn="ctr">
                        <a:lnSpc>
                          <a:spcPct val="107000"/>
                        </a:lnSpc>
                        <a:spcBef>
                          <a:spcPts val="0"/>
                        </a:spcBef>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13.2</a:t>
                      </a:r>
                    </a:p>
                  </a:txBody>
                  <a:tcPr marL="68580" marR="68580" marT="0" marB="0"/>
                </a:tc>
                <a:extLst>
                  <a:ext uri="{0D108BD9-81ED-4DB2-BD59-A6C34878D82A}">
                    <a16:rowId xmlns:a16="http://schemas.microsoft.com/office/drawing/2014/main" val="3029537286"/>
                  </a:ext>
                </a:extLst>
              </a:tr>
              <a:tr h="405380">
                <a:tc>
                  <a:txBody>
                    <a:bodyPr/>
                    <a:lstStyle/>
                    <a:p>
                      <a:pPr marL="0" marR="0">
                        <a:lnSpc>
                          <a:spcPct val="107000"/>
                        </a:lnSpc>
                        <a:spcBef>
                          <a:spcPts val="0"/>
                        </a:spcBef>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     5-10 years</a:t>
                      </a:r>
                    </a:p>
                  </a:txBody>
                  <a:tcPr marL="68580" marR="68580" marT="0" marB="0"/>
                </a:tc>
                <a:tc>
                  <a:txBody>
                    <a:bodyPr/>
                    <a:lstStyle/>
                    <a:p>
                      <a:pPr marL="0" marR="0" algn="ctr">
                        <a:lnSpc>
                          <a:spcPct val="107000"/>
                        </a:lnSpc>
                        <a:spcBef>
                          <a:spcPts val="0"/>
                        </a:spcBef>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5.6</a:t>
                      </a:r>
                    </a:p>
                  </a:txBody>
                  <a:tcPr marL="68580" marR="68580" marT="0" marB="0"/>
                </a:tc>
                <a:extLst>
                  <a:ext uri="{0D108BD9-81ED-4DB2-BD59-A6C34878D82A}">
                    <a16:rowId xmlns:a16="http://schemas.microsoft.com/office/drawing/2014/main" val="629873459"/>
                  </a:ext>
                </a:extLst>
              </a:tr>
              <a:tr h="405380">
                <a:tc>
                  <a:txBody>
                    <a:bodyPr/>
                    <a:lstStyle/>
                    <a:p>
                      <a:pPr marL="0" marR="0">
                        <a:lnSpc>
                          <a:spcPct val="107000"/>
                        </a:lnSpc>
                        <a:spcBef>
                          <a:spcPts val="0"/>
                        </a:spcBef>
                        <a:spcAft>
                          <a:spcPts val="0"/>
                        </a:spcAft>
                      </a:pPr>
                      <a:r>
                        <a:rPr lang="en-US" sz="2500">
                          <a:effectLst/>
                          <a:latin typeface="Calibri" panose="020F0502020204030204" pitchFamily="34" charset="0"/>
                          <a:ea typeface="Calibri" panose="020F0502020204030204" pitchFamily="34" charset="0"/>
                          <a:cs typeface="Times New Roman" panose="02020603050405020304" pitchFamily="18" charset="0"/>
                        </a:rPr>
                        <a:t>     Other</a:t>
                      </a:r>
                    </a:p>
                  </a:txBody>
                  <a:tcPr marL="68580" marR="68580" marT="0" marB="0"/>
                </a:tc>
                <a:tc>
                  <a:txBody>
                    <a:bodyPr/>
                    <a:lstStyle/>
                    <a:p>
                      <a:pPr marL="0" marR="0" algn="ctr">
                        <a:lnSpc>
                          <a:spcPct val="107000"/>
                        </a:lnSpc>
                        <a:spcBef>
                          <a:spcPts val="0"/>
                        </a:spcBef>
                        <a:spcAft>
                          <a:spcPts val="0"/>
                        </a:spcAft>
                      </a:pPr>
                      <a:r>
                        <a:rPr lang="en-US" sz="2500" dirty="0">
                          <a:effectLst/>
                          <a:latin typeface="Calibri" panose="020F0502020204030204" pitchFamily="34" charset="0"/>
                          <a:ea typeface="Calibri" panose="020F0502020204030204" pitchFamily="34" charset="0"/>
                          <a:cs typeface="Times New Roman" panose="02020603050405020304" pitchFamily="18" charset="0"/>
                        </a:rPr>
                        <a:t>30</a:t>
                      </a:r>
                    </a:p>
                  </a:txBody>
                  <a:tcPr marL="68580" marR="68580" marT="0" marB="0"/>
                </a:tc>
                <a:extLst>
                  <a:ext uri="{0D108BD9-81ED-4DB2-BD59-A6C34878D82A}">
                    <a16:rowId xmlns:a16="http://schemas.microsoft.com/office/drawing/2014/main" val="3955942208"/>
                  </a:ext>
                </a:extLst>
              </a:tr>
            </a:tbl>
          </a:graphicData>
        </a:graphic>
      </p:graphicFrame>
      <p:sp>
        <p:nvSpPr>
          <p:cNvPr id="40" name="TextBox 39"/>
          <p:cNvSpPr txBox="1"/>
          <p:nvPr/>
        </p:nvSpPr>
        <p:spPr>
          <a:xfrm>
            <a:off x="23892259" y="16827390"/>
            <a:ext cx="8277953" cy="477054"/>
          </a:xfrm>
          <a:prstGeom prst="rect">
            <a:avLst/>
          </a:prstGeom>
          <a:solidFill>
            <a:schemeClr val="accent3">
              <a:lumMod val="40000"/>
              <a:lumOff val="60000"/>
            </a:schemeClr>
          </a:solidFill>
        </p:spPr>
        <p:txBody>
          <a:bodyPr wrap="square" rtlCol="0">
            <a:spAutoFit/>
          </a:bodyPr>
          <a:lstStyle/>
          <a:p>
            <a:r>
              <a:rPr lang="en-US" sz="2500" dirty="0" smtClean="0">
                <a:cs typeface="Times New Roman" panose="02020603050405020304" pitchFamily="18" charset="0"/>
              </a:rPr>
              <a:t>How did you find your mentors?</a:t>
            </a:r>
            <a:endParaRPr lang="en-US" sz="2500" dirty="0">
              <a:cs typeface="Times New Roman" panose="02020603050405020304" pitchFamily="18" charset="0"/>
            </a:endParaRPr>
          </a:p>
        </p:txBody>
      </p:sp>
      <p:sp>
        <p:nvSpPr>
          <p:cNvPr id="51" name="TextBox 50"/>
          <p:cNvSpPr txBox="1"/>
          <p:nvPr/>
        </p:nvSpPr>
        <p:spPr>
          <a:xfrm>
            <a:off x="23867157" y="18651740"/>
            <a:ext cx="8303055" cy="477054"/>
          </a:xfrm>
          <a:prstGeom prst="rect">
            <a:avLst/>
          </a:prstGeom>
          <a:solidFill>
            <a:schemeClr val="accent3">
              <a:lumMod val="40000"/>
              <a:lumOff val="60000"/>
            </a:schemeClr>
          </a:solidFill>
        </p:spPr>
        <p:txBody>
          <a:bodyPr wrap="square" rtlCol="0">
            <a:spAutoFit/>
          </a:bodyPr>
          <a:lstStyle/>
          <a:p>
            <a:r>
              <a:rPr lang="en-US" sz="2500" dirty="0" smtClean="0">
                <a:cs typeface="Times New Roman" panose="02020603050405020304" pitchFamily="18" charset="0"/>
              </a:rPr>
              <a:t>What barriers did you encounter when looking for a mentor?</a:t>
            </a:r>
            <a:endParaRPr lang="en-US" sz="2500" dirty="0">
              <a:cs typeface="Times New Roman" panose="02020603050405020304" pitchFamily="18" charset="0"/>
            </a:endParaRPr>
          </a:p>
        </p:txBody>
      </p:sp>
      <p:sp>
        <p:nvSpPr>
          <p:cNvPr id="53" name="TextBox 52"/>
          <p:cNvSpPr txBox="1"/>
          <p:nvPr/>
        </p:nvSpPr>
        <p:spPr>
          <a:xfrm>
            <a:off x="23884273" y="20468622"/>
            <a:ext cx="8305994" cy="477054"/>
          </a:xfrm>
          <a:prstGeom prst="rect">
            <a:avLst/>
          </a:prstGeom>
          <a:solidFill>
            <a:schemeClr val="accent3">
              <a:lumMod val="40000"/>
              <a:lumOff val="60000"/>
            </a:schemeClr>
          </a:solidFill>
        </p:spPr>
        <p:txBody>
          <a:bodyPr wrap="square" rtlCol="0">
            <a:spAutoFit/>
          </a:bodyPr>
          <a:lstStyle/>
          <a:p>
            <a:r>
              <a:rPr lang="en-US" sz="2500" dirty="0" smtClean="0">
                <a:cs typeface="Times New Roman" panose="02020603050405020304" pitchFamily="18" charset="0"/>
              </a:rPr>
              <a:t>How would you benefit from a formalized mentoring program?</a:t>
            </a:r>
            <a:endParaRPr lang="en-US" sz="2500" dirty="0">
              <a:cs typeface="Times New Roman" panose="02020603050405020304" pitchFamily="18" charset="0"/>
            </a:endParaRPr>
          </a:p>
        </p:txBody>
      </p:sp>
      <p:sp>
        <p:nvSpPr>
          <p:cNvPr id="54" name="TextBox 53"/>
          <p:cNvSpPr txBox="1"/>
          <p:nvPr/>
        </p:nvSpPr>
        <p:spPr>
          <a:xfrm>
            <a:off x="23884273" y="22285504"/>
            <a:ext cx="8373847" cy="477054"/>
          </a:xfrm>
          <a:prstGeom prst="rect">
            <a:avLst/>
          </a:prstGeom>
          <a:solidFill>
            <a:schemeClr val="accent3">
              <a:lumMod val="40000"/>
              <a:lumOff val="60000"/>
            </a:schemeClr>
          </a:solidFill>
        </p:spPr>
        <p:txBody>
          <a:bodyPr wrap="square" rtlCol="0">
            <a:spAutoFit/>
          </a:bodyPr>
          <a:lstStyle/>
          <a:p>
            <a:r>
              <a:rPr lang="en-US" sz="2500" dirty="0" smtClean="0">
                <a:cs typeface="Times New Roman" panose="02020603050405020304" pitchFamily="18" charset="0"/>
              </a:rPr>
              <a:t>How would mentees from different levels of nursing benefit?</a:t>
            </a:r>
            <a:endParaRPr lang="en-US" sz="2500" dirty="0">
              <a:cs typeface="Times New Roman" panose="02020603050405020304" pitchFamily="18" charset="0"/>
            </a:endParaRPr>
          </a:p>
        </p:txBody>
      </p:sp>
      <p:sp>
        <p:nvSpPr>
          <p:cNvPr id="57" name="TextBox 56"/>
          <p:cNvSpPr txBox="1"/>
          <p:nvPr/>
        </p:nvSpPr>
        <p:spPr>
          <a:xfrm>
            <a:off x="23867157" y="24119781"/>
            <a:ext cx="8303055" cy="477054"/>
          </a:xfrm>
          <a:prstGeom prst="rect">
            <a:avLst/>
          </a:prstGeom>
          <a:solidFill>
            <a:schemeClr val="accent3">
              <a:lumMod val="40000"/>
              <a:lumOff val="60000"/>
            </a:schemeClr>
          </a:solidFill>
        </p:spPr>
        <p:txBody>
          <a:bodyPr wrap="square" rtlCol="0">
            <a:spAutoFit/>
          </a:bodyPr>
          <a:lstStyle/>
          <a:p>
            <a:r>
              <a:rPr lang="en-US" sz="2500" dirty="0" smtClean="0">
                <a:cs typeface="Times New Roman" panose="02020603050405020304" pitchFamily="18" charset="0"/>
              </a:rPr>
              <a:t>What characteristics make an ideal mentor?</a:t>
            </a:r>
            <a:endParaRPr lang="en-US" sz="2500" dirty="0">
              <a:cs typeface="Times New Roman" panose="02020603050405020304" pitchFamily="18" charset="0"/>
            </a:endParaRPr>
          </a:p>
        </p:txBody>
      </p:sp>
      <p:sp>
        <p:nvSpPr>
          <p:cNvPr id="62" name="Text Placeholder 3">
            <a:extLst>
              <a:ext uri="{FF2B5EF4-FFF2-40B4-BE49-F238E27FC236}">
                <a16:creationId xmlns:a16="http://schemas.microsoft.com/office/drawing/2014/main" id="{B3A75B69-B887-494F-8354-19A97A084D60}"/>
              </a:ext>
            </a:extLst>
          </p:cNvPr>
          <p:cNvSpPr txBox="1">
            <a:spLocks/>
          </p:cNvSpPr>
          <p:nvPr/>
        </p:nvSpPr>
        <p:spPr>
          <a:xfrm>
            <a:off x="10937113" y="17228017"/>
            <a:ext cx="10050462" cy="754045"/>
          </a:xfrm>
          <a:prstGeom prst="rect">
            <a:avLst/>
          </a:prstGeom>
          <a:noFill/>
        </p:spPr>
        <p:txBody>
          <a:bodyPr wrap="square" lIns="91436" tIns="91436" rIns="91436" bIns="91436" anchor="ctr" anchorCtr="0">
            <a:spAutoFit/>
          </a:bodyPr>
          <a:lstStyle>
            <a:lvl1pPr marL="0" indent="0" algn="l" defTabSz="4388900" rtl="0" eaLnBrk="1" latinLnBrk="0" hangingPunct="1">
              <a:spcBef>
                <a:spcPct val="20000"/>
              </a:spcBef>
              <a:buClr>
                <a:schemeClr val="accent1"/>
              </a:buClr>
              <a:buSzPct val="100000"/>
              <a:buFont typeface="Wingdings" pitchFamily="2" charset="2"/>
              <a:buNone/>
              <a:defRPr sz="3700" b="1" u="sng" kern="1200" baseline="0">
                <a:solidFill>
                  <a:schemeClr val="accent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algn="ctr"/>
            <a:r>
              <a:rPr lang="en-US" dirty="0" smtClean="0"/>
              <a:t>Survey Questions:</a:t>
            </a:r>
            <a:endParaRPr lang="en-US" dirty="0"/>
          </a:p>
        </p:txBody>
      </p:sp>
    </p:spTree>
    <p:extLst>
      <p:ext uri="{BB962C8B-B14F-4D97-AF65-F5344CB8AC3E}">
        <p14:creationId xmlns:p14="http://schemas.microsoft.com/office/powerpoint/2010/main" val="3727187881"/>
      </p:ext>
    </p:extLst>
  </p:cSld>
  <p:clrMapOvr>
    <a:masterClrMapping/>
  </p:clrMapOvr>
  <p:timing>
    <p:tnLst>
      <p:par>
        <p:cTn id="1" dur="indefinite" restart="never" nodeType="tmRoot"/>
      </p:par>
    </p:tnLst>
  </p:timing>
</p:sld>
</file>

<file path=ppt/theme/theme1.xml><?xml version="1.0" encoding="utf-8"?>
<a:theme xmlns:a="http://schemas.openxmlformats.org/drawingml/2006/main" name="36x48-Templat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38990</TotalTime>
  <Words>1109</Words>
  <Application>Microsoft Office PowerPoint</Application>
  <PresentationFormat>Custom</PresentationFormat>
  <Paragraphs>128</Paragraphs>
  <Slides>1</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vt:i4>
      </vt:variant>
    </vt:vector>
  </HeadingPairs>
  <TitlesOfParts>
    <vt:vector size="10" baseType="lpstr">
      <vt:lpstr>Arial</vt:lpstr>
      <vt:lpstr>Arial Black</vt:lpstr>
      <vt:lpstr>Calibri</vt:lpstr>
      <vt:lpstr>Calibri Light</vt:lpstr>
      <vt:lpstr>Times New Roman</vt:lpstr>
      <vt:lpstr>Trebuchet MS</vt:lpstr>
      <vt:lpstr>Wingdings</vt:lpstr>
      <vt:lpstr>36x48-Template</vt:lpstr>
      <vt:lpstr>Without guides</vt:lpstr>
      <vt:lpstr>PowerPoint Presentation</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36x48 PowerPoint Presentation</dc:title>
  <dc:subject>Research poster presentation template</dc:subject>
  <dc:creator>PosterPresentations.com</dc:creator>
  <cp:keywords>36x48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Heather Watson</cp:lastModifiedBy>
  <cp:revision>192</cp:revision>
  <dcterms:created xsi:type="dcterms:W3CDTF">2012-02-03T19:11:35Z</dcterms:created>
  <dcterms:modified xsi:type="dcterms:W3CDTF">2021-07-30T12:52:49Z</dcterms:modified>
  <cp:category>Research poster templates</cp:category>
</cp:coreProperties>
</file>