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3"/>
  </p:handoutMasterIdLst>
  <p:sldIdLst>
    <p:sldId id="257" r:id="rId2"/>
  </p:sldIdLst>
  <p:sldSz cx="43891200" cy="32918400"/>
  <p:notesSz cx="6858000" cy="9144000"/>
  <p:defaultTextStyle>
    <a:defPPr>
      <a:defRPr lang="en-US"/>
    </a:defPPr>
    <a:lvl1pPr marL="0" algn="l" defTabSz="219456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1pPr>
    <a:lvl2pPr marL="2194560" algn="l" defTabSz="219456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2pPr>
    <a:lvl3pPr marL="4389120" algn="l" defTabSz="219456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3pPr>
    <a:lvl4pPr marL="6583680" algn="l" defTabSz="219456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4pPr>
    <a:lvl5pPr marL="8778240" algn="l" defTabSz="219456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5pPr>
    <a:lvl6pPr marL="10972800" algn="l" defTabSz="219456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6pPr>
    <a:lvl7pPr marL="13167360" algn="l" defTabSz="219456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7pPr>
    <a:lvl8pPr marL="15361920" algn="l" defTabSz="219456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8pPr>
    <a:lvl9pPr marL="17556480" algn="l" defTabSz="219456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>
          <p15:clr>
            <a:srgbClr val="A4A3A4"/>
          </p15:clr>
        </p15:guide>
        <p15:guide id="2" pos="1382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F0E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457FAEE-9634-43D9-A034-D47BEC8881B6}" v="2" dt="2025-04-23T14:42:17.79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22" d="100"/>
          <a:sy n="22" d="100"/>
        </p:scale>
        <p:origin x="960" y="78"/>
      </p:cViewPr>
      <p:guideLst>
        <p:guide orient="horz" pos="10368"/>
        <p:guide pos="13824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84" d="100"/>
          <a:sy n="84" d="100"/>
        </p:scale>
        <p:origin x="2976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981F929-E0CD-4206-9C1F-13CECF676E9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882767F-166E-2576-6BCA-304C08474BA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5F1392-45CA-4210-A7CA-36A3063EBF1A}" type="datetimeFigureOut">
              <a:rPr lang="en-US" smtClean="0"/>
              <a:t>4/28/2025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989E12F-3A6C-1B5B-D04D-F7E7907ED0A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5F55E88-2512-7EA1-4E1E-8664E710C44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4B0F58-D748-4492-BA28-2A59E92709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6649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BB8279F-8752-49E2-1188-604943324737}"/>
              </a:ext>
            </a:extLst>
          </p:cNvPr>
          <p:cNvSpPr/>
          <p:nvPr userDrawn="1"/>
        </p:nvSpPr>
        <p:spPr>
          <a:xfrm>
            <a:off x="0" y="0"/>
            <a:ext cx="43891200" cy="6234545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681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08081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2194560" rtl="0" eaLnBrk="1" latinLnBrk="0" hangingPunct="1">
        <a:spcBef>
          <a:spcPct val="0"/>
        </a:spcBef>
        <a:buNone/>
        <a:defRPr sz="21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45920" indent="-1645920" algn="l" defTabSz="2194560" rtl="0" eaLnBrk="1" latinLnBrk="0" hangingPunct="1">
        <a:spcBef>
          <a:spcPct val="20000"/>
        </a:spcBef>
        <a:buFont typeface="Arial"/>
        <a:buChar char="•"/>
        <a:defRPr sz="15400" kern="1200">
          <a:solidFill>
            <a:schemeClr val="tx1"/>
          </a:solidFill>
          <a:latin typeface="+mn-lt"/>
          <a:ea typeface="+mn-ea"/>
          <a:cs typeface="+mn-cs"/>
        </a:defRPr>
      </a:lvl1pPr>
      <a:lvl2pPr marL="3566160" indent="-1371600" algn="l" defTabSz="2194560" rtl="0" eaLnBrk="1" latinLnBrk="0" hangingPunct="1">
        <a:spcBef>
          <a:spcPct val="20000"/>
        </a:spcBef>
        <a:buFont typeface="Arial"/>
        <a:buChar char="–"/>
        <a:defRPr sz="1340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2194560" rtl="0" eaLnBrk="1" latinLnBrk="0" hangingPunct="1">
        <a:spcBef>
          <a:spcPct val="20000"/>
        </a:spcBef>
        <a:buFont typeface="Arial"/>
        <a:buChar char="•"/>
        <a:defRPr sz="115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2194560" rtl="0" eaLnBrk="1" latinLnBrk="0" hangingPunct="1">
        <a:spcBef>
          <a:spcPct val="20000"/>
        </a:spcBef>
        <a:buFont typeface="Arial"/>
        <a:buChar char="–"/>
        <a:defRPr sz="960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2194560" rtl="0" eaLnBrk="1" latinLnBrk="0" hangingPunct="1">
        <a:spcBef>
          <a:spcPct val="20000"/>
        </a:spcBef>
        <a:buFont typeface="Arial"/>
        <a:buChar char="»"/>
        <a:defRPr sz="960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2194560" rtl="0" eaLnBrk="1" latinLnBrk="0" hangingPunct="1">
        <a:spcBef>
          <a:spcPct val="20000"/>
        </a:spcBef>
        <a:buFont typeface="Arial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2194560" rtl="0" eaLnBrk="1" latinLnBrk="0" hangingPunct="1">
        <a:spcBef>
          <a:spcPct val="20000"/>
        </a:spcBef>
        <a:buFont typeface="Arial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2194560" rtl="0" eaLnBrk="1" latinLnBrk="0" hangingPunct="1">
        <a:spcBef>
          <a:spcPct val="20000"/>
        </a:spcBef>
        <a:buFont typeface="Arial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2194560" rtl="0" eaLnBrk="1" latinLnBrk="0" hangingPunct="1">
        <a:spcBef>
          <a:spcPct val="20000"/>
        </a:spcBef>
        <a:buFont typeface="Arial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47"/>
          <p:cNvSpPr txBox="1">
            <a:spLocks noChangeArrowheads="1"/>
          </p:cNvSpPr>
          <p:nvPr/>
        </p:nvSpPr>
        <p:spPr bwMode="auto">
          <a:xfrm>
            <a:off x="1881445" y="8169753"/>
            <a:ext cx="1112520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200" dirty="0">
                <a:latin typeface="Arial"/>
                <a:cs typeface="Arial"/>
              </a:rPr>
              <a:t>Sample Background</a:t>
            </a:r>
          </a:p>
        </p:txBody>
      </p:sp>
      <p:sp>
        <p:nvSpPr>
          <p:cNvPr id="3" name="Text Box 162"/>
          <p:cNvSpPr txBox="1">
            <a:spLocks noChangeArrowheads="1"/>
          </p:cNvSpPr>
          <p:nvPr/>
        </p:nvSpPr>
        <p:spPr bwMode="auto">
          <a:xfrm>
            <a:off x="1881445" y="6996591"/>
            <a:ext cx="11676063" cy="830262"/>
          </a:xfrm>
          <a:prstGeom prst="rect">
            <a:avLst/>
          </a:prstGeom>
          <a:solidFill>
            <a:srgbClr val="00206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800" b="1" dirty="0">
                <a:solidFill>
                  <a:schemeClr val="bg1"/>
                </a:solidFill>
                <a:latin typeface="Arial Black"/>
                <a:cs typeface="Arial Black"/>
              </a:rPr>
              <a:t>Background</a:t>
            </a:r>
          </a:p>
        </p:txBody>
      </p:sp>
      <p:sp>
        <p:nvSpPr>
          <p:cNvPr id="4" name="Text Box 161"/>
          <p:cNvSpPr txBox="1">
            <a:spLocks noChangeArrowheads="1"/>
          </p:cNvSpPr>
          <p:nvPr/>
        </p:nvSpPr>
        <p:spPr bwMode="auto">
          <a:xfrm>
            <a:off x="1881445" y="16681928"/>
            <a:ext cx="1112520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28600" tIns="100584" rIns="228600" bIns="100584">
            <a:spAutoFit/>
          </a:bodyPr>
          <a:lstStyle>
            <a:lvl1pPr defTabSz="612775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612775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612775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612775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612775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61277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61277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61277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61277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200">
                <a:latin typeface="Arial"/>
                <a:cs typeface="Arial"/>
              </a:rPr>
              <a:t>Sample Objectives</a:t>
            </a:r>
            <a:endParaRPr lang="en-US" sz="2400">
              <a:latin typeface="Arial"/>
              <a:cs typeface="Arial"/>
            </a:endParaRPr>
          </a:p>
        </p:txBody>
      </p:sp>
      <p:sp>
        <p:nvSpPr>
          <p:cNvPr id="5" name="Text Box 163"/>
          <p:cNvSpPr txBox="1">
            <a:spLocks noChangeArrowheads="1"/>
          </p:cNvSpPr>
          <p:nvPr/>
        </p:nvSpPr>
        <p:spPr bwMode="auto">
          <a:xfrm>
            <a:off x="1881445" y="15538928"/>
            <a:ext cx="11658600" cy="830263"/>
          </a:xfrm>
          <a:prstGeom prst="rect">
            <a:avLst/>
          </a:prstGeom>
          <a:solidFill>
            <a:srgbClr val="00206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800" b="1">
                <a:solidFill>
                  <a:schemeClr val="bg1"/>
                </a:solidFill>
                <a:latin typeface="Arial Black"/>
                <a:cs typeface="Arial Black"/>
              </a:rPr>
              <a:t>Objectives</a:t>
            </a:r>
          </a:p>
        </p:txBody>
      </p:sp>
      <p:sp>
        <p:nvSpPr>
          <p:cNvPr id="6" name="Text Box 164"/>
          <p:cNvSpPr txBox="1">
            <a:spLocks noChangeArrowheads="1"/>
          </p:cNvSpPr>
          <p:nvPr/>
        </p:nvSpPr>
        <p:spPr bwMode="auto">
          <a:xfrm>
            <a:off x="14454445" y="7026753"/>
            <a:ext cx="15849600" cy="833438"/>
          </a:xfrm>
          <a:prstGeom prst="rect">
            <a:avLst/>
          </a:prstGeom>
          <a:solidFill>
            <a:srgbClr val="00206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800" b="1">
                <a:solidFill>
                  <a:schemeClr val="bg1"/>
                </a:solidFill>
                <a:latin typeface="Arial Black"/>
                <a:cs typeface="Arial Black"/>
              </a:rPr>
              <a:t>Methods</a:t>
            </a:r>
          </a:p>
        </p:txBody>
      </p:sp>
      <p:sp>
        <p:nvSpPr>
          <p:cNvPr id="7" name="Text Box 165"/>
          <p:cNvSpPr txBox="1">
            <a:spLocks noChangeArrowheads="1"/>
          </p:cNvSpPr>
          <p:nvPr/>
        </p:nvSpPr>
        <p:spPr bwMode="auto">
          <a:xfrm>
            <a:off x="14606845" y="24408290"/>
            <a:ext cx="15697200" cy="830263"/>
          </a:xfrm>
          <a:prstGeom prst="rect">
            <a:avLst/>
          </a:prstGeom>
          <a:solidFill>
            <a:srgbClr val="00206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800" b="1">
                <a:solidFill>
                  <a:schemeClr val="bg1"/>
                </a:solidFill>
                <a:latin typeface="Arial Black"/>
                <a:cs typeface="Arial Black"/>
              </a:rPr>
              <a:t>Results</a:t>
            </a:r>
          </a:p>
        </p:txBody>
      </p:sp>
      <p:sp>
        <p:nvSpPr>
          <p:cNvPr id="8" name="Text Box 156"/>
          <p:cNvSpPr txBox="1">
            <a:spLocks noChangeArrowheads="1"/>
          </p:cNvSpPr>
          <p:nvPr/>
        </p:nvSpPr>
        <p:spPr bwMode="auto">
          <a:xfrm>
            <a:off x="31066045" y="8393591"/>
            <a:ext cx="12039600" cy="633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800" dirty="0">
                <a:latin typeface="Arial"/>
                <a:cs typeface="Arial"/>
              </a:rPr>
              <a:t>Conclusion</a:t>
            </a:r>
          </a:p>
        </p:txBody>
      </p:sp>
      <p:sp>
        <p:nvSpPr>
          <p:cNvPr id="9" name="Text Box 166"/>
          <p:cNvSpPr txBox="1">
            <a:spLocks noChangeArrowheads="1"/>
          </p:cNvSpPr>
          <p:nvPr/>
        </p:nvSpPr>
        <p:spPr bwMode="auto">
          <a:xfrm>
            <a:off x="31066045" y="7026753"/>
            <a:ext cx="12039600" cy="833438"/>
          </a:xfrm>
          <a:prstGeom prst="rect">
            <a:avLst/>
          </a:prstGeom>
          <a:solidFill>
            <a:srgbClr val="00206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800" b="1" dirty="0">
                <a:solidFill>
                  <a:schemeClr val="bg1"/>
                </a:solidFill>
                <a:latin typeface="Arial Black"/>
                <a:cs typeface="Arial Black"/>
              </a:rPr>
              <a:t>Conclusions</a:t>
            </a:r>
          </a:p>
        </p:txBody>
      </p:sp>
      <p:sp>
        <p:nvSpPr>
          <p:cNvPr id="10" name="Text Box 152"/>
          <p:cNvSpPr txBox="1">
            <a:spLocks noChangeArrowheads="1"/>
          </p:cNvSpPr>
          <p:nvPr/>
        </p:nvSpPr>
        <p:spPr bwMode="auto">
          <a:xfrm>
            <a:off x="31066045" y="16712091"/>
            <a:ext cx="12039600" cy="665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000">
                <a:latin typeface="Arial"/>
                <a:cs typeface="Arial"/>
              </a:rPr>
              <a:t>References</a:t>
            </a:r>
          </a:p>
        </p:txBody>
      </p:sp>
      <p:sp>
        <p:nvSpPr>
          <p:cNvPr id="11" name="Text Box 167"/>
          <p:cNvSpPr txBox="1">
            <a:spLocks noChangeArrowheads="1"/>
          </p:cNvSpPr>
          <p:nvPr/>
        </p:nvSpPr>
        <p:spPr bwMode="auto">
          <a:xfrm>
            <a:off x="31066045" y="15569091"/>
            <a:ext cx="12039600" cy="833437"/>
          </a:xfrm>
          <a:prstGeom prst="rect">
            <a:avLst/>
          </a:prstGeom>
          <a:solidFill>
            <a:srgbClr val="00206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800" b="1">
                <a:solidFill>
                  <a:schemeClr val="bg1"/>
                </a:solidFill>
                <a:latin typeface="Arial Black"/>
                <a:cs typeface="Arial Black"/>
              </a:rPr>
              <a:t>Bibliography</a:t>
            </a:r>
          </a:p>
        </p:txBody>
      </p:sp>
      <p:sp>
        <p:nvSpPr>
          <p:cNvPr id="12" name="Text Box 161"/>
          <p:cNvSpPr txBox="1">
            <a:spLocks noChangeArrowheads="1"/>
          </p:cNvSpPr>
          <p:nvPr/>
        </p:nvSpPr>
        <p:spPr bwMode="auto">
          <a:xfrm>
            <a:off x="1881445" y="25551290"/>
            <a:ext cx="111252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200" dirty="0">
                <a:latin typeface="Arial"/>
                <a:cs typeface="Arial"/>
              </a:rPr>
              <a:t>Development</a:t>
            </a:r>
          </a:p>
          <a:p>
            <a:pPr eaLnBrk="1" hangingPunct="1"/>
            <a:endParaRPr lang="en-US" sz="3200" dirty="0">
              <a:latin typeface="Arial"/>
              <a:cs typeface="Arial"/>
            </a:endParaRPr>
          </a:p>
        </p:txBody>
      </p:sp>
      <p:sp>
        <p:nvSpPr>
          <p:cNvPr id="13" name="Text Box 164"/>
          <p:cNvSpPr txBox="1">
            <a:spLocks noChangeArrowheads="1"/>
          </p:cNvSpPr>
          <p:nvPr/>
        </p:nvSpPr>
        <p:spPr bwMode="auto">
          <a:xfrm>
            <a:off x="1881445" y="24411465"/>
            <a:ext cx="11658600" cy="830263"/>
          </a:xfrm>
          <a:prstGeom prst="rect">
            <a:avLst/>
          </a:prstGeom>
          <a:solidFill>
            <a:srgbClr val="00206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800" b="1">
                <a:solidFill>
                  <a:schemeClr val="bg1"/>
                </a:solidFill>
                <a:latin typeface="Arial Black"/>
                <a:cs typeface="Arial Black"/>
              </a:rPr>
              <a:t>Development</a:t>
            </a:r>
          </a:p>
        </p:txBody>
      </p:sp>
      <p:sp>
        <p:nvSpPr>
          <p:cNvPr id="14" name="Text Box 164"/>
          <p:cNvSpPr txBox="1">
            <a:spLocks noChangeArrowheads="1"/>
          </p:cNvSpPr>
          <p:nvPr/>
        </p:nvSpPr>
        <p:spPr bwMode="auto">
          <a:xfrm>
            <a:off x="14454445" y="15538928"/>
            <a:ext cx="15849600" cy="830263"/>
          </a:xfrm>
          <a:prstGeom prst="rect">
            <a:avLst/>
          </a:prstGeom>
          <a:solidFill>
            <a:srgbClr val="00206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800" b="1">
                <a:solidFill>
                  <a:schemeClr val="bg1"/>
                </a:solidFill>
                <a:latin typeface="Arial Black"/>
                <a:cs typeface="Arial Black"/>
              </a:rPr>
              <a:t>Figures</a:t>
            </a:r>
          </a:p>
        </p:txBody>
      </p:sp>
      <p:sp>
        <p:nvSpPr>
          <p:cNvPr id="15" name="Text Box 152"/>
          <p:cNvSpPr txBox="1">
            <a:spLocks noChangeArrowheads="1"/>
          </p:cNvSpPr>
          <p:nvPr/>
        </p:nvSpPr>
        <p:spPr bwMode="auto">
          <a:xfrm>
            <a:off x="31066045" y="25551290"/>
            <a:ext cx="12039600" cy="665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000">
                <a:latin typeface="Arial"/>
                <a:cs typeface="Arial"/>
              </a:rPr>
              <a:t>Notes</a:t>
            </a:r>
          </a:p>
        </p:txBody>
      </p:sp>
      <p:sp>
        <p:nvSpPr>
          <p:cNvPr id="16" name="Text Box 167"/>
          <p:cNvSpPr txBox="1">
            <a:spLocks noChangeArrowheads="1"/>
          </p:cNvSpPr>
          <p:nvPr/>
        </p:nvSpPr>
        <p:spPr bwMode="auto">
          <a:xfrm>
            <a:off x="31066045" y="24408290"/>
            <a:ext cx="12039600" cy="833438"/>
          </a:xfrm>
          <a:prstGeom prst="rect">
            <a:avLst/>
          </a:prstGeom>
          <a:solidFill>
            <a:srgbClr val="00206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800" b="1">
                <a:solidFill>
                  <a:schemeClr val="bg1"/>
                </a:solidFill>
                <a:latin typeface="Arial Black"/>
                <a:cs typeface="Arial Black"/>
              </a:rPr>
              <a:t>Notes</a:t>
            </a:r>
          </a:p>
        </p:txBody>
      </p:sp>
      <p:sp>
        <p:nvSpPr>
          <p:cNvPr id="17" name="Text Box 156"/>
          <p:cNvSpPr txBox="1">
            <a:spLocks noChangeArrowheads="1"/>
          </p:cNvSpPr>
          <p:nvPr/>
        </p:nvSpPr>
        <p:spPr bwMode="auto">
          <a:xfrm>
            <a:off x="14606845" y="25581453"/>
            <a:ext cx="11734800" cy="1127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000">
                <a:latin typeface="Arial"/>
                <a:cs typeface="Arial"/>
              </a:rPr>
              <a:t>Results</a:t>
            </a:r>
          </a:p>
          <a:p>
            <a:pPr eaLnBrk="1" hangingPunct="1"/>
            <a:endParaRPr lang="en-US" sz="3000">
              <a:latin typeface="Arial"/>
              <a:cs typeface="Arial"/>
            </a:endParaRPr>
          </a:p>
        </p:txBody>
      </p:sp>
      <p:sp>
        <p:nvSpPr>
          <p:cNvPr id="18" name="Text Box 156"/>
          <p:cNvSpPr txBox="1">
            <a:spLocks noChangeArrowheads="1"/>
          </p:cNvSpPr>
          <p:nvPr/>
        </p:nvSpPr>
        <p:spPr bwMode="auto">
          <a:xfrm>
            <a:off x="14214864" y="8409334"/>
            <a:ext cx="15697200" cy="1127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28600" tIns="100584" rIns="228600" bIns="100584" anchor="t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000" dirty="0">
                <a:latin typeface="Arial"/>
                <a:ea typeface="ＭＳ Ｐゴシック"/>
                <a:cs typeface="Arial"/>
              </a:rPr>
              <a:t>Methods</a:t>
            </a:r>
            <a:endParaRPr lang="en-US" sz="3000" dirty="0">
              <a:latin typeface="Arial"/>
              <a:cs typeface="Arial"/>
            </a:endParaRPr>
          </a:p>
          <a:p>
            <a:pPr eaLnBrk="1" hangingPunct="1"/>
            <a:endParaRPr lang="en-US" sz="3000">
              <a:latin typeface="Arial"/>
              <a:cs typeface="Arial"/>
            </a:endParaRPr>
          </a:p>
        </p:txBody>
      </p:sp>
      <p:sp>
        <p:nvSpPr>
          <p:cNvPr id="19" name="Text Box 156"/>
          <p:cNvSpPr txBox="1">
            <a:spLocks noChangeArrowheads="1"/>
          </p:cNvSpPr>
          <p:nvPr/>
        </p:nvSpPr>
        <p:spPr bwMode="auto">
          <a:xfrm>
            <a:off x="1132115" y="1432086"/>
            <a:ext cx="22555200" cy="3681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8800" dirty="0">
                <a:solidFill>
                  <a:schemeClr val="bg1"/>
                </a:solidFill>
                <a:latin typeface="Arial Black"/>
                <a:cs typeface="Arial Black"/>
              </a:rPr>
              <a:t>Sample Title</a:t>
            </a:r>
          </a:p>
          <a:p>
            <a:pPr eaLnBrk="1" hangingPunct="1"/>
            <a:r>
              <a:rPr lang="en-US" sz="5400" b="0" i="0" dirty="0">
                <a:solidFill>
                  <a:schemeClr val="bg1"/>
                </a:solidFill>
                <a:latin typeface="Arial"/>
                <a:cs typeface="Arial"/>
              </a:rPr>
              <a:t>First Name, Last Name, Degree</a:t>
            </a:r>
          </a:p>
          <a:p>
            <a:pPr eaLnBrk="1" hangingPunct="1"/>
            <a:r>
              <a:rPr lang="en-US" sz="5400" b="0" i="0" dirty="0">
                <a:solidFill>
                  <a:schemeClr val="bg1"/>
                </a:solidFill>
                <a:latin typeface="Arial"/>
                <a:cs typeface="Arial"/>
              </a:rPr>
              <a:t>Organization</a:t>
            </a:r>
          </a:p>
          <a:p>
            <a:pPr eaLnBrk="1" hangingPunct="1"/>
            <a:endParaRPr lang="en-US" sz="3000" b="0" i="0" dirty="0">
              <a:latin typeface="Arial"/>
              <a:cs typeface="Arial"/>
            </a:endParaRPr>
          </a:p>
        </p:txBody>
      </p:sp>
      <p:pic>
        <p:nvPicPr>
          <p:cNvPr id="23" name="Picture 22" descr="Maryland state outline with Maryland Action Coalition text">
            <a:extLst>
              <a:ext uri="{FF2B5EF4-FFF2-40B4-BE49-F238E27FC236}">
                <a16:creationId xmlns:a16="http://schemas.microsoft.com/office/drawing/2014/main" id="{B5DDE9FC-6E7E-D3F7-ED80-19B2368960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072744" y="1851503"/>
            <a:ext cx="9077182" cy="2115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0475672"/>
      </p:ext>
    </p:extLst>
  </p:cSld>
  <p:clrMapOvr>
    <a:masterClrMapping/>
  </p:clrMapOvr>
</p:sld>
</file>

<file path=ppt/theme/theme1.xml><?xml version="1.0" encoding="utf-8"?>
<a:theme xmlns:a="http://schemas.openxmlformats.org/drawingml/2006/main" name="Poster Option 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SON-Research-Poster-Temp-36x48-v1 2.potx</Template>
  <TotalTime>102</TotalTime>
  <Words>29</Words>
  <Application>Microsoft Office PowerPoint</Application>
  <PresentationFormat>Custom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Arial Black</vt:lpstr>
      <vt:lpstr>Poster Option A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Michelle Baffuto</dc:creator>
  <cp:lastModifiedBy>Merino, Erin</cp:lastModifiedBy>
  <cp:revision>28</cp:revision>
  <dcterms:created xsi:type="dcterms:W3CDTF">2017-08-31T15:39:41Z</dcterms:created>
  <dcterms:modified xsi:type="dcterms:W3CDTF">2025-04-28T18:12:10Z</dcterms:modified>
</cp:coreProperties>
</file>