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64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6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4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1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17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5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0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0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460AB9-125B-49D5-BCF2-4B8FB074081E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D8B4C6-16E3-4AA6-9BA3-72860BDD59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77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Future of Nursing: State Implementation Program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Maryland Review and Revision of Articulation Model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Wiseman, PhD, RN</a:t>
            </a:r>
          </a:p>
          <a:p>
            <a:r>
              <a:rPr lang="en-US" dirty="0" smtClean="0"/>
              <a:t>Project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Continues work on academic progression</a:t>
            </a:r>
          </a:p>
          <a:p>
            <a:r>
              <a:rPr lang="en-US" sz="4000" dirty="0" smtClean="0"/>
              <a:t>Maryland articulation model last reviewed and revised in 1998 (developed in 1985).</a:t>
            </a:r>
          </a:p>
          <a:p>
            <a:r>
              <a:rPr lang="en-US" sz="4000" dirty="0" smtClean="0"/>
              <a:t>Dual enrollment and dual admission programs have developed and not reflected in the old model</a:t>
            </a:r>
          </a:p>
        </p:txBody>
      </p:sp>
    </p:spTree>
    <p:extLst>
      <p:ext uri="{BB962C8B-B14F-4D97-AF65-F5344CB8AC3E}">
        <p14:creationId xmlns:p14="http://schemas.microsoft.com/office/powerpoint/2010/main" val="367967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Maryland Council of Deans and Directors of Nursing Programs (MCDDNP) </a:t>
            </a:r>
          </a:p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Committee formed to review and revise the articulation model in September 2015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509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of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Mary C. Schroeder, DNP, RN, FNP-BC, Program Chair, RN to BSN Program, UMUC</a:t>
            </a:r>
          </a:p>
          <a:p>
            <a:r>
              <a:rPr lang="en-US" sz="2400" dirty="0" smtClean="0"/>
              <a:t>Nancy Perry, DNP, RN, CNE, Nursing Program Director, Carroll Community College</a:t>
            </a:r>
            <a:endParaRPr lang="en-US" sz="2400" dirty="0"/>
          </a:p>
          <a:p>
            <a:r>
              <a:rPr lang="en-US" sz="2400" dirty="0" smtClean="0"/>
              <a:t>Laura V. Polk, PhD, RN, CNE, Chair, Health Services Division, College of Southern Maryland</a:t>
            </a:r>
          </a:p>
          <a:p>
            <a:r>
              <a:rPr lang="en-US" sz="2400" dirty="0" smtClean="0"/>
              <a:t>Kathy Ogle, PhD, RN, FNP-BC, CNE, Department of Nursing, Towson University and President, MNA</a:t>
            </a:r>
          </a:p>
          <a:p>
            <a:r>
              <a:rPr lang="en-US" sz="2400" dirty="0" smtClean="0"/>
              <a:t>Judith Stetson, PhD, RN, Director of Nursing, Chesapeake College</a:t>
            </a:r>
          </a:p>
          <a:p>
            <a:r>
              <a:rPr lang="en-US" sz="2400" dirty="0" smtClean="0"/>
              <a:t>Rena Boss-Victoria, </a:t>
            </a:r>
            <a:r>
              <a:rPr lang="en-US" sz="2400" dirty="0" err="1" smtClean="0"/>
              <a:t>DrPH</a:t>
            </a:r>
            <a:r>
              <a:rPr lang="en-US" sz="2400" dirty="0" smtClean="0"/>
              <a:t>, RN, Chair, Nursing Department, Bowie University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78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Task force meetings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Updates to MCDDNP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Iterative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Vote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65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Maryland Articulation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dirty="0" smtClean="0"/>
              <a:t>Document (</a:t>
            </a:r>
            <a:r>
              <a:rPr lang="en-US" sz="2400" smtClean="0"/>
              <a:t>separate slides-word doc)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95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MHEC approval</a:t>
            </a:r>
          </a:p>
          <a:p>
            <a:r>
              <a:rPr lang="en-US" sz="2400" dirty="0" smtClean="0"/>
              <a:t>Distribution via MHEC website and MBON website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23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215</Words>
  <Application>Microsoft Office PowerPoint</Application>
  <PresentationFormat>Custom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Future of Nursing: State Implementation Program  Maryland Review and Revision of Articulation Model</vt:lpstr>
      <vt:lpstr>Background</vt:lpstr>
      <vt:lpstr>Process</vt:lpstr>
      <vt:lpstr>Members of Committee</vt:lpstr>
      <vt:lpstr>Process</vt:lpstr>
      <vt:lpstr>The Maryland Articulation Model</vt:lpstr>
      <vt:lpstr>Next steps</vt:lpstr>
    </vt:vector>
  </TitlesOfParts>
  <Company>The Universities at Shady Grove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Nursing: State Implementation Program  Maryland Review and Revision of Articulation Model</dc:title>
  <dc:creator>USG</dc:creator>
  <cp:lastModifiedBy>White, Stephanie</cp:lastModifiedBy>
  <cp:revision>6</cp:revision>
  <dcterms:created xsi:type="dcterms:W3CDTF">2017-05-17T18:28:24Z</dcterms:created>
  <dcterms:modified xsi:type="dcterms:W3CDTF">2017-05-17T19:37:10Z</dcterms:modified>
</cp:coreProperties>
</file>