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1.xml" ContentType="application/vnd.openxmlformats-officedocument.presentationml.notesSlide+xml"/>
  <Override PartName="/ppt/charts/chart3.xml" ContentType="application/vnd.openxmlformats-officedocument.drawingml.chart+xml"/>
  <Override PartName="/ppt/notesSlides/notesSlide12.xml" ContentType="application/vnd.openxmlformats-officedocument.presentationml.notesSlide+xml"/>
  <Override PartName="/ppt/charts/chart4.xml" ContentType="application/vnd.openxmlformats-officedocument.drawingml.chart+xml"/>
  <Override PartName="/ppt/notesSlides/notesSlide13.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14.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notesSlides/notesSlide15.xml" ContentType="application/vnd.openxmlformats-officedocument.presentationml.notesSlide+xml"/>
  <Override PartName="/ppt/charts/chart9.xml" ContentType="application/vnd.openxmlformats-officedocument.drawingml.chart+xml"/>
  <Override PartName="/ppt/notesSlides/notesSlide16.xml" ContentType="application/vnd.openxmlformats-officedocument.presentationml.notesSlide+xml"/>
  <Override PartName="/ppt/charts/chart10.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Override PartName="/ppt/charts/colors4.xml" ContentType="application/vnd.ms-office.chartcolorstyle+xml"/>
  <Override PartName="/ppt/charts/style4.xml" ContentType="application/vnd.ms-office.chartstyle+xml"/>
  <Override PartName="/ppt/charts/colors5.xml" ContentType="application/vnd.ms-office.chartcolorstyle+xml"/>
  <Override PartName="/ppt/charts/style5.xml" ContentType="application/vnd.ms-office.chartstyle+xml"/>
  <Override PartName="/ppt/charts/colors6.xml" ContentType="application/vnd.ms-office.chartcolorstyle+xml"/>
  <Override PartName="/ppt/charts/style6.xml" ContentType="application/vnd.ms-office.chartstyle+xml"/>
  <Override PartName="/ppt/charts/colors7.xml" ContentType="application/vnd.ms-office.chartcolorstyle+xml"/>
  <Override PartName="/ppt/charts/style7.xml" ContentType="application/vnd.ms-office.chartstyle+xml"/>
  <Override PartName="/ppt/charts/colors8.xml" ContentType="application/vnd.ms-office.chartcolorstyle+xml"/>
  <Override PartName="/ppt/charts/style8.xml" ContentType="application/vnd.ms-office.chartstyle+xml"/>
  <Override PartName="/ppt/charts/colors9.xml" ContentType="application/vnd.ms-office.chartcolorstyle+xml"/>
  <Override PartName="/ppt/charts/style9.xml" ContentType="application/vnd.ms-office.chartstyle+xml"/>
  <Override PartName="/ppt/charts/colors10.xml" ContentType="application/vnd.ms-office.chartcolorstyle+xml"/>
  <Override PartName="/ppt/charts/style10.xml" ContentType="application/vnd.ms-office.chart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 id="2147483684" r:id="rId2"/>
    <p:sldMasterId id="2147483685" r:id="rId3"/>
    <p:sldMasterId id="2147483686" r:id="rId4"/>
    <p:sldMasterId id="2147483687" r:id="rId5"/>
    <p:sldMasterId id="2147483688" r:id="rId6"/>
  </p:sldMasterIdLst>
  <p:notesMasterIdLst>
    <p:notesMasterId r:id="rId61"/>
  </p:notesMasterIdLst>
  <p:sldIdLst>
    <p:sldId id="256" r:id="rId7"/>
    <p:sldId id="257" r:id="rId8"/>
    <p:sldId id="258" r:id="rId9"/>
    <p:sldId id="259" r:id="rId10"/>
    <p:sldId id="260" r:id="rId11"/>
    <p:sldId id="262" r:id="rId12"/>
    <p:sldId id="263" r:id="rId13"/>
    <p:sldId id="264" r:id="rId14"/>
    <p:sldId id="265" r:id="rId15"/>
    <p:sldId id="266" r:id="rId16"/>
    <p:sldId id="268" r:id="rId17"/>
    <p:sldId id="314" r:id="rId18"/>
    <p:sldId id="269" r:id="rId19"/>
    <p:sldId id="270" r:id="rId20"/>
    <p:sldId id="273" r:id="rId21"/>
    <p:sldId id="315" r:id="rId22"/>
    <p:sldId id="276" r:id="rId23"/>
    <p:sldId id="313" r:id="rId24"/>
    <p:sldId id="277" r:id="rId25"/>
    <p:sldId id="278"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6" r:id="rId59"/>
    <p:sldId id="312" r:id="rId60"/>
  </p:sldIdLst>
  <p:sldSz cx="12192000" cy="6858000"/>
  <p:notesSz cx="6858000" cy="9144000"/>
  <p:embeddedFontLst>
    <p:embeddedFont>
      <p:font typeface="Constantia" panose="02030602050306030303" pitchFamily="18" charset="0"/>
      <p:regular r:id="rId62"/>
      <p:bold r:id="rId63"/>
      <p:italic r:id="rId64"/>
      <p:boldItalic r:id="rId65"/>
    </p:embeddedFont>
    <p:embeddedFont>
      <p:font typeface="Merriweather" panose="020B0604020202020204" charset="0"/>
      <p:regular r:id="rId66"/>
      <p:bold r:id="rId67"/>
      <p:italic r:id="rId68"/>
      <p:boldItalic r:id="rId69"/>
    </p:embeddedFont>
    <p:embeddedFont>
      <p:font typeface="Calibri" panose="020F0502020204030204" pitchFamily="34" charset="0"/>
      <p:regular r:id="rId70"/>
      <p:bold r:id="rId71"/>
      <p:italic r:id="rId72"/>
      <p:boldItalic r:id="rId73"/>
    </p:embeddedFont>
    <p:embeddedFont>
      <p:font typeface="Trebuchet MS" panose="020B0603020202020204" pitchFamily="34" charset="0"/>
      <p:regular r:id="rId74"/>
      <p:bold r:id="rId75"/>
      <p:italic r:id="rId76"/>
      <p:boldItalic r:id="rId77"/>
    </p:embeddedFont>
    <p:embeddedFont>
      <p:font typeface="Noto Sans" panose="020B0604020202020204" charset="0"/>
      <p:regular r:id="rId78"/>
      <p:bold r:id="rId79"/>
      <p:italic r:id="rId80"/>
      <p:boldItalic r:id="rId81"/>
    </p:embeddedFont>
    <p:embeddedFont>
      <p:font typeface="Garamond" panose="02020404030301010803" pitchFamily="18" charset="0"/>
      <p:regular r:id="rId82"/>
      <p:bold r:id="rId83"/>
      <p:italic r:id="rId8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83F8ABA5-1660-44A0-AE71-8FCD2A0B4DC5}">
  <a:tblStyle styleId="{83F8ABA5-1660-44A0-AE71-8FCD2A0B4DC5}" styleName="Table_0"/>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305" autoAdjust="0"/>
  </p:normalViewPr>
  <p:slideViewPr>
    <p:cSldViewPr>
      <p:cViewPr>
        <p:scale>
          <a:sx n="44" d="100"/>
          <a:sy n="44" d="100"/>
        </p:scale>
        <p:origin x="-120" y="-6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font" Target="fonts/font2.fntdata"/><Relationship Id="rId68" Type="http://schemas.openxmlformats.org/officeDocument/2006/relationships/font" Target="fonts/font7.fntdata"/><Relationship Id="rId76" Type="http://schemas.openxmlformats.org/officeDocument/2006/relationships/font" Target="fonts/font15.fntdata"/><Relationship Id="rId84" Type="http://schemas.openxmlformats.org/officeDocument/2006/relationships/font" Target="fonts/font23.fntdata"/><Relationship Id="rId7" Type="http://schemas.openxmlformats.org/officeDocument/2006/relationships/slide" Target="slides/slide1.xml"/><Relationship Id="rId71"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font" Target="fonts/font5.fntdata"/><Relationship Id="rId74" Type="http://schemas.openxmlformats.org/officeDocument/2006/relationships/font" Target="fonts/font13.fntdata"/><Relationship Id="rId79" Type="http://schemas.openxmlformats.org/officeDocument/2006/relationships/font" Target="fonts/font18.fntdata"/><Relationship Id="rId87"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notesMaster" Target="notesMasters/notesMaster1.xml"/><Relationship Id="rId82" Type="http://schemas.openxmlformats.org/officeDocument/2006/relationships/font" Target="fonts/font21.fntdata"/><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11.fntdata"/><Relationship Id="rId80" Type="http://schemas.openxmlformats.org/officeDocument/2006/relationships/font" Target="fonts/font19.fntdata"/><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font" Target="fonts/font6.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font" Target="fonts/font22.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font" Target="fonts/font20.fntdata"/><Relationship Id="rId86"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3" Type="http://schemas.microsoft.com/office/2011/relationships/chartStyle" Target="style10.xml"/><Relationship Id="rId2" Type="http://schemas.microsoft.com/office/2011/relationships/chartColorStyle" Target="colors10.xml"/><Relationship Id="rId1" Type="http://schemas.openxmlformats.org/officeDocument/2006/relationships/oleObject" Target="file:///G:\Abstracts\MDAC\MDAC%20Data.xlsx" TargetMode="Externa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oleObject" Target="file:///G:\Abstracts\MDAC\MDAC%20Data.xlsx" TargetMode="External"/></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oleObject" Target="file:///G:\Abstracts\MDAC\MDAC%20Data.xlsx" TargetMode="External"/></Relationships>
</file>

<file path=ppt/charts/_rels/chart5.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3" Type="http://schemas.microsoft.com/office/2011/relationships/chartStyle" Target="style6.xml"/><Relationship Id="rId2" Type="http://schemas.microsoft.com/office/2011/relationships/chartColorStyle" Target="colors6.xml"/><Relationship Id="rId1"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3" Type="http://schemas.microsoft.com/office/2011/relationships/chartStyle" Target="style7.xml"/><Relationship Id="rId2" Type="http://schemas.microsoft.com/office/2011/relationships/chartColorStyle" Target="colors7.xml"/><Relationship Id="rId1"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3" Type="http://schemas.microsoft.com/office/2011/relationships/chartStyle" Target="style8.xml"/><Relationship Id="rId2" Type="http://schemas.microsoft.com/office/2011/relationships/chartColorStyle" Target="colors8.xml"/><Relationship Id="rId1" Type="http://schemas.openxmlformats.org/officeDocument/2006/relationships/oleObject" Target="file:///G:\Abstracts\MDAC\MDAC%20Data.xlsx" TargetMode="External"/></Relationships>
</file>

<file path=ppt/charts/_rels/chart9.xml.rels><?xml version="1.0" encoding="UTF-8" standalone="yes"?>
<Relationships xmlns="http://schemas.openxmlformats.org/package/2006/relationships"><Relationship Id="rId3" Type="http://schemas.microsoft.com/office/2011/relationships/chartStyle" Target="style9.xml"/><Relationship Id="rId2" Type="http://schemas.microsoft.com/office/2011/relationships/chartColorStyle" Target="colors9.xml"/><Relationship Id="rId1" Type="http://schemas.openxmlformats.org/officeDocument/2006/relationships/oleObject" Target="file:///G:\Abstracts\MDAC\MDAC%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r>
              <a:rPr lang="en-US" sz="2800" b="1"/>
              <a:t>Race &amp; Ethicity </a:t>
            </a:r>
          </a:p>
        </c:rich>
      </c:tx>
      <c:layout/>
      <c:overlay val="0"/>
      <c:spPr>
        <a:noFill/>
        <a:ln>
          <a:noFill/>
        </a:ln>
        <a:effectLst/>
      </c:spPr>
    </c:title>
    <c:autoTitleDeleted val="0"/>
    <c:plotArea>
      <c:layout>
        <c:manualLayout>
          <c:layoutTarget val="inner"/>
          <c:xMode val="edge"/>
          <c:yMode val="edge"/>
          <c:x val="0.43455250785959448"/>
          <c:y val="0.15001873057526399"/>
          <c:w val="0.52634954284560587"/>
          <c:h val="0.7628586811039556"/>
        </c:manualLayout>
      </c:layout>
      <c:barChart>
        <c:barDir val="bar"/>
        <c:grouping val="clustered"/>
        <c:varyColors val="0"/>
        <c:ser>
          <c:idx val="0"/>
          <c:order val="0"/>
          <c:spPr>
            <a:solidFill>
              <a:schemeClr val="accent2">
                <a:lumMod val="75000"/>
              </a:schemeClr>
            </a:solidFill>
            <a:ln>
              <a:noFill/>
            </a:ln>
            <a:effectLst/>
          </c:spPr>
          <c:invertIfNegative val="0"/>
          <c:dLbls>
            <c:dLbl>
              <c:idx val="1"/>
              <c:layout/>
              <c:tx>
                <c:rich>
                  <a:bodyPr/>
                  <a:lstStyle/>
                  <a:p>
                    <a:r>
                      <a:rPr lang="en-US"/>
                      <a:t>0.2%</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a:lstStyle/>
                  <a:p>
                    <a:r>
                      <a:rPr lang="en-US"/>
                      <a:t>0.8%</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Sheet2!$B$415:$B$421</c:f>
              <c:strCache>
                <c:ptCount val="7"/>
                <c:pt idx="0">
                  <c:v>Native Hawaiian or Other Pacific Islander</c:v>
                </c:pt>
                <c:pt idx="1">
                  <c:v>American Indian or Alaska Native</c:v>
                </c:pt>
                <c:pt idx="2">
                  <c:v>Hispanic/Latino</c:v>
                </c:pt>
                <c:pt idx="3">
                  <c:v>Asian</c:v>
                </c:pt>
                <c:pt idx="4">
                  <c:v>Decline to answer</c:v>
                </c:pt>
                <c:pt idx="5">
                  <c:v>Black/African American</c:v>
                </c:pt>
                <c:pt idx="6">
                  <c:v>White/Caucasian</c:v>
                </c:pt>
              </c:strCache>
            </c:strRef>
          </c:cat>
          <c:val>
            <c:numRef>
              <c:f>Sheet2!$C$415:$C$421</c:f>
              <c:numCache>
                <c:formatCode>0%</c:formatCode>
                <c:ptCount val="7"/>
                <c:pt idx="0">
                  <c:v>0</c:v>
                </c:pt>
                <c:pt idx="1">
                  <c:v>2E-3</c:v>
                </c:pt>
                <c:pt idx="2">
                  <c:v>8.0000000000000002E-3</c:v>
                </c:pt>
                <c:pt idx="3">
                  <c:v>2.41E-2</c:v>
                </c:pt>
                <c:pt idx="4">
                  <c:v>4.02E-2</c:v>
                </c:pt>
                <c:pt idx="5">
                  <c:v>0.13880000000000001</c:v>
                </c:pt>
                <c:pt idx="6">
                  <c:v>0.78669999999999995</c:v>
                </c:pt>
              </c:numCache>
            </c:numRef>
          </c:val>
        </c:ser>
        <c:dLbls>
          <c:dLblPos val="outEnd"/>
          <c:showLegendKey val="0"/>
          <c:showVal val="1"/>
          <c:showCatName val="0"/>
          <c:showSerName val="0"/>
          <c:showPercent val="0"/>
          <c:showBubbleSize val="0"/>
        </c:dLbls>
        <c:gapWidth val="182"/>
        <c:axId val="46406272"/>
        <c:axId val="46441984"/>
      </c:barChart>
      <c:catAx>
        <c:axId val="46406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6441984"/>
        <c:crosses val="autoZero"/>
        <c:auto val="1"/>
        <c:lblAlgn val="ctr"/>
        <c:lblOffset val="100"/>
        <c:noMultiLvlLbl val="0"/>
      </c:catAx>
      <c:valAx>
        <c:axId val="4644198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64062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r>
              <a:rPr lang="en-US" sz="2800" b="1"/>
              <a:t>Salary Range</a:t>
            </a:r>
          </a:p>
        </c:rich>
      </c:tx>
      <c:layout/>
      <c:overlay val="0"/>
      <c:spPr>
        <a:noFill/>
        <a:ln>
          <a:noFill/>
        </a:ln>
        <a:effectLst/>
      </c:spPr>
    </c:title>
    <c:autoTitleDeleted val="0"/>
    <c:plotArea>
      <c:layout/>
      <c:barChart>
        <c:barDir val="bar"/>
        <c:grouping val="clustered"/>
        <c:varyColors val="0"/>
        <c:ser>
          <c:idx val="0"/>
          <c:order val="0"/>
          <c:spPr>
            <a:solidFill>
              <a:schemeClr val="accent2">
                <a:lumMod val="75000"/>
              </a:schemeClr>
            </a:solidFill>
            <a:ln>
              <a:noFill/>
            </a:ln>
            <a:effectLst/>
          </c:spPr>
          <c:invertIfNegative val="0"/>
          <c:dLbls>
            <c:dLbl>
              <c:idx val="7"/>
              <c:layout/>
              <c:tx>
                <c:rich>
                  <a:bodyPr/>
                  <a:lstStyle/>
                  <a:p>
                    <a:r>
                      <a:rPr lang="en-US"/>
                      <a:t>2.20%</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Sheet2!$L$455:$L$464</c:f>
              <c:strCache>
                <c:ptCount val="10"/>
                <c:pt idx="0">
                  <c:v>Less than $40,000</c:v>
                </c:pt>
                <c:pt idx="1">
                  <c:v>$40,001 - $50,000</c:v>
                </c:pt>
                <c:pt idx="2">
                  <c:v>$50,001 - $60,000</c:v>
                </c:pt>
                <c:pt idx="3">
                  <c:v>$60,001 - $70,000</c:v>
                </c:pt>
                <c:pt idx="4">
                  <c:v>$70,001 - $80,000</c:v>
                </c:pt>
                <c:pt idx="5">
                  <c:v>$80,001 - $90,000</c:v>
                </c:pt>
                <c:pt idx="6">
                  <c:v>$90,001 - $100,000</c:v>
                </c:pt>
                <c:pt idx="7">
                  <c:v>$100,001 - $125,000</c:v>
                </c:pt>
                <c:pt idx="8">
                  <c:v>$125,001 - $150,001</c:v>
                </c:pt>
                <c:pt idx="9">
                  <c:v> More than $150,001</c:v>
                </c:pt>
              </c:strCache>
            </c:strRef>
          </c:cat>
          <c:val>
            <c:numRef>
              <c:f>Sheet2!$N$455:$N$464</c:f>
              <c:numCache>
                <c:formatCode>0%</c:formatCode>
                <c:ptCount val="10"/>
                <c:pt idx="0">
                  <c:v>0.12307692307692308</c:v>
                </c:pt>
                <c:pt idx="1">
                  <c:v>0.13186813186813187</c:v>
                </c:pt>
                <c:pt idx="2">
                  <c:v>0.26153846153846155</c:v>
                </c:pt>
                <c:pt idx="3">
                  <c:v>0.17802197802197803</c:v>
                </c:pt>
                <c:pt idx="4">
                  <c:v>0.11648351648351649</c:v>
                </c:pt>
                <c:pt idx="5">
                  <c:v>8.3516483516483511E-2</c:v>
                </c:pt>
                <c:pt idx="6">
                  <c:v>7.9120879120879117E-2</c:v>
                </c:pt>
                <c:pt idx="7" formatCode="0.00%">
                  <c:v>2.197802197802198E-2</c:v>
                </c:pt>
                <c:pt idx="8" formatCode="0.00%">
                  <c:v>2.1978021978021978E-3</c:v>
                </c:pt>
                <c:pt idx="9" formatCode="0.00%">
                  <c:v>2.1978021978021978E-3</c:v>
                </c:pt>
              </c:numCache>
            </c:numRef>
          </c:val>
        </c:ser>
        <c:dLbls>
          <c:dLblPos val="outEnd"/>
          <c:showLegendKey val="0"/>
          <c:showVal val="1"/>
          <c:showCatName val="0"/>
          <c:showSerName val="0"/>
          <c:showPercent val="0"/>
          <c:showBubbleSize val="0"/>
        </c:dLbls>
        <c:gapWidth val="182"/>
        <c:axId val="79730176"/>
        <c:axId val="79737216"/>
      </c:barChart>
      <c:catAx>
        <c:axId val="797301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79737216"/>
        <c:crosses val="autoZero"/>
        <c:auto val="1"/>
        <c:lblAlgn val="ctr"/>
        <c:lblOffset val="100"/>
        <c:noMultiLvlLbl val="0"/>
      </c:catAx>
      <c:valAx>
        <c:axId val="7973721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97301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r>
              <a:rPr lang="en-US" sz="2800" b="1"/>
              <a:t>Gender</a:t>
            </a:r>
          </a:p>
        </c:rich>
      </c:tx>
      <c:layout/>
      <c:overlay val="0"/>
      <c:spPr>
        <a:noFill/>
        <a:ln>
          <a:noFill/>
        </a:ln>
        <a:effectLst/>
      </c:spPr>
    </c:title>
    <c:autoTitleDeleted val="0"/>
    <c:plotArea>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Lbls>
            <c:dLbl>
              <c:idx val="1"/>
              <c:layout>
                <c:manualLayout>
                  <c:x val="9.9313689304461938E-2"/>
                  <c:y val="-1.3806034068939812E-2"/>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Sheet3!$A$2:$A$3</c:f>
              <c:strCache>
                <c:ptCount val="2"/>
                <c:pt idx="0">
                  <c:v>Females</c:v>
                </c:pt>
                <c:pt idx="1">
                  <c:v>Males</c:v>
                </c:pt>
              </c:strCache>
            </c:strRef>
          </c:cat>
          <c:val>
            <c:numRef>
              <c:f>Sheet3!$B$2:$B$3</c:f>
              <c:numCache>
                <c:formatCode>0%</c:formatCode>
                <c:ptCount val="2"/>
                <c:pt idx="0">
                  <c:v>0.98</c:v>
                </c:pt>
                <c:pt idx="1">
                  <c:v>0.02</c:v>
                </c:pt>
              </c:numCache>
            </c:numRef>
          </c:val>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sz="2400" b="1"/>
              <a:t>Regional Representation</a:t>
            </a:r>
          </a:p>
        </c:rich>
      </c:tx>
      <c:layout/>
      <c:overlay val="0"/>
      <c:spPr>
        <a:noFill/>
        <a:ln>
          <a:noFill/>
        </a:ln>
        <a:effectLst/>
      </c:spPr>
    </c:title>
    <c:autoTitleDeleted val="0"/>
    <c:plotArea>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Sheet3!$A$21:$A$25</c:f>
              <c:strCache>
                <c:ptCount val="5"/>
                <c:pt idx="0">
                  <c:v>Capital </c:v>
                </c:pt>
                <c:pt idx="1">
                  <c:v>Central </c:v>
                </c:pt>
                <c:pt idx="2">
                  <c:v>Eastern Shore </c:v>
                </c:pt>
                <c:pt idx="3">
                  <c:v>Southern </c:v>
                </c:pt>
                <c:pt idx="4">
                  <c:v>Western </c:v>
                </c:pt>
              </c:strCache>
            </c:strRef>
          </c:cat>
          <c:val>
            <c:numRef>
              <c:f>Sheet3!$B$21:$B$25</c:f>
              <c:numCache>
                <c:formatCode>0%</c:formatCode>
                <c:ptCount val="5"/>
                <c:pt idx="0">
                  <c:v>0.35</c:v>
                </c:pt>
                <c:pt idx="1">
                  <c:v>0.28000000000000003</c:v>
                </c:pt>
                <c:pt idx="2">
                  <c:v>0.21</c:v>
                </c:pt>
                <c:pt idx="3">
                  <c:v>0.04</c:v>
                </c:pt>
                <c:pt idx="4">
                  <c:v>0.12</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r>
              <a:rPr lang="en-US" sz="2800" b="1" dirty="0" smtClean="0"/>
              <a:t>Age Range</a:t>
            </a:r>
            <a:endParaRPr lang="en-US" sz="2800" b="1" dirty="0"/>
          </a:p>
        </c:rich>
      </c:tx>
      <c:layout/>
      <c:overlay val="0"/>
      <c:spPr>
        <a:noFill/>
        <a:ln>
          <a:noFill/>
        </a:ln>
        <a:effectLst/>
      </c:spPr>
    </c:title>
    <c:autoTitleDeleted val="0"/>
    <c:plotArea>
      <c:layout/>
      <c:barChart>
        <c:barDir val="col"/>
        <c:grouping val="clustered"/>
        <c:varyColors val="0"/>
        <c:ser>
          <c:idx val="0"/>
          <c:order val="0"/>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Sheet3!$A$8:$A$13</c:f>
              <c:strCache>
                <c:ptCount val="6"/>
                <c:pt idx="0">
                  <c:v>&lt; 25 years</c:v>
                </c:pt>
                <c:pt idx="1">
                  <c:v>26-35 years</c:v>
                </c:pt>
                <c:pt idx="2">
                  <c:v>36-45 years</c:v>
                </c:pt>
                <c:pt idx="3">
                  <c:v>46-55 years</c:v>
                </c:pt>
                <c:pt idx="4">
                  <c:v>56-65 years</c:v>
                </c:pt>
                <c:pt idx="5">
                  <c:v>&gt; 66 years</c:v>
                </c:pt>
              </c:strCache>
            </c:strRef>
          </c:cat>
          <c:val>
            <c:numRef>
              <c:f>Sheet3!$B$8:$B$13</c:f>
              <c:numCache>
                <c:formatCode>0%</c:formatCode>
                <c:ptCount val="6"/>
                <c:pt idx="0">
                  <c:v>4.0000000000000001E-3</c:v>
                </c:pt>
                <c:pt idx="1">
                  <c:v>6.0999999999999999E-2</c:v>
                </c:pt>
                <c:pt idx="2">
                  <c:v>0.13500000000000001</c:v>
                </c:pt>
                <c:pt idx="3">
                  <c:v>0.29499999999999998</c:v>
                </c:pt>
                <c:pt idx="4">
                  <c:v>0.41399999999999998</c:v>
                </c:pt>
                <c:pt idx="5">
                  <c:v>9.0999999999999998E-2</c:v>
                </c:pt>
              </c:numCache>
            </c:numRef>
          </c:val>
        </c:ser>
        <c:dLbls>
          <c:dLblPos val="outEnd"/>
          <c:showLegendKey val="0"/>
          <c:showVal val="1"/>
          <c:showCatName val="0"/>
          <c:showSerName val="0"/>
          <c:showPercent val="0"/>
          <c:showBubbleSize val="0"/>
        </c:dLbls>
        <c:gapWidth val="219"/>
        <c:overlap val="-27"/>
        <c:axId val="78320768"/>
        <c:axId val="78323712"/>
      </c:barChart>
      <c:catAx>
        <c:axId val="78320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8323712"/>
        <c:crosses val="autoZero"/>
        <c:auto val="1"/>
        <c:lblAlgn val="ctr"/>
        <c:lblOffset val="100"/>
        <c:noMultiLvlLbl val="0"/>
      </c:catAx>
      <c:valAx>
        <c:axId val="783237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83207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r>
              <a:rPr lang="en-US" sz="2800" b="1"/>
              <a:t>Work Setting </a:t>
            </a:r>
          </a:p>
        </c:rich>
      </c:tx>
      <c:layout/>
      <c:overlay val="0"/>
      <c:spPr>
        <a:noFill/>
        <a:ln>
          <a:noFill/>
        </a:ln>
        <a:effectLst/>
      </c:spPr>
    </c:title>
    <c:autoTitleDeleted val="0"/>
    <c:plotArea>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Sheet3!$A$29:$A$31</c:f>
              <c:strCache>
                <c:ptCount val="3"/>
                <c:pt idx="0">
                  <c:v>Public health </c:v>
                </c:pt>
                <c:pt idx="1">
                  <c:v>School health</c:v>
                </c:pt>
                <c:pt idx="2">
                  <c:v>Other</c:v>
                </c:pt>
              </c:strCache>
            </c:strRef>
          </c:cat>
          <c:val>
            <c:numRef>
              <c:f>Sheet3!$B$29:$B$31</c:f>
              <c:numCache>
                <c:formatCode>0%</c:formatCode>
                <c:ptCount val="3"/>
                <c:pt idx="0">
                  <c:v>0.56000000000000005</c:v>
                </c:pt>
                <c:pt idx="1">
                  <c:v>0.38</c:v>
                </c:pt>
                <c:pt idx="2">
                  <c:v>0.06</c:v>
                </c:pt>
              </c:numCache>
            </c:numRef>
          </c:val>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r>
              <a:rPr lang="en-US" sz="2800" b="1" dirty="0"/>
              <a:t>Employment </a:t>
            </a:r>
            <a:r>
              <a:rPr lang="en-US" sz="2800" b="1" dirty="0" smtClean="0"/>
              <a:t>Status </a:t>
            </a:r>
            <a:endParaRPr lang="en-US" sz="2800" b="1" dirty="0"/>
          </a:p>
        </c:rich>
      </c:tx>
      <c:layout/>
      <c:overlay val="0"/>
      <c:spPr>
        <a:noFill/>
        <a:ln>
          <a:noFill/>
        </a:ln>
        <a:effectLst/>
      </c:spPr>
    </c:title>
    <c:autoTitleDeleted val="0"/>
    <c:plotArea>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Lbls>
            <c:dLbl>
              <c:idx val="2"/>
              <c:layout>
                <c:manualLayout>
                  <c:x val="3.9980222542604707E-2"/>
                  <c:y val="-1.6845441489625117E-2"/>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Sheet3!$A$34:$A$36</c:f>
              <c:strCache>
                <c:ptCount val="3"/>
                <c:pt idx="0">
                  <c:v>Full time</c:v>
                </c:pt>
                <c:pt idx="1">
                  <c:v>Part time</c:v>
                </c:pt>
                <c:pt idx="2">
                  <c:v>As needed</c:v>
                </c:pt>
              </c:strCache>
            </c:strRef>
          </c:cat>
          <c:val>
            <c:numRef>
              <c:f>Sheet3!$B$34:$B$36</c:f>
              <c:numCache>
                <c:formatCode>0%</c:formatCode>
                <c:ptCount val="3"/>
                <c:pt idx="0">
                  <c:v>0.88</c:v>
                </c:pt>
                <c:pt idx="1">
                  <c:v>0.1</c:v>
                </c:pt>
                <c:pt idx="2">
                  <c:v>0.02</c:v>
                </c:pt>
              </c:numCache>
            </c:numRef>
          </c:val>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r>
              <a:rPr lang="en-US" sz="2800" b="1" dirty="0"/>
              <a:t>License </a:t>
            </a:r>
            <a:r>
              <a:rPr lang="en-US" sz="2800" b="1" dirty="0" smtClean="0"/>
              <a:t>Type</a:t>
            </a:r>
            <a:endParaRPr lang="en-US" sz="2800" b="1" dirty="0"/>
          </a:p>
        </c:rich>
      </c:tx>
      <c:layout/>
      <c:overlay val="0"/>
      <c:spPr>
        <a:noFill/>
        <a:ln>
          <a:noFill/>
        </a:ln>
        <a:effectLst/>
      </c:spPr>
    </c:title>
    <c:autoTitleDeleted val="0"/>
    <c:plotArea>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Lbls>
            <c:dLbl>
              <c:idx val="0"/>
              <c:layout>
                <c:manualLayout>
                  <c:x val="6.0484689413823275E-2"/>
                  <c:y val="-1.4994531933508311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6.498600174978128E-2"/>
                  <c:y val="-9.4852726742490519E-3"/>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Sheet3!$A$40:$A$42</c:f>
              <c:strCache>
                <c:ptCount val="3"/>
                <c:pt idx="0">
                  <c:v>APRN</c:v>
                </c:pt>
                <c:pt idx="1">
                  <c:v>RN </c:v>
                </c:pt>
                <c:pt idx="2">
                  <c:v>LPN</c:v>
                </c:pt>
              </c:strCache>
            </c:strRef>
          </c:cat>
          <c:val>
            <c:numRef>
              <c:f>Sheet3!$B$40:$B$42</c:f>
              <c:numCache>
                <c:formatCode>0%</c:formatCode>
                <c:ptCount val="3"/>
                <c:pt idx="0">
                  <c:v>0.04</c:v>
                </c:pt>
                <c:pt idx="1">
                  <c:v>0.93</c:v>
                </c:pt>
                <c:pt idx="2">
                  <c:v>0.03</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r>
              <a:rPr lang="en-US" sz="2800" b="1"/>
              <a:t>RN Qualifying Degree</a:t>
            </a:r>
          </a:p>
        </c:rich>
      </c:tx>
      <c:layout/>
      <c:overlay val="0"/>
      <c:spPr>
        <a:noFill/>
        <a:ln>
          <a:noFill/>
        </a:ln>
        <a:effectLst/>
      </c:spPr>
    </c:title>
    <c:autoTitleDeleted val="0"/>
    <c:plotArea>
      <c:layout>
        <c:manualLayout>
          <c:layoutTarget val="inner"/>
          <c:xMode val="edge"/>
          <c:yMode val="edge"/>
          <c:x val="0.29019485697199243"/>
          <c:y val="0.15157232704402518"/>
          <c:w val="0.66548024851323961"/>
          <c:h val="0.75046105085920867"/>
        </c:manualLayout>
      </c:layout>
      <c:barChart>
        <c:barDir val="bar"/>
        <c:grouping val="clustered"/>
        <c:varyColors val="0"/>
        <c:ser>
          <c:idx val="0"/>
          <c:order val="0"/>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Sheet3!$A$45:$A$48</c:f>
              <c:strCache>
                <c:ptCount val="4"/>
                <c:pt idx="0">
                  <c:v>Diploma</c:v>
                </c:pt>
                <c:pt idx="1">
                  <c:v>Associates in Nursing </c:v>
                </c:pt>
                <c:pt idx="2">
                  <c:v>Bachelors in Nursing</c:v>
                </c:pt>
                <c:pt idx="3">
                  <c:v>Masters in Nursing</c:v>
                </c:pt>
              </c:strCache>
            </c:strRef>
          </c:cat>
          <c:val>
            <c:numRef>
              <c:f>Sheet3!$B$45:$B$48</c:f>
              <c:numCache>
                <c:formatCode>0%</c:formatCode>
                <c:ptCount val="4"/>
                <c:pt idx="0">
                  <c:v>0.12</c:v>
                </c:pt>
                <c:pt idx="1">
                  <c:v>0.41</c:v>
                </c:pt>
                <c:pt idx="2">
                  <c:v>0.45</c:v>
                </c:pt>
                <c:pt idx="3">
                  <c:v>0.02</c:v>
                </c:pt>
              </c:numCache>
            </c:numRef>
          </c:val>
        </c:ser>
        <c:dLbls>
          <c:dLblPos val="outEnd"/>
          <c:showLegendKey val="0"/>
          <c:showVal val="1"/>
          <c:showCatName val="0"/>
          <c:showSerName val="0"/>
          <c:showPercent val="0"/>
          <c:showBubbleSize val="0"/>
        </c:dLbls>
        <c:gapWidth val="182"/>
        <c:axId val="78691328"/>
        <c:axId val="79390592"/>
      </c:barChart>
      <c:catAx>
        <c:axId val="786913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9390592"/>
        <c:crosses val="autoZero"/>
        <c:auto val="1"/>
        <c:lblAlgn val="ctr"/>
        <c:lblOffset val="100"/>
        <c:noMultiLvlLbl val="0"/>
      </c:catAx>
      <c:valAx>
        <c:axId val="793905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86913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r>
              <a:rPr lang="en-US" sz="2800" b="1"/>
              <a:t>Highest Level of Education</a:t>
            </a:r>
          </a:p>
        </c:rich>
      </c:tx>
      <c:layout/>
      <c:overlay val="0"/>
      <c:spPr>
        <a:noFill/>
        <a:ln>
          <a:noFill/>
        </a:ln>
        <a:effectLst/>
      </c:spPr>
    </c:title>
    <c:autoTitleDeleted val="0"/>
    <c:plotArea>
      <c:layout/>
      <c:barChart>
        <c:barDir val="bar"/>
        <c:grouping val="clustered"/>
        <c:varyColors val="0"/>
        <c:ser>
          <c:idx val="0"/>
          <c:order val="0"/>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Sheet2!$C$484:$C$491</c:f>
              <c:strCache>
                <c:ptCount val="8"/>
                <c:pt idx="0">
                  <c:v>LPN</c:v>
                </c:pt>
                <c:pt idx="1">
                  <c:v>Associate Degree in Nursing  </c:v>
                </c:pt>
                <c:pt idx="2">
                  <c:v>Other Associate Degree </c:v>
                </c:pt>
                <c:pt idx="3">
                  <c:v>Bachelors in Nursing</c:v>
                </c:pt>
                <c:pt idx="4">
                  <c:v>Other Bachelors Degree</c:v>
                </c:pt>
                <c:pt idx="5">
                  <c:v>Masters Degree in Nursing </c:v>
                </c:pt>
                <c:pt idx="6">
                  <c:v>Other Masters Degree</c:v>
                </c:pt>
                <c:pt idx="7">
                  <c:v>Doctoral Degree</c:v>
                </c:pt>
              </c:strCache>
            </c:strRef>
          </c:cat>
          <c:val>
            <c:numRef>
              <c:f>Sheet2!$E$484:$E$491</c:f>
              <c:numCache>
                <c:formatCode>0%</c:formatCode>
                <c:ptCount val="8"/>
                <c:pt idx="0">
                  <c:v>0.12868217054263567</c:v>
                </c:pt>
                <c:pt idx="1">
                  <c:v>0.19844961240310077</c:v>
                </c:pt>
                <c:pt idx="2">
                  <c:v>4.1860465116279069E-2</c:v>
                </c:pt>
                <c:pt idx="3">
                  <c:v>0.39534883720930231</c:v>
                </c:pt>
                <c:pt idx="4">
                  <c:v>3.875968992248062E-2</c:v>
                </c:pt>
                <c:pt idx="5">
                  <c:v>0.12713178294573643</c:v>
                </c:pt>
                <c:pt idx="6">
                  <c:v>6.6666666666666666E-2</c:v>
                </c:pt>
                <c:pt idx="7" formatCode="0.00%">
                  <c:v>3.1007751937984496E-3</c:v>
                </c:pt>
              </c:numCache>
            </c:numRef>
          </c:val>
        </c:ser>
        <c:dLbls>
          <c:dLblPos val="outEnd"/>
          <c:showLegendKey val="0"/>
          <c:showVal val="1"/>
          <c:showCatName val="0"/>
          <c:showSerName val="0"/>
          <c:showPercent val="0"/>
          <c:showBubbleSize val="0"/>
        </c:dLbls>
        <c:gapWidth val="182"/>
        <c:axId val="79399168"/>
        <c:axId val="79692928"/>
      </c:barChart>
      <c:catAx>
        <c:axId val="793991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9692928"/>
        <c:crosses val="autoZero"/>
        <c:auto val="1"/>
        <c:lblAlgn val="ctr"/>
        <c:lblOffset val="100"/>
        <c:noMultiLvlLbl val="0"/>
      </c:catAx>
      <c:valAx>
        <c:axId val="7969292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93991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425020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Shape 30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05" name="Shape 30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8129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Shape 38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87" name="Shape 38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9068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Shape 40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02" name="Shape 40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403" name="Shape 403"/>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64824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Shape 39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4" name="Shape 39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#5</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 Overlaid with years first certified as  - LPN (#7) and RN (#9)  –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 Overlaid with # of years worked - #21</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395" name="Shape 39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47865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Shape 40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10" name="Shape 41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1550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Shape 41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17" name="Shape 41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33478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Shape 43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37" name="Shape 43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1720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Shape 43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37" name="Shape 43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0862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Shape 45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r>
              <a:rPr lang="en-US" dirty="0" smtClean="0"/>
              <a:t>315 PHNs identified barriers to practice</a:t>
            </a:r>
            <a:r>
              <a:rPr lang="en-US" baseline="0" dirty="0" smtClean="0"/>
              <a:t> in their local work setting, with 100 PHNs identifying 2 or more barriers.</a:t>
            </a:r>
          </a:p>
          <a:p>
            <a:pPr lvl="0">
              <a:spcBef>
                <a:spcPts val="0"/>
              </a:spcBef>
              <a:buNone/>
            </a:pPr>
            <a:endParaRPr lang="en-US" baseline="0" dirty="0" smtClean="0"/>
          </a:p>
          <a:p>
            <a:pPr lvl="0">
              <a:spcBef>
                <a:spcPts val="0"/>
              </a:spcBef>
              <a:buNone/>
            </a:pPr>
            <a:r>
              <a:rPr lang="en-US" baseline="0" dirty="0" smtClean="0"/>
              <a:t>Barriers included barriers for public health agencies, for public health nursing and for clients who needed services.</a:t>
            </a:r>
          </a:p>
          <a:p>
            <a:pPr lvl="0">
              <a:spcBef>
                <a:spcPts val="0"/>
              </a:spcBef>
              <a:buNone/>
            </a:pPr>
            <a:endParaRPr lang="en-US" baseline="0" dirty="0" smtClean="0"/>
          </a:p>
          <a:p>
            <a:pPr lvl="0">
              <a:spcBef>
                <a:spcPts val="0"/>
              </a:spcBef>
              <a:buNone/>
            </a:pPr>
            <a:r>
              <a:rPr lang="en-US" baseline="0" dirty="0" smtClean="0"/>
              <a:t>Concerns about over-all funding for public health and sustainability of funding were cited the most frequently.  </a:t>
            </a:r>
          </a:p>
          <a:p>
            <a:pPr lvl="0">
              <a:spcBef>
                <a:spcPts val="0"/>
              </a:spcBef>
              <a:buNone/>
            </a:pPr>
            <a:endParaRPr lang="en-US" baseline="0" dirty="0" smtClean="0"/>
          </a:p>
          <a:p>
            <a:pPr lvl="0">
              <a:spcBef>
                <a:spcPts val="0"/>
              </a:spcBef>
              <a:buNone/>
            </a:pPr>
            <a:r>
              <a:rPr lang="en-US" baseline="0" dirty="0" smtClean="0"/>
              <a:t>Salary for PHNs is a clear barrier, as noted by one participant.</a:t>
            </a:r>
          </a:p>
          <a:p>
            <a:pPr lvl="0">
              <a:spcBef>
                <a:spcPts val="0"/>
              </a:spcBef>
              <a:buNone/>
            </a:pPr>
            <a:endParaRPr lang="en-US" baseline="0" dirty="0" smtClean="0"/>
          </a:p>
          <a:p>
            <a:pPr lvl="0">
              <a:spcBef>
                <a:spcPts val="0"/>
              </a:spcBef>
              <a:buNone/>
            </a:pPr>
            <a:r>
              <a:rPr lang="en-US" baseline="0" dirty="0" smtClean="0"/>
              <a:t>Workload and staffing are major barriers, as nurses wear many hats and direct many programs due to loss of positions.</a:t>
            </a:r>
          </a:p>
          <a:p>
            <a:pPr lvl="0">
              <a:spcBef>
                <a:spcPts val="0"/>
              </a:spcBef>
              <a:buNone/>
            </a:pPr>
            <a:endParaRPr lang="en-US" baseline="0" dirty="0" smtClean="0"/>
          </a:p>
          <a:p>
            <a:pPr lvl="0">
              <a:spcBef>
                <a:spcPts val="0"/>
              </a:spcBef>
              <a:buNone/>
            </a:pPr>
            <a:r>
              <a:rPr lang="en-US" baseline="0" dirty="0" smtClean="0"/>
              <a:t>Access to resources for PHN work and for clients was another major barrier.</a:t>
            </a:r>
          </a:p>
          <a:p>
            <a:pPr lvl="0">
              <a:spcBef>
                <a:spcPts val="0"/>
              </a:spcBef>
              <a:buNone/>
            </a:pPr>
            <a:endParaRPr lang="en-US" baseline="0" dirty="0" smtClean="0"/>
          </a:p>
          <a:p>
            <a:pPr lvl="0">
              <a:spcBef>
                <a:spcPts val="0"/>
              </a:spcBef>
              <a:buNone/>
            </a:pPr>
            <a:r>
              <a:rPr lang="en-US" baseline="0" dirty="0" smtClean="0"/>
              <a:t>Another barrier to practice is the lack of opportunity for advancement due to fewer positions and reduced funding.  Several participants indicated there was limited incentive for higher education (master’s degree) as a result of the funding.</a:t>
            </a:r>
          </a:p>
          <a:p>
            <a:pPr lvl="0">
              <a:spcBef>
                <a:spcPts val="0"/>
              </a:spcBef>
              <a:buNone/>
            </a:pPr>
            <a:endParaRPr lang="en-US" baseline="0" dirty="0" smtClean="0"/>
          </a:p>
          <a:p>
            <a:pPr lvl="0">
              <a:spcBef>
                <a:spcPts val="0"/>
              </a:spcBef>
              <a:buNone/>
            </a:pPr>
            <a:r>
              <a:rPr lang="en-US" baseline="0" dirty="0" smtClean="0"/>
              <a:t>Leadership was also identified as a barrier to practice and included internal leadership practices and limited outreach to the community.</a:t>
            </a:r>
          </a:p>
          <a:p>
            <a:pPr lvl="0">
              <a:spcBef>
                <a:spcPts val="0"/>
              </a:spcBef>
              <a:buNone/>
            </a:pPr>
            <a:endParaRPr lang="en-US" dirty="0" smtClean="0"/>
          </a:p>
          <a:p>
            <a:pPr lvl="0">
              <a:spcBef>
                <a:spcPts val="0"/>
              </a:spcBef>
              <a:buNone/>
            </a:pPr>
            <a:r>
              <a:rPr lang="en-US" dirty="0" smtClean="0"/>
              <a:t>PHNs</a:t>
            </a:r>
            <a:r>
              <a:rPr lang="en-US" baseline="0" dirty="0" smtClean="0"/>
              <a:t> also identified limited access to health care for their clients, particularly in areas shown.</a:t>
            </a:r>
            <a:endParaRPr dirty="0"/>
          </a:p>
        </p:txBody>
      </p:sp>
      <p:sp>
        <p:nvSpPr>
          <p:cNvPr id="455" name="Shape 45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30339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Additional barriers to practice include</a:t>
            </a:r>
          </a:p>
          <a:p>
            <a:endParaRPr lang="en-US" dirty="0" smtClean="0"/>
          </a:p>
          <a:p>
            <a:r>
              <a:rPr lang="en-US" dirty="0" smtClean="0"/>
              <a:t>Poor communication with external partners and the community and internally with staff</a:t>
            </a:r>
          </a:p>
          <a:p>
            <a:endParaRPr lang="en-US" dirty="0" smtClean="0"/>
          </a:p>
          <a:p>
            <a:r>
              <a:rPr lang="en-US" dirty="0" smtClean="0"/>
              <a:t>Poor record</a:t>
            </a:r>
            <a:r>
              <a:rPr lang="en-US" baseline="0" dirty="0" smtClean="0"/>
              <a:t> keeping systems – with few electronic medical record keeping systems in place </a:t>
            </a:r>
          </a:p>
          <a:p>
            <a:endParaRPr lang="en-US" baseline="0" dirty="0" smtClean="0"/>
          </a:p>
          <a:p>
            <a:r>
              <a:rPr lang="en-US" baseline="0" dirty="0" smtClean="0"/>
              <a:t>4% of PHNs identified lack of recognition and respect for their work, noting their work was not values and that PHNs had little management support</a:t>
            </a:r>
          </a:p>
          <a:p>
            <a:endParaRPr lang="en-US" baseline="0" dirty="0" smtClean="0"/>
          </a:p>
          <a:p>
            <a:r>
              <a:rPr lang="en-US" baseline="0" dirty="0" smtClean="0"/>
              <a:t>Lack of access to education was another barrier, at all levels of education, a real concern for the majority of Maryland counties that are in designated rural areas.</a:t>
            </a:r>
          </a:p>
          <a:p>
            <a:endParaRPr lang="en-US" baseline="0" dirty="0" smtClean="0"/>
          </a:p>
          <a:p>
            <a:r>
              <a:rPr lang="en-US" baseline="0" dirty="0" smtClean="0"/>
              <a:t>Finally, PHNs identified language barriers, noting that few PHNs speak Spanish and programs lacked access to interpreters  needed to work with refugee populations.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81945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Shape 46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61" name="Shape 46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8687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Shape 31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11" name="Shape 31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245718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Shape 46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67" name="Shape 46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92593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Shape 48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85" name="Shape 48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70125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Shape 49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p>
        </p:txBody>
      </p:sp>
      <p:sp>
        <p:nvSpPr>
          <p:cNvPr id="491" name="Shape 49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87822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a:spLocks noGrp="1" noRot="1" noChangeAspect="1"/>
          </p:cNvSpPr>
          <p:nvPr>
            <p:ph type="sldImg" idx="2"/>
          </p:nvPr>
        </p:nvSpPr>
        <p:spPr>
          <a:xfrm>
            <a:off x="396875" y="692150"/>
            <a:ext cx="6156325" cy="34639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97" name="Shape 497"/>
          <p:cNvSpPr txBox="1">
            <a:spLocks noGrp="1"/>
          </p:cNvSpPr>
          <p:nvPr>
            <p:ph type="body" idx="1"/>
          </p:nvPr>
        </p:nvSpPr>
        <p:spPr>
          <a:xfrm>
            <a:off x="695008" y="4387133"/>
            <a:ext cx="5560060" cy="4156234"/>
          </a:xfrm>
          <a:prstGeom prst="rect">
            <a:avLst/>
          </a:prstGeom>
          <a:noFill/>
          <a:ln>
            <a:noFill/>
          </a:ln>
        </p:spPr>
        <p:txBody>
          <a:bodyPr lIns="92075" tIns="46025" rIns="92075" bIns="460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lt1"/>
              </a:solidFill>
              <a:latin typeface="Arial"/>
              <a:ea typeface="Arial"/>
              <a:cs typeface="Arial"/>
              <a:sym typeface="Arial"/>
            </a:endParaRPr>
          </a:p>
        </p:txBody>
      </p:sp>
      <p:sp>
        <p:nvSpPr>
          <p:cNvPr id="498" name="Shape 498"/>
          <p:cNvSpPr txBox="1">
            <a:spLocks noGrp="1"/>
          </p:cNvSpPr>
          <p:nvPr>
            <p:ph type="sldNum" idx="12"/>
          </p:nvPr>
        </p:nvSpPr>
        <p:spPr>
          <a:xfrm>
            <a:off x="3936767" y="8772667"/>
            <a:ext cx="3011699" cy="461802"/>
          </a:xfrm>
          <a:prstGeom prst="rect">
            <a:avLst/>
          </a:prstGeom>
          <a:noFill/>
          <a:ln>
            <a:noFill/>
          </a:ln>
        </p:spPr>
        <p:txBody>
          <a:bodyPr lIns="92075" tIns="46025" rIns="92075" bIns="46025" anchor="b" anchorCtr="0">
            <a:noAutofit/>
          </a:bodyPr>
          <a:lstStyle/>
          <a:p>
            <a:pPr marL="0" marR="0" lvl="0" indent="0" algn="r" rtl="0">
              <a:spcBef>
                <a:spcPts val="0"/>
              </a:spcBef>
              <a:buSzPct val="25000"/>
              <a:buNone/>
            </a:pPr>
            <a:fld id="{00000000-1234-1234-1234-123412341234}" type="slidenum">
              <a:rPr lang="en-US" sz="1200">
                <a:solidFill>
                  <a:srgbClr val="FFFFFF"/>
                </a:solidFill>
                <a:latin typeface="Calibri"/>
                <a:ea typeface="Calibri"/>
                <a:cs typeface="Calibri"/>
                <a:sym typeface="Calibri"/>
              </a:rPr>
              <a:t>23</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7769189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Shape 503"/>
          <p:cNvSpPr>
            <a:spLocks noGrp="1" noRot="1" noChangeAspect="1"/>
          </p:cNvSpPr>
          <p:nvPr>
            <p:ph type="sldImg" idx="2"/>
          </p:nvPr>
        </p:nvSpPr>
        <p:spPr>
          <a:xfrm>
            <a:off x="396875" y="692150"/>
            <a:ext cx="6156325" cy="34639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4" name="Shape 504"/>
          <p:cNvSpPr txBox="1">
            <a:spLocks noGrp="1"/>
          </p:cNvSpPr>
          <p:nvPr>
            <p:ph type="body" idx="1"/>
          </p:nvPr>
        </p:nvSpPr>
        <p:spPr>
          <a:xfrm>
            <a:off x="695008" y="4387133"/>
            <a:ext cx="5560060" cy="4156234"/>
          </a:xfrm>
          <a:prstGeom prst="rect">
            <a:avLst/>
          </a:prstGeom>
          <a:noFill/>
          <a:ln>
            <a:noFill/>
          </a:ln>
        </p:spPr>
        <p:txBody>
          <a:bodyPr lIns="92075" tIns="46025" rIns="92075" bIns="46025"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This is us receiving an award from DHMH 2016 Team Innovation award for Care Coordination Team from Mr. Van T Mitchell, Md. Secretary of Health and Mental Hygiene.</a:t>
            </a: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Current CBCDCC team is RN, LCSW and CHOW. LCSW is 50% and CHOW is 80%</a:t>
            </a: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point out who is there</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05" name="Shape 505"/>
          <p:cNvSpPr txBox="1">
            <a:spLocks noGrp="1"/>
          </p:cNvSpPr>
          <p:nvPr>
            <p:ph type="sldNum" idx="12"/>
          </p:nvPr>
        </p:nvSpPr>
        <p:spPr>
          <a:xfrm>
            <a:off x="3936767" y="8772667"/>
            <a:ext cx="3011699" cy="461802"/>
          </a:xfrm>
          <a:prstGeom prst="rect">
            <a:avLst/>
          </a:prstGeom>
          <a:noFill/>
          <a:ln>
            <a:noFill/>
          </a:ln>
        </p:spPr>
        <p:txBody>
          <a:bodyPr lIns="92075" tIns="46025" rIns="92075" bIns="4602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214130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Shape 51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11" name="Shape 51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Each county/jurisdiction has their own barriers to care.  Worcester County is both Health Professional Shortage Area and Medically Underserved Area. Worcester has an older population and less diverse. In 2015 more than one in four residents in Worcester County were 65 years and older. Transportation, housing are problems in our county too.</a:t>
            </a:r>
          </a:p>
        </p:txBody>
      </p:sp>
      <p:sp>
        <p:nvSpPr>
          <p:cNvPr id="512" name="Shape 512"/>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647517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a:spLocks noGrp="1" noRot="1" noChangeAspect="1"/>
          </p:cNvSpPr>
          <p:nvPr>
            <p:ph type="sldImg" idx="2"/>
          </p:nvPr>
        </p:nvSpPr>
        <p:spPr>
          <a:xfrm>
            <a:off x="396875" y="692150"/>
            <a:ext cx="6156325" cy="34639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18" name="Shape 518"/>
          <p:cNvSpPr txBox="1">
            <a:spLocks noGrp="1"/>
          </p:cNvSpPr>
          <p:nvPr>
            <p:ph type="body" idx="1"/>
          </p:nvPr>
        </p:nvSpPr>
        <p:spPr>
          <a:xfrm>
            <a:off x="695008" y="4387133"/>
            <a:ext cx="5560199" cy="4156318"/>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DHMH encouraged WCHD to apply for this grant because of high DM rates in the 3 lower counties of Md. WCHD applied on behalf of Tri-County Local Health Improvement Coalition and awarded 1 yr grant from Maryland Community Health Resources Commission</a:t>
            </a:r>
          </a:p>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1 dx was DM, 3 counties-Wicomico, Somerset and Worcester.  Teams made up of RN and SW</a:t>
            </a:r>
          </a:p>
        </p:txBody>
      </p:sp>
      <p:sp>
        <p:nvSpPr>
          <p:cNvPr id="519" name="Shape 519"/>
          <p:cNvSpPr txBox="1">
            <a:spLocks noGrp="1"/>
          </p:cNvSpPr>
          <p:nvPr>
            <p:ph type="sldNum" idx="12"/>
          </p:nvPr>
        </p:nvSpPr>
        <p:spPr>
          <a:xfrm>
            <a:off x="3936767" y="8772667"/>
            <a:ext cx="3011700" cy="461813"/>
          </a:xfrm>
          <a:prstGeom prst="rect">
            <a:avLst/>
          </a:prstGeom>
          <a:noFill/>
          <a:ln>
            <a:noFill/>
          </a:ln>
        </p:spPr>
        <p:txBody>
          <a:bodyPr lIns="92075" tIns="46025" rIns="92075" bIns="46025" anchor="b" anchorCtr="0">
            <a:noAutofit/>
          </a:bodyPr>
          <a:lstStyle/>
          <a:p>
            <a:pPr marL="0" marR="0" lvl="0" indent="0" algn="r" rtl="0">
              <a:spcBef>
                <a:spcPts val="0"/>
              </a:spcBef>
              <a:buClr>
                <a:srgbClr val="000000"/>
              </a:buClr>
              <a:buSzPct val="25000"/>
              <a:buFont typeface="Arial"/>
              <a:buNone/>
            </a:pPr>
            <a:fld id="{00000000-1234-1234-1234-123412341234}" type="slidenum">
              <a:rPr lang="en-US" sz="1200">
                <a:solidFill>
                  <a:schemeClr val="dk1"/>
                </a:solidFill>
                <a:latin typeface="Calibri"/>
                <a:ea typeface="Calibri"/>
                <a:cs typeface="Calibri"/>
                <a:sym typeface="Calibri"/>
              </a:rPr>
              <a:t>26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410365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Shape 524"/>
          <p:cNvSpPr>
            <a:spLocks noGrp="1" noRot="1" noChangeAspect="1"/>
          </p:cNvSpPr>
          <p:nvPr>
            <p:ph type="sldImg" idx="2"/>
          </p:nvPr>
        </p:nvSpPr>
        <p:spPr>
          <a:xfrm>
            <a:off x="396875" y="692150"/>
            <a:ext cx="6156325" cy="34639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25" name="Shape 525"/>
          <p:cNvSpPr txBox="1">
            <a:spLocks noGrp="1"/>
          </p:cNvSpPr>
          <p:nvPr>
            <p:ph type="body" idx="1"/>
          </p:nvPr>
        </p:nvSpPr>
        <p:spPr>
          <a:xfrm>
            <a:off x="695008" y="4387133"/>
            <a:ext cx="5560199" cy="4156318"/>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LHIC ended. Building on our success in this program which we were  awarded by (MCHRC) Maryland Community Health Resources Commission</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26" name="Shape 526"/>
          <p:cNvSpPr txBox="1">
            <a:spLocks noGrp="1"/>
          </p:cNvSpPr>
          <p:nvPr>
            <p:ph type="sldNum" idx="12"/>
          </p:nvPr>
        </p:nvSpPr>
        <p:spPr>
          <a:xfrm>
            <a:off x="3936767" y="8772667"/>
            <a:ext cx="3011700" cy="461813"/>
          </a:xfrm>
          <a:prstGeom prst="rect">
            <a:avLst/>
          </a:prstGeom>
          <a:noFill/>
          <a:ln>
            <a:noFill/>
          </a:ln>
        </p:spPr>
        <p:txBody>
          <a:bodyPr lIns="92075" tIns="46025" rIns="92075" bIns="46025" anchor="b" anchorCtr="0">
            <a:noAutofit/>
          </a:bodyPr>
          <a:lstStyle/>
          <a:p>
            <a:pPr marL="0" marR="0" lvl="0" indent="0" algn="r" rtl="0">
              <a:spcBef>
                <a:spcPts val="0"/>
              </a:spcBef>
              <a:buClr>
                <a:srgbClr val="000000"/>
              </a:buClr>
              <a:buSzPct val="25000"/>
              <a:buFont typeface="Arial"/>
              <a:buNone/>
            </a:pPr>
            <a:fld id="{00000000-1234-1234-1234-123412341234}" type="slidenum">
              <a:rPr lang="en-US" sz="1200">
                <a:solidFill>
                  <a:schemeClr val="dk1"/>
                </a:solidFill>
                <a:latin typeface="Calibri"/>
                <a:ea typeface="Calibri"/>
                <a:cs typeface="Calibri"/>
                <a:sym typeface="Calibri"/>
              </a:rPr>
              <a:t>27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935561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Shape 531"/>
          <p:cNvSpPr>
            <a:spLocks noGrp="1" noRot="1" noChangeAspect="1"/>
          </p:cNvSpPr>
          <p:nvPr>
            <p:ph type="sldImg" idx="2"/>
          </p:nvPr>
        </p:nvSpPr>
        <p:spPr>
          <a:xfrm>
            <a:off x="396875" y="692150"/>
            <a:ext cx="6156325" cy="34639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32" name="Shape 532"/>
          <p:cNvSpPr txBox="1">
            <a:spLocks noGrp="1"/>
          </p:cNvSpPr>
          <p:nvPr>
            <p:ph type="body" idx="1"/>
          </p:nvPr>
        </p:nvSpPr>
        <p:spPr>
          <a:xfrm>
            <a:off x="695008" y="4387133"/>
            <a:ext cx="5560199" cy="4156318"/>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Building on our success with of the LHIC grant WCHD applied for HRSA( Health Resources Service Administration) grant. 8 were awarded this grant, but we were the only health department in the country</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33" name="Shape 533"/>
          <p:cNvSpPr txBox="1">
            <a:spLocks noGrp="1"/>
          </p:cNvSpPr>
          <p:nvPr>
            <p:ph type="sldNum" idx="12"/>
          </p:nvPr>
        </p:nvSpPr>
        <p:spPr>
          <a:xfrm>
            <a:off x="3936767" y="8772667"/>
            <a:ext cx="3011700" cy="461813"/>
          </a:xfrm>
          <a:prstGeom prst="rect">
            <a:avLst/>
          </a:prstGeom>
          <a:noFill/>
          <a:ln>
            <a:noFill/>
          </a:ln>
        </p:spPr>
        <p:txBody>
          <a:bodyPr lIns="92075" tIns="46025" rIns="92075" bIns="46025" anchor="b" anchorCtr="0">
            <a:noAutofit/>
          </a:bodyPr>
          <a:lstStyle/>
          <a:p>
            <a:pPr marL="0" marR="0" lvl="0" indent="0" algn="r" rtl="0">
              <a:spcBef>
                <a:spcPts val="0"/>
              </a:spcBef>
              <a:buClr>
                <a:srgbClr val="000000"/>
              </a:buClr>
              <a:buSzPct val="25000"/>
              <a:buFont typeface="Arial"/>
              <a:buNone/>
            </a:pPr>
            <a:fld id="{00000000-1234-1234-1234-123412341234}" type="slidenum">
              <a:rPr lang="en-US" sz="1200">
                <a:solidFill>
                  <a:schemeClr val="dk1"/>
                </a:solidFill>
                <a:latin typeface="Calibri"/>
                <a:ea typeface="Calibri"/>
                <a:cs typeface="Calibri"/>
                <a:sym typeface="Calibri"/>
              </a:rPr>
              <a:t>28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924127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Shape 538"/>
          <p:cNvSpPr>
            <a:spLocks noGrp="1" noRot="1" noChangeAspect="1"/>
          </p:cNvSpPr>
          <p:nvPr>
            <p:ph type="sldImg" idx="2"/>
          </p:nvPr>
        </p:nvSpPr>
        <p:spPr>
          <a:xfrm>
            <a:off x="396875" y="692150"/>
            <a:ext cx="6156325" cy="34639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39" name="Shape 539"/>
          <p:cNvSpPr txBox="1">
            <a:spLocks noGrp="1"/>
          </p:cNvSpPr>
          <p:nvPr>
            <p:ph type="body" idx="1"/>
          </p:nvPr>
        </p:nvSpPr>
        <p:spPr>
          <a:xfrm>
            <a:off x="695008" y="4387133"/>
            <a:ext cx="5560199" cy="415631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We being guided by the JH Guided Care.</a:t>
            </a:r>
          </a:p>
        </p:txBody>
      </p:sp>
      <p:sp>
        <p:nvSpPr>
          <p:cNvPr id="540" name="Shape 540"/>
          <p:cNvSpPr txBox="1">
            <a:spLocks noGrp="1"/>
          </p:cNvSpPr>
          <p:nvPr>
            <p:ph type="sldNum" idx="12"/>
          </p:nvPr>
        </p:nvSpPr>
        <p:spPr>
          <a:xfrm>
            <a:off x="3936767" y="8772667"/>
            <a:ext cx="3011700" cy="461813"/>
          </a:xfrm>
          <a:prstGeom prst="rect">
            <a:avLst/>
          </a:prstGeom>
          <a:noFill/>
          <a:ln>
            <a:noFill/>
          </a:ln>
        </p:spPr>
        <p:txBody>
          <a:bodyPr lIns="92075" tIns="46025" rIns="92075" bIns="46025" anchor="b" anchorCtr="0">
            <a:noAutofit/>
          </a:bodyPr>
          <a:lstStyle/>
          <a:p>
            <a:pPr marL="0" marR="0" lvl="0" indent="0" algn="r" rtl="0">
              <a:spcBef>
                <a:spcPts val="0"/>
              </a:spcBef>
              <a:buClr>
                <a:srgbClr val="000000"/>
              </a:buClr>
              <a:buSzPct val="25000"/>
              <a:buFont typeface="Arial"/>
              <a:buNone/>
            </a:pPr>
            <a:fld id="{00000000-1234-1234-1234-123412341234}" type="slidenum">
              <a:rPr lang="en-US" sz="1200">
                <a:solidFill>
                  <a:schemeClr val="dk1"/>
                </a:solidFill>
                <a:latin typeface="Calibri"/>
                <a:ea typeface="Calibri"/>
                <a:cs typeface="Calibri"/>
                <a:sym typeface="Calibri"/>
              </a:rPr>
              <a:t>29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66643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Shape 31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7" name="Shape 31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dirty="0" smtClean="0">
                <a:solidFill>
                  <a:srgbClr val="3F3F3F"/>
                </a:solidFill>
                <a:latin typeface="Calibri"/>
                <a:ea typeface="Calibri"/>
                <a:cs typeface="Calibri"/>
                <a:sym typeface="Calibri"/>
              </a:rPr>
              <a:t>Triple Aim – better care, lower cost, improved outcomes</a:t>
            </a:r>
          </a:p>
          <a:p>
            <a:pPr marL="0" marR="0" lvl="0" indent="0" algn="l" rtl="0">
              <a:spcBef>
                <a:spcPts val="0"/>
              </a:spcBef>
              <a:buSzPct val="25000"/>
              <a:buNone/>
            </a:pP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smtClean="0">
                <a:solidFill>
                  <a:schemeClr val="dk1"/>
                </a:solidFill>
                <a:latin typeface="Calibri"/>
                <a:ea typeface="Calibri"/>
                <a:cs typeface="Calibri"/>
                <a:sym typeface="Calibri"/>
              </a:rPr>
              <a:t>Quad Aim added  –</a:t>
            </a:r>
            <a:r>
              <a:rPr lang="en-US" sz="1200" b="0" i="0" u="none" strike="noStrike" cap="none" baseline="0" dirty="0" smtClean="0">
                <a:solidFill>
                  <a:schemeClr val="dk1"/>
                </a:solidFill>
                <a:latin typeface="Calibri"/>
                <a:ea typeface="Calibri"/>
                <a:cs typeface="Calibri"/>
                <a:sym typeface="Calibri"/>
              </a:rPr>
              <a:t> improved workforce work life </a:t>
            </a:r>
            <a:endParaRPr sz="1200" b="0" i="0" u="none" strike="noStrike" cap="none" dirty="0">
              <a:solidFill>
                <a:schemeClr val="dk1"/>
              </a:solidFill>
              <a:latin typeface="Calibri"/>
              <a:ea typeface="Calibri"/>
              <a:cs typeface="Calibri"/>
              <a:sym typeface="Calibri"/>
            </a:endParaRPr>
          </a:p>
        </p:txBody>
      </p:sp>
      <p:sp>
        <p:nvSpPr>
          <p:cNvPr id="318" name="Shape 31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302562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Shape 545"/>
          <p:cNvSpPr>
            <a:spLocks noGrp="1" noRot="1" noChangeAspect="1"/>
          </p:cNvSpPr>
          <p:nvPr>
            <p:ph type="sldImg" idx="2"/>
          </p:nvPr>
        </p:nvSpPr>
        <p:spPr>
          <a:xfrm>
            <a:off x="396875" y="692150"/>
            <a:ext cx="6156325" cy="34639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46" name="Shape 546"/>
          <p:cNvSpPr txBox="1">
            <a:spLocks noGrp="1"/>
          </p:cNvSpPr>
          <p:nvPr>
            <p:ph type="body" idx="1"/>
          </p:nvPr>
        </p:nvSpPr>
        <p:spPr>
          <a:xfrm>
            <a:off x="695008" y="4387133"/>
            <a:ext cx="5560060" cy="4156234"/>
          </a:xfrm>
          <a:prstGeom prst="rect">
            <a:avLst/>
          </a:prstGeom>
          <a:noFill/>
          <a:ln>
            <a:noFill/>
          </a:ln>
        </p:spPr>
        <p:txBody>
          <a:bodyPr lIns="92075" tIns="46025" rIns="92075" bIns="46025"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we do provide equipment for clients, not to mention assisting with payment for medication co-pays, MD visits</a:t>
            </a:r>
          </a:p>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 We assist with completing applications for Community programs with a lot of acronyms. Raise your hand if you know what all these acronyms mean. The point being how do we expect clients to navigate the system if unable to know what the acronyms mean. SICU</a:t>
            </a:r>
          </a:p>
        </p:txBody>
      </p:sp>
      <p:sp>
        <p:nvSpPr>
          <p:cNvPr id="547" name="Shape 547"/>
          <p:cNvSpPr txBox="1">
            <a:spLocks noGrp="1"/>
          </p:cNvSpPr>
          <p:nvPr>
            <p:ph type="sldNum" idx="12"/>
          </p:nvPr>
        </p:nvSpPr>
        <p:spPr>
          <a:xfrm>
            <a:off x="3936767" y="8772667"/>
            <a:ext cx="3011699" cy="461802"/>
          </a:xfrm>
          <a:prstGeom prst="rect">
            <a:avLst/>
          </a:prstGeom>
          <a:noFill/>
          <a:ln>
            <a:noFill/>
          </a:ln>
        </p:spPr>
        <p:txBody>
          <a:bodyPr lIns="92075" tIns="46025" rIns="92075" bIns="4602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795134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Shape 552"/>
          <p:cNvSpPr txBox="1">
            <a:spLocks noGrp="1"/>
          </p:cNvSpPr>
          <p:nvPr>
            <p:ph type="body" idx="1"/>
          </p:nvPr>
        </p:nvSpPr>
        <p:spPr>
          <a:xfrm>
            <a:off x="695008" y="4387133"/>
            <a:ext cx="5560060" cy="4156234"/>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Here’s another acronym….does everyone know what this one means? CRISP( Chesapeake Regional Information System for our Patients) is a mechanism in which we can all communicate. We have EHR’s, and they do not speak to one another. So  Md State HIE(Health Information Exchange). We utilize CRISP ENS(electronic Notification System) We monitor PDMP, we’re able to view H&amp;P, lab results, discharge summaries. We are on the cusp to be able to upload our CC notes.</a:t>
            </a:r>
          </a:p>
        </p:txBody>
      </p:sp>
      <p:sp>
        <p:nvSpPr>
          <p:cNvPr id="553" name="Shape 553"/>
          <p:cNvSpPr>
            <a:spLocks noGrp="1" noRot="1" noChangeAspect="1"/>
          </p:cNvSpPr>
          <p:nvPr>
            <p:ph type="sldImg" idx="2"/>
          </p:nvPr>
        </p:nvSpPr>
        <p:spPr>
          <a:xfrm>
            <a:off x="396875" y="692150"/>
            <a:ext cx="6156325" cy="34639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8907369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Shape 558"/>
          <p:cNvSpPr>
            <a:spLocks noGrp="1" noRot="1" noChangeAspect="1"/>
          </p:cNvSpPr>
          <p:nvPr>
            <p:ph type="sldImg" idx="2"/>
          </p:nvPr>
        </p:nvSpPr>
        <p:spPr>
          <a:xfrm>
            <a:off x="396875" y="692150"/>
            <a:ext cx="6156325" cy="34639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59" name="Shape 559"/>
          <p:cNvSpPr txBox="1">
            <a:spLocks noGrp="1"/>
          </p:cNvSpPr>
          <p:nvPr>
            <p:ph type="body" idx="1"/>
          </p:nvPr>
        </p:nvSpPr>
        <p:spPr>
          <a:xfrm>
            <a:off x="695008" y="4387133"/>
            <a:ext cx="5560199" cy="415631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60" name="Shape 560"/>
          <p:cNvSpPr txBox="1">
            <a:spLocks noGrp="1"/>
          </p:cNvSpPr>
          <p:nvPr>
            <p:ph type="sldNum" idx="12"/>
          </p:nvPr>
        </p:nvSpPr>
        <p:spPr>
          <a:xfrm>
            <a:off x="3936767" y="8772667"/>
            <a:ext cx="3011700" cy="461813"/>
          </a:xfrm>
          <a:prstGeom prst="rect">
            <a:avLst/>
          </a:prstGeom>
          <a:noFill/>
          <a:ln>
            <a:noFill/>
          </a:ln>
        </p:spPr>
        <p:txBody>
          <a:bodyPr lIns="92075" tIns="46025" rIns="92075" bIns="46025" anchor="b" anchorCtr="0">
            <a:noAutofit/>
          </a:bodyPr>
          <a:lstStyle/>
          <a:p>
            <a:pPr marL="0" marR="0" lvl="0" indent="0" algn="r" rtl="0">
              <a:spcBef>
                <a:spcPts val="0"/>
              </a:spcBef>
              <a:buClr>
                <a:srgbClr val="000000"/>
              </a:buClr>
              <a:buSzPct val="25000"/>
              <a:buFont typeface="Arial"/>
              <a:buNone/>
            </a:pPr>
            <a:fld id="{00000000-1234-1234-1234-123412341234}" type="slidenum">
              <a:rPr lang="en-US" sz="1200">
                <a:solidFill>
                  <a:schemeClr val="dk1"/>
                </a:solidFill>
                <a:latin typeface="Calibri"/>
                <a:ea typeface="Calibri"/>
                <a:cs typeface="Calibri"/>
                <a:sym typeface="Calibri"/>
              </a:rPr>
              <a:t>32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273131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Shape 565"/>
          <p:cNvSpPr>
            <a:spLocks noGrp="1" noRot="1" noChangeAspect="1"/>
          </p:cNvSpPr>
          <p:nvPr>
            <p:ph type="sldImg" idx="2"/>
          </p:nvPr>
        </p:nvSpPr>
        <p:spPr>
          <a:xfrm>
            <a:off x="396875" y="692150"/>
            <a:ext cx="6156325" cy="34639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66" name="Shape 566"/>
          <p:cNvSpPr txBox="1">
            <a:spLocks noGrp="1"/>
          </p:cNvSpPr>
          <p:nvPr>
            <p:ph type="body" idx="1"/>
          </p:nvPr>
        </p:nvSpPr>
        <p:spPr>
          <a:xfrm>
            <a:off x="695008" y="4387133"/>
            <a:ext cx="5560199" cy="4156318"/>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We visited this client weekly visits, CABG done (preop teaching done)</a:t>
            </a:r>
          </a:p>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limited family support</a:t>
            </a:r>
          </a:p>
        </p:txBody>
      </p:sp>
      <p:sp>
        <p:nvSpPr>
          <p:cNvPr id="567" name="Shape 567"/>
          <p:cNvSpPr txBox="1">
            <a:spLocks noGrp="1"/>
          </p:cNvSpPr>
          <p:nvPr>
            <p:ph type="sldNum" idx="12"/>
          </p:nvPr>
        </p:nvSpPr>
        <p:spPr>
          <a:xfrm>
            <a:off x="3936767" y="8772667"/>
            <a:ext cx="3011700" cy="461813"/>
          </a:xfrm>
          <a:prstGeom prst="rect">
            <a:avLst/>
          </a:prstGeom>
          <a:noFill/>
          <a:ln>
            <a:noFill/>
          </a:ln>
        </p:spPr>
        <p:txBody>
          <a:bodyPr lIns="92075" tIns="46025" rIns="92075" bIns="46025" anchor="b" anchorCtr="0">
            <a:noAutofit/>
          </a:bodyPr>
          <a:lstStyle/>
          <a:p>
            <a:pPr marL="0" marR="0" lvl="0" indent="0" algn="r" rtl="0">
              <a:spcBef>
                <a:spcPts val="0"/>
              </a:spcBef>
              <a:buClr>
                <a:srgbClr val="000000"/>
              </a:buClr>
              <a:buSzPct val="25000"/>
              <a:buFont typeface="Arial"/>
              <a:buNone/>
            </a:pPr>
            <a:fld id="{00000000-1234-1234-1234-123412341234}" type="slidenum">
              <a:rPr lang="en-US" sz="1200">
                <a:solidFill>
                  <a:schemeClr val="dk1"/>
                </a:solidFill>
                <a:latin typeface="Calibri"/>
                <a:ea typeface="Calibri"/>
                <a:cs typeface="Calibri"/>
                <a:sym typeface="Calibri"/>
              </a:rPr>
              <a:t>33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127845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Shape 572"/>
          <p:cNvSpPr>
            <a:spLocks noGrp="1" noRot="1" noChangeAspect="1"/>
          </p:cNvSpPr>
          <p:nvPr>
            <p:ph type="sldImg" idx="2"/>
          </p:nvPr>
        </p:nvSpPr>
        <p:spPr>
          <a:xfrm>
            <a:off x="396875" y="692150"/>
            <a:ext cx="6156325" cy="34639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73" name="Shape 573"/>
          <p:cNvSpPr txBox="1">
            <a:spLocks noGrp="1"/>
          </p:cNvSpPr>
          <p:nvPr>
            <p:ph type="body" idx="1"/>
          </p:nvPr>
        </p:nvSpPr>
        <p:spPr>
          <a:xfrm>
            <a:off x="695008" y="4387133"/>
            <a:ext cx="5560199" cy="415631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Increased independence, food choices, portion control</a:t>
            </a:r>
          </a:p>
        </p:txBody>
      </p:sp>
      <p:sp>
        <p:nvSpPr>
          <p:cNvPr id="574" name="Shape 574"/>
          <p:cNvSpPr txBox="1">
            <a:spLocks noGrp="1"/>
          </p:cNvSpPr>
          <p:nvPr>
            <p:ph type="sldNum" idx="12"/>
          </p:nvPr>
        </p:nvSpPr>
        <p:spPr>
          <a:xfrm>
            <a:off x="3936767" y="8772667"/>
            <a:ext cx="3011700" cy="461813"/>
          </a:xfrm>
          <a:prstGeom prst="rect">
            <a:avLst/>
          </a:prstGeom>
          <a:noFill/>
          <a:ln>
            <a:noFill/>
          </a:ln>
        </p:spPr>
        <p:txBody>
          <a:bodyPr lIns="92075" tIns="46025" rIns="92075" bIns="46025" anchor="b" anchorCtr="0">
            <a:noAutofit/>
          </a:bodyPr>
          <a:lstStyle/>
          <a:p>
            <a:pPr marL="0" marR="0" lvl="0" indent="0" algn="r" rtl="0">
              <a:spcBef>
                <a:spcPts val="0"/>
              </a:spcBef>
              <a:buClr>
                <a:srgbClr val="000000"/>
              </a:buClr>
              <a:buSzPct val="25000"/>
              <a:buFont typeface="Arial"/>
              <a:buNone/>
            </a:pPr>
            <a:fld id="{00000000-1234-1234-1234-123412341234}" type="slidenum">
              <a:rPr lang="en-US" sz="1200">
                <a:solidFill>
                  <a:schemeClr val="dk1"/>
                </a:solidFill>
                <a:latin typeface="Calibri"/>
                <a:ea typeface="Calibri"/>
                <a:cs typeface="Calibri"/>
                <a:sym typeface="Calibri"/>
              </a:rPr>
              <a:t>34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848067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Shape 579"/>
          <p:cNvSpPr>
            <a:spLocks noGrp="1" noRot="1" noChangeAspect="1"/>
          </p:cNvSpPr>
          <p:nvPr>
            <p:ph type="sldImg" idx="2"/>
          </p:nvPr>
        </p:nvSpPr>
        <p:spPr>
          <a:xfrm>
            <a:off x="396875" y="692150"/>
            <a:ext cx="6156325" cy="34639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80" name="Shape 580"/>
          <p:cNvSpPr txBox="1">
            <a:spLocks noGrp="1"/>
          </p:cNvSpPr>
          <p:nvPr>
            <p:ph type="body" idx="1"/>
          </p:nvPr>
        </p:nvSpPr>
        <p:spPr>
          <a:xfrm>
            <a:off x="695008" y="4387133"/>
            <a:ext cx="5560199" cy="415631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prior</a:t>
            </a:r>
          </a:p>
        </p:txBody>
      </p:sp>
      <p:sp>
        <p:nvSpPr>
          <p:cNvPr id="581" name="Shape 581"/>
          <p:cNvSpPr txBox="1">
            <a:spLocks noGrp="1"/>
          </p:cNvSpPr>
          <p:nvPr>
            <p:ph type="sldNum" idx="12"/>
          </p:nvPr>
        </p:nvSpPr>
        <p:spPr>
          <a:xfrm>
            <a:off x="3936767" y="8772667"/>
            <a:ext cx="3011700" cy="461813"/>
          </a:xfrm>
          <a:prstGeom prst="rect">
            <a:avLst/>
          </a:prstGeom>
          <a:noFill/>
          <a:ln>
            <a:noFill/>
          </a:ln>
        </p:spPr>
        <p:txBody>
          <a:bodyPr lIns="92075" tIns="46025" rIns="92075" bIns="46025" anchor="b" anchorCtr="0">
            <a:noAutofit/>
          </a:bodyPr>
          <a:lstStyle/>
          <a:p>
            <a:pPr marL="0" marR="0" lvl="0" indent="0" algn="r" rtl="0">
              <a:spcBef>
                <a:spcPts val="0"/>
              </a:spcBef>
              <a:buClr>
                <a:srgbClr val="000000"/>
              </a:buClr>
              <a:buSzPct val="25000"/>
              <a:buFont typeface="Arial"/>
              <a:buNone/>
            </a:pPr>
            <a:fld id="{00000000-1234-1234-1234-123412341234}" type="slidenum">
              <a:rPr lang="en-US" sz="1200">
                <a:solidFill>
                  <a:schemeClr val="dk1"/>
                </a:solidFill>
                <a:latin typeface="Calibri"/>
                <a:ea typeface="Calibri"/>
                <a:cs typeface="Calibri"/>
                <a:sym typeface="Calibri"/>
              </a:rPr>
              <a:t>35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5323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Shape 586"/>
          <p:cNvSpPr>
            <a:spLocks noGrp="1" noRot="1" noChangeAspect="1"/>
          </p:cNvSpPr>
          <p:nvPr>
            <p:ph type="sldImg" idx="2"/>
          </p:nvPr>
        </p:nvSpPr>
        <p:spPr>
          <a:xfrm>
            <a:off x="396875" y="692150"/>
            <a:ext cx="6156325" cy="34639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87" name="Shape 587"/>
          <p:cNvSpPr txBox="1">
            <a:spLocks noGrp="1"/>
          </p:cNvSpPr>
          <p:nvPr>
            <p:ph type="body" idx="1"/>
          </p:nvPr>
        </p:nvSpPr>
        <p:spPr>
          <a:xfrm>
            <a:off x="695008" y="4387133"/>
            <a:ext cx="5560199" cy="415631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QMB approved within approx. a month Intake worker referred to our program.</a:t>
            </a:r>
          </a:p>
        </p:txBody>
      </p:sp>
      <p:sp>
        <p:nvSpPr>
          <p:cNvPr id="588" name="Shape 588"/>
          <p:cNvSpPr txBox="1">
            <a:spLocks noGrp="1"/>
          </p:cNvSpPr>
          <p:nvPr>
            <p:ph type="sldNum" idx="12"/>
          </p:nvPr>
        </p:nvSpPr>
        <p:spPr>
          <a:xfrm>
            <a:off x="3936767" y="8772667"/>
            <a:ext cx="3011700" cy="461813"/>
          </a:xfrm>
          <a:prstGeom prst="rect">
            <a:avLst/>
          </a:prstGeom>
          <a:noFill/>
          <a:ln>
            <a:noFill/>
          </a:ln>
        </p:spPr>
        <p:txBody>
          <a:bodyPr lIns="92075" tIns="46025" rIns="92075" bIns="46025" anchor="b" anchorCtr="0">
            <a:noAutofit/>
          </a:bodyPr>
          <a:lstStyle/>
          <a:p>
            <a:pPr marL="0" marR="0" lvl="0" indent="0" algn="r" rtl="0">
              <a:spcBef>
                <a:spcPts val="0"/>
              </a:spcBef>
              <a:buClr>
                <a:srgbClr val="000000"/>
              </a:buClr>
              <a:buSzPct val="25000"/>
              <a:buFont typeface="Arial"/>
              <a:buNone/>
            </a:pPr>
            <a:fld id="{00000000-1234-1234-1234-123412341234}" type="slidenum">
              <a:rPr lang="en-US" sz="1200">
                <a:solidFill>
                  <a:schemeClr val="dk1"/>
                </a:solidFill>
                <a:latin typeface="Calibri"/>
                <a:ea typeface="Calibri"/>
                <a:cs typeface="Calibri"/>
                <a:sym typeface="Calibri"/>
              </a:rPr>
              <a:t>36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42362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Shape 593"/>
          <p:cNvSpPr>
            <a:spLocks noGrp="1" noRot="1" noChangeAspect="1"/>
          </p:cNvSpPr>
          <p:nvPr>
            <p:ph type="sldImg" idx="2"/>
          </p:nvPr>
        </p:nvSpPr>
        <p:spPr>
          <a:xfrm>
            <a:off x="396875" y="692150"/>
            <a:ext cx="6156325" cy="34639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94" name="Shape 594"/>
          <p:cNvSpPr txBox="1">
            <a:spLocks noGrp="1"/>
          </p:cNvSpPr>
          <p:nvPr>
            <p:ph type="body" idx="1"/>
          </p:nvPr>
        </p:nvSpPr>
        <p:spPr>
          <a:xfrm>
            <a:off x="695008" y="4387133"/>
            <a:ext cx="5560199" cy="4156318"/>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LI NET-</a:t>
            </a:r>
            <a:r>
              <a:rPr lang="en-US" sz="1200" b="0" i="0" u="none" strike="noStrike" cap="none">
                <a:solidFill>
                  <a:srgbClr val="484641"/>
                </a:solidFill>
                <a:highlight>
                  <a:srgbClr val="FFFFFF"/>
                </a:highlight>
                <a:latin typeface="Calibri"/>
                <a:ea typeface="Calibri"/>
                <a:cs typeface="Calibri"/>
                <a:sym typeface="Calibri"/>
              </a:rPr>
              <a:t>Limited Income Newly Eligible Transitions Program (or LI NET) CMS program , designed to eliminate gaps in coverage for low income individuals transitioning to Medicare part D. Client is able to get medications before being enrolled Medicare part D program.</a:t>
            </a:r>
          </a:p>
          <a:p>
            <a:pPr marL="0" marR="0" lvl="0" indent="0" algn="l" rtl="0">
              <a:spcBef>
                <a:spcPts val="0"/>
              </a:spcBef>
              <a:buClr>
                <a:srgbClr val="444444"/>
              </a:buClr>
              <a:buSzPct val="25000"/>
              <a:buFont typeface="Calibri"/>
              <a:buNone/>
            </a:pPr>
            <a:r>
              <a:rPr lang="en-US" sz="1200" b="0" i="0" u="none" strike="noStrike" cap="none">
                <a:solidFill>
                  <a:srgbClr val="444444"/>
                </a:solidFill>
                <a:highlight>
                  <a:srgbClr val="FFFFFF"/>
                </a:highlight>
                <a:latin typeface="Calibri"/>
                <a:ea typeface="Calibri"/>
                <a:cs typeface="Calibri"/>
                <a:sym typeface="Calibri"/>
              </a:rPr>
              <a:t>Renter’s tax credit provides relief for eligible residents in the amount they must pay toward rent or property taxes. Eligibility is based on gross household income compared with the amount paid toward the rent or property taxes. </a:t>
            </a:r>
          </a:p>
        </p:txBody>
      </p:sp>
      <p:sp>
        <p:nvSpPr>
          <p:cNvPr id="595" name="Shape 595"/>
          <p:cNvSpPr txBox="1">
            <a:spLocks noGrp="1"/>
          </p:cNvSpPr>
          <p:nvPr>
            <p:ph type="sldNum" idx="12"/>
          </p:nvPr>
        </p:nvSpPr>
        <p:spPr>
          <a:xfrm>
            <a:off x="3936767" y="8772667"/>
            <a:ext cx="3011700" cy="461813"/>
          </a:xfrm>
          <a:prstGeom prst="rect">
            <a:avLst/>
          </a:prstGeom>
          <a:noFill/>
          <a:ln>
            <a:noFill/>
          </a:ln>
        </p:spPr>
        <p:txBody>
          <a:bodyPr lIns="92075" tIns="46025" rIns="92075" bIns="46025" anchor="b" anchorCtr="0">
            <a:noAutofit/>
          </a:bodyPr>
          <a:lstStyle/>
          <a:p>
            <a:pPr marL="0" marR="0" lvl="0" indent="0" algn="r" rtl="0">
              <a:spcBef>
                <a:spcPts val="0"/>
              </a:spcBef>
              <a:buClr>
                <a:srgbClr val="000000"/>
              </a:buClr>
              <a:buSzPct val="25000"/>
              <a:buFont typeface="Arial"/>
              <a:buNone/>
            </a:pPr>
            <a:fld id="{00000000-1234-1234-1234-123412341234}" type="slidenum">
              <a:rPr lang="en-US" sz="1200">
                <a:solidFill>
                  <a:schemeClr val="dk1"/>
                </a:solidFill>
                <a:latin typeface="Calibri"/>
                <a:ea typeface="Calibri"/>
                <a:cs typeface="Calibri"/>
                <a:sym typeface="Calibri"/>
              </a:rPr>
              <a:t>37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754777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Shape 600"/>
          <p:cNvSpPr>
            <a:spLocks noGrp="1" noRot="1" noChangeAspect="1"/>
          </p:cNvSpPr>
          <p:nvPr>
            <p:ph type="sldImg" idx="2"/>
          </p:nvPr>
        </p:nvSpPr>
        <p:spPr>
          <a:xfrm>
            <a:off x="396875" y="692150"/>
            <a:ext cx="6156325" cy="34639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01" name="Shape 601"/>
          <p:cNvSpPr txBox="1">
            <a:spLocks noGrp="1"/>
          </p:cNvSpPr>
          <p:nvPr>
            <p:ph type="body" idx="1"/>
          </p:nvPr>
        </p:nvSpPr>
        <p:spPr>
          <a:xfrm>
            <a:off x="695008" y="4387133"/>
            <a:ext cx="5560199" cy="4156318"/>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602" name="Shape 602"/>
          <p:cNvSpPr txBox="1">
            <a:spLocks noGrp="1"/>
          </p:cNvSpPr>
          <p:nvPr>
            <p:ph type="sldNum" idx="12"/>
          </p:nvPr>
        </p:nvSpPr>
        <p:spPr>
          <a:xfrm>
            <a:off x="3936767" y="8772667"/>
            <a:ext cx="3011700" cy="461813"/>
          </a:xfrm>
          <a:prstGeom prst="rect">
            <a:avLst/>
          </a:prstGeom>
          <a:noFill/>
          <a:ln>
            <a:noFill/>
          </a:ln>
        </p:spPr>
        <p:txBody>
          <a:bodyPr lIns="92075" tIns="46025" rIns="92075" bIns="46025" anchor="b" anchorCtr="0">
            <a:noAutofit/>
          </a:bodyPr>
          <a:lstStyle/>
          <a:p>
            <a:pPr marL="0" marR="0" lvl="0" indent="0" algn="r" rtl="0">
              <a:spcBef>
                <a:spcPts val="0"/>
              </a:spcBef>
              <a:buClr>
                <a:srgbClr val="000000"/>
              </a:buClr>
              <a:buSzPct val="25000"/>
              <a:buFont typeface="Arial"/>
              <a:buNone/>
            </a:pPr>
            <a:fld id="{00000000-1234-1234-1234-123412341234}" type="slidenum">
              <a:rPr lang="en-US" sz="1200">
                <a:solidFill>
                  <a:schemeClr val="dk1"/>
                </a:solidFill>
                <a:latin typeface="Calibri"/>
                <a:ea typeface="Calibri"/>
                <a:cs typeface="Calibri"/>
                <a:sym typeface="Calibri"/>
              </a:rPr>
              <a:t>38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52255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Shape 6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08" name="Shape 60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Eligibility for our program is they need to be a county resident and one or all 3 of the diagnoses. Any questions please ask during panel discussions or contact us.</a:t>
            </a:r>
          </a:p>
        </p:txBody>
      </p:sp>
      <p:sp>
        <p:nvSpPr>
          <p:cNvPr id="609" name="Shape 609"/>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89914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Shape 32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p>
        </p:txBody>
      </p:sp>
      <p:sp>
        <p:nvSpPr>
          <p:cNvPr id="324" name="Shape 32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06333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Shape 61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615" name="Shape 61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76581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Shape 62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622" name="Shape 62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08109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Shape 62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30" name="Shape 63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631" name="Shape 63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Calibri"/>
                <a:ea typeface="Calibri"/>
                <a:cs typeface="Calibri"/>
                <a:sym typeface="Calibri"/>
              </a:rPr>
              <a:t>42</a:t>
            </a:fld>
            <a:endParaRPr lang="en-US" sz="12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7596996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Shape 63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638" name="Shape 63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70811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Shape 65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53" name="Shape 65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654" name="Shape 654"/>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Calibri"/>
                <a:ea typeface="Calibri"/>
                <a:cs typeface="Calibri"/>
                <a:sym typeface="Calibri"/>
              </a:rPr>
              <a:t>44</a:t>
            </a:fld>
            <a:endParaRPr lang="en-US" sz="12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3806099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Shape 70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707" name="Shape 7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79173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Shape 71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715" name="Shape 71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47270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Shape 72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723" name="Shape 72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91302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Shape 72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730" name="Shape 73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84724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Shape 73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736" name="Shape 73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5870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Shape 32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30" name="Shape 33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57373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Shape 74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43" name="Shape 74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Cost of Nexplanon $315 with 340B discount.  Net’s $18 savings for every $1 invested.  Does not take into account savings from Social Services, Head Start, Public Schools, etc.</a:t>
            </a:r>
          </a:p>
        </p:txBody>
      </p:sp>
      <p:sp>
        <p:nvSpPr>
          <p:cNvPr id="744" name="Shape 744"/>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Calibri"/>
                <a:ea typeface="Calibri"/>
                <a:cs typeface="Calibri"/>
                <a:sym typeface="Calibri"/>
              </a:rPr>
              <a:t>50</a:t>
            </a:fld>
            <a:endParaRPr lang="en-US" sz="12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6405153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Shape 75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752" name="Shape 75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55193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Shape 75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758" name="Shape 75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99766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1BA7E0-69FC-4D05-988B-BF9EA0028E9B}" type="slidenum">
              <a:rPr lang="en-US" smtClean="0">
                <a:solidFill>
                  <a:prstClr val="black"/>
                </a:solidFill>
                <a:latin typeface="Calibri" panose="020F0502020204030204"/>
              </a:rPr>
              <a:pPr/>
              <a:t>53</a:t>
            </a:fld>
            <a:endParaRPr lang="en-US">
              <a:solidFill>
                <a:prstClr val="black"/>
              </a:solidFill>
              <a:latin typeface="Calibri" panose="020F0502020204030204"/>
            </a:endParaRPr>
          </a:p>
        </p:txBody>
      </p:sp>
    </p:spTree>
    <p:extLst>
      <p:ext uri="{BB962C8B-B14F-4D97-AF65-F5344CB8AC3E}">
        <p14:creationId xmlns:p14="http://schemas.microsoft.com/office/powerpoint/2010/main" val="34875831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Shape 76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p>
        </p:txBody>
      </p:sp>
      <p:sp>
        <p:nvSpPr>
          <p:cNvPr id="764" name="Shape 76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6927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57" name="Shape 35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5770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64" name="Shape 36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742950" marR="0" lvl="1" indent="-285750" algn="l" rtl="0">
              <a:lnSpc>
                <a:spcPct val="115000"/>
              </a:lnSpc>
              <a:spcBef>
                <a:spcPts val="0"/>
              </a:spcBef>
              <a:spcAft>
                <a:spcPts val="0"/>
              </a:spcAft>
              <a:buClr>
                <a:schemeClr val="dk1"/>
              </a:buClr>
              <a:buSzPct val="116666"/>
              <a:buFont typeface="Courier New"/>
              <a:buChar char="o"/>
            </a:pPr>
            <a:r>
              <a:rPr lang="en-US" sz="1200" b="0" i="0" u="none" strike="noStrike" cap="none">
                <a:solidFill>
                  <a:schemeClr val="dk1"/>
                </a:solidFill>
                <a:latin typeface="Calibri"/>
                <a:ea typeface="Calibri"/>
                <a:cs typeface="Calibri"/>
                <a:sym typeface="Calibri"/>
              </a:rPr>
              <a:t>Awareness of “Future of Nursing: Call for Action” Campaign Initiatives</a:t>
            </a:r>
            <a:r>
              <a:rPr lang="en-US" sz="1400" b="0" i="0" u="none" strike="noStrike" cap="none">
                <a:solidFill>
                  <a:schemeClr val="dk1"/>
                </a:solidFill>
                <a:latin typeface="Calibri"/>
                <a:ea typeface="Calibri"/>
                <a:cs typeface="Calibri"/>
                <a:sym typeface="Calibri"/>
              </a:rPr>
              <a:t> </a:t>
            </a:r>
          </a:p>
          <a:p>
            <a:pPr marL="914400" marR="0" lvl="2" indent="0" algn="l" rtl="0">
              <a:lnSpc>
                <a:spcPct val="115000"/>
              </a:lnSpc>
              <a:spcBef>
                <a:spcPts val="0"/>
              </a:spcBef>
              <a:spcAft>
                <a:spcPts val="0"/>
              </a:spcAft>
              <a:buClr>
                <a:schemeClr val="dk1"/>
              </a:buClr>
              <a:buSzPct val="100000"/>
              <a:buFont typeface="Noto Sans Symbols"/>
              <a:buChar char="▪"/>
            </a:pPr>
            <a:r>
              <a:rPr lang="en-US" sz="1200" b="0" i="0" u="none" strike="noStrike" cap="none">
                <a:solidFill>
                  <a:schemeClr val="dk1"/>
                </a:solidFill>
                <a:latin typeface="Calibri"/>
                <a:ea typeface="Calibri"/>
                <a:cs typeface="Calibri"/>
                <a:sym typeface="Calibri"/>
              </a:rPr>
              <a:t>Culture of Health</a:t>
            </a:r>
          </a:p>
          <a:p>
            <a:pPr marL="914400" marR="0" lvl="2" indent="0" algn="l" rtl="0">
              <a:lnSpc>
                <a:spcPct val="115000"/>
              </a:lnSpc>
              <a:spcBef>
                <a:spcPts val="0"/>
              </a:spcBef>
              <a:spcAft>
                <a:spcPts val="0"/>
              </a:spcAft>
              <a:buClr>
                <a:schemeClr val="dk1"/>
              </a:buClr>
              <a:buSzPct val="100000"/>
              <a:buFont typeface="Noto Sans Symbols"/>
              <a:buChar char="▪"/>
            </a:pPr>
            <a:r>
              <a:rPr lang="en-US" sz="1200" b="0" i="0" u="none" strike="noStrike" cap="none">
                <a:solidFill>
                  <a:schemeClr val="dk1"/>
                </a:solidFill>
                <a:latin typeface="Calibri"/>
                <a:ea typeface="Calibri"/>
                <a:cs typeface="Calibri"/>
                <a:sym typeface="Calibri"/>
              </a:rPr>
              <a:t> Culture of Health Framework </a:t>
            </a:r>
          </a:p>
          <a:p>
            <a:pPr marL="914400" marR="0" lvl="2" indent="0" algn="l" rtl="0">
              <a:lnSpc>
                <a:spcPct val="115000"/>
              </a:lnSpc>
              <a:spcBef>
                <a:spcPts val="1000"/>
              </a:spcBef>
              <a:spcAft>
                <a:spcPts val="0"/>
              </a:spcAft>
              <a:buClr>
                <a:schemeClr val="dk1"/>
              </a:buClr>
              <a:buSzPct val="100000"/>
              <a:buFont typeface="Noto Sans Symbols"/>
              <a:buChar char="▪"/>
            </a:pPr>
            <a:r>
              <a:rPr lang="en-US" sz="1200" b="0" i="0" u="none" strike="noStrike" cap="none">
                <a:solidFill>
                  <a:schemeClr val="dk1"/>
                </a:solidFill>
                <a:latin typeface="Calibri"/>
                <a:ea typeface="Calibri"/>
                <a:cs typeface="Calibri"/>
                <a:sym typeface="Calibri"/>
              </a:rPr>
              <a:t>Nurses on Boards</a:t>
            </a:r>
          </a:p>
          <a:p>
            <a:pPr marL="914400" marR="0" lvl="2" indent="0" algn="l" rtl="0">
              <a:lnSpc>
                <a:spcPct val="115000"/>
              </a:lnSpc>
              <a:spcBef>
                <a:spcPts val="0"/>
              </a:spcBef>
              <a:buClr>
                <a:schemeClr val="dk1"/>
              </a:buClr>
              <a:buSzPct val="100000"/>
              <a:buFont typeface="Noto Sans Symbols"/>
              <a:buChar char="▪"/>
            </a:pPr>
            <a:r>
              <a:rPr lang="en-US" sz="1200" b="0" i="0" u="none" strike="noStrike" cap="none">
                <a:solidFill>
                  <a:schemeClr val="dk1"/>
                </a:solidFill>
                <a:latin typeface="Calibri"/>
                <a:ea typeface="Calibri"/>
                <a:cs typeface="Calibri"/>
                <a:sym typeface="Calibri"/>
              </a:rPr>
              <a:t>Action Coalitions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365" name="Shape 36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49411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Shape 37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72" name="Shape 37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742950" marR="0" lvl="1" indent="-285750" algn="l" rtl="0">
              <a:lnSpc>
                <a:spcPct val="115000"/>
              </a:lnSpc>
              <a:spcBef>
                <a:spcPts val="0"/>
              </a:spcBef>
              <a:spcAft>
                <a:spcPts val="0"/>
              </a:spcAft>
              <a:buClr>
                <a:schemeClr val="dk1"/>
              </a:buClr>
              <a:buSzPct val="116666"/>
              <a:buFont typeface="Courier New"/>
              <a:buChar char="o"/>
            </a:pPr>
            <a:r>
              <a:rPr lang="en-US" sz="1200" b="0" i="0" u="none" strike="noStrike" cap="none">
                <a:solidFill>
                  <a:schemeClr val="dk1"/>
                </a:solidFill>
                <a:latin typeface="Calibri"/>
                <a:ea typeface="Calibri"/>
                <a:cs typeface="Calibri"/>
                <a:sym typeface="Calibri"/>
              </a:rPr>
              <a:t>Awareness of “Future of Nursing: Call for Action” Campaign Initiatives</a:t>
            </a:r>
            <a:r>
              <a:rPr lang="en-US" sz="1400" b="0" i="0" u="none" strike="noStrike" cap="none">
                <a:solidFill>
                  <a:schemeClr val="dk1"/>
                </a:solidFill>
                <a:latin typeface="Calibri"/>
                <a:ea typeface="Calibri"/>
                <a:cs typeface="Calibri"/>
                <a:sym typeface="Calibri"/>
              </a:rPr>
              <a:t> </a:t>
            </a:r>
          </a:p>
          <a:p>
            <a:pPr marL="914400" marR="0" lvl="2" indent="0" algn="l" rtl="0">
              <a:lnSpc>
                <a:spcPct val="115000"/>
              </a:lnSpc>
              <a:spcBef>
                <a:spcPts val="0"/>
              </a:spcBef>
              <a:spcAft>
                <a:spcPts val="0"/>
              </a:spcAft>
              <a:buClr>
                <a:schemeClr val="dk1"/>
              </a:buClr>
              <a:buSzPct val="100000"/>
              <a:buFont typeface="Noto Sans Symbols"/>
              <a:buChar char="▪"/>
            </a:pPr>
            <a:r>
              <a:rPr lang="en-US" sz="1200" b="0" i="0" u="none" strike="noStrike" cap="none">
                <a:solidFill>
                  <a:schemeClr val="dk1"/>
                </a:solidFill>
                <a:latin typeface="Calibri"/>
                <a:ea typeface="Calibri"/>
                <a:cs typeface="Calibri"/>
                <a:sym typeface="Calibri"/>
              </a:rPr>
              <a:t>Culture of Health</a:t>
            </a:r>
          </a:p>
          <a:p>
            <a:pPr marL="914400" marR="0" lvl="2" indent="0" algn="l" rtl="0">
              <a:lnSpc>
                <a:spcPct val="115000"/>
              </a:lnSpc>
              <a:spcBef>
                <a:spcPts val="0"/>
              </a:spcBef>
              <a:spcAft>
                <a:spcPts val="0"/>
              </a:spcAft>
              <a:buClr>
                <a:schemeClr val="dk1"/>
              </a:buClr>
              <a:buSzPct val="100000"/>
              <a:buFont typeface="Noto Sans Symbols"/>
              <a:buChar char="▪"/>
            </a:pPr>
            <a:r>
              <a:rPr lang="en-US" sz="1200" b="0" i="0" u="none" strike="noStrike" cap="none">
                <a:solidFill>
                  <a:schemeClr val="dk1"/>
                </a:solidFill>
                <a:latin typeface="Calibri"/>
                <a:ea typeface="Calibri"/>
                <a:cs typeface="Calibri"/>
                <a:sym typeface="Calibri"/>
              </a:rPr>
              <a:t> Culture of Health Framework </a:t>
            </a:r>
          </a:p>
          <a:p>
            <a:pPr marL="914400" marR="0" lvl="2" indent="0" algn="l" rtl="0">
              <a:lnSpc>
                <a:spcPct val="115000"/>
              </a:lnSpc>
              <a:spcBef>
                <a:spcPts val="1000"/>
              </a:spcBef>
              <a:spcAft>
                <a:spcPts val="0"/>
              </a:spcAft>
              <a:buClr>
                <a:schemeClr val="dk1"/>
              </a:buClr>
              <a:buSzPct val="100000"/>
              <a:buFont typeface="Noto Sans Symbols"/>
              <a:buChar char="▪"/>
            </a:pPr>
            <a:r>
              <a:rPr lang="en-US" sz="1200" b="0" i="0" u="none" strike="noStrike" cap="none">
                <a:solidFill>
                  <a:schemeClr val="dk1"/>
                </a:solidFill>
                <a:latin typeface="Calibri"/>
                <a:ea typeface="Calibri"/>
                <a:cs typeface="Calibri"/>
                <a:sym typeface="Calibri"/>
              </a:rPr>
              <a:t>Nurses on Boards</a:t>
            </a:r>
          </a:p>
          <a:p>
            <a:pPr marL="914400" marR="0" lvl="2" indent="0" algn="l" rtl="0">
              <a:lnSpc>
                <a:spcPct val="115000"/>
              </a:lnSpc>
              <a:spcBef>
                <a:spcPts val="0"/>
              </a:spcBef>
              <a:buClr>
                <a:schemeClr val="dk1"/>
              </a:buClr>
              <a:buSzPct val="100000"/>
              <a:buFont typeface="Noto Sans Symbols"/>
              <a:buChar char="▪"/>
            </a:pPr>
            <a:r>
              <a:rPr lang="en-US" sz="1200" b="0" i="0" u="none" strike="noStrike" cap="none">
                <a:solidFill>
                  <a:schemeClr val="dk1"/>
                </a:solidFill>
                <a:latin typeface="Calibri"/>
                <a:ea typeface="Calibri"/>
                <a:cs typeface="Calibri"/>
                <a:sym typeface="Calibri"/>
              </a:rPr>
              <a:t>Action Coalitions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373" name="Shape 373"/>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11323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Shape 37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80" name="Shape 38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Eligible to participate - 1303</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Total reported number of nurses – 1361 (includes Caroline County -15 and Washington -43 that could not participate in the study)</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**Baltimore City data is missing </a:t>
            </a:r>
          </a:p>
        </p:txBody>
      </p:sp>
      <p:sp>
        <p:nvSpPr>
          <p:cNvPr id="381" name="Shape 38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33457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8"/>
        <p:cNvGrpSpPr/>
        <p:nvPr/>
      </p:nvGrpSpPr>
      <p:grpSpPr>
        <a:xfrm>
          <a:off x="0" y="0"/>
          <a:ext cx="0" cy="0"/>
          <a:chOff x="0" y="0"/>
          <a:chExt cx="0" cy="0"/>
        </a:xfrm>
      </p:grpSpPr>
      <p:sp>
        <p:nvSpPr>
          <p:cNvPr id="19" name="Shape 19"/>
          <p:cNvSpPr/>
          <p:nvPr/>
        </p:nvSpPr>
        <p:spPr>
          <a:xfrm>
            <a:off x="3175" y="6400800"/>
            <a:ext cx="12188824" cy="457200"/>
          </a:xfrm>
          <a:prstGeom prst="rect">
            <a:avLst/>
          </a:prstGeom>
          <a:solidFill>
            <a:srgbClr val="618097"/>
          </a:solidFill>
          <a:ln>
            <a:noFill/>
          </a:ln>
        </p:spPr>
        <p:txBody>
          <a:bodyPr lIns="91425" tIns="91425" rIns="91425" bIns="91425" anchor="ctr" anchorCtr="0">
            <a:noAutofit/>
          </a:bodyPr>
          <a:lstStyle/>
          <a:p>
            <a:pPr lvl="0">
              <a:spcBef>
                <a:spcPts val="0"/>
              </a:spcBef>
              <a:buNone/>
            </a:pPr>
            <a:endParaRPr/>
          </a:p>
        </p:txBody>
      </p:sp>
      <p:sp>
        <p:nvSpPr>
          <p:cNvPr id="20" name="Shape 20"/>
          <p:cNvSpPr/>
          <p:nvPr/>
        </p:nvSpPr>
        <p:spPr>
          <a:xfrm>
            <a:off x="15" y="6334316"/>
            <a:ext cx="12188824" cy="64008"/>
          </a:xfrm>
          <a:prstGeom prst="rect">
            <a:avLst/>
          </a:prstGeom>
          <a:solidFill>
            <a:schemeClr val="accent4"/>
          </a:solidFill>
          <a:ln>
            <a:noFill/>
          </a:ln>
        </p:spPr>
        <p:txBody>
          <a:bodyPr lIns="91425" tIns="91425" rIns="91425" bIns="91425" anchor="ctr" anchorCtr="0">
            <a:noAutofit/>
          </a:bodyPr>
          <a:lstStyle/>
          <a:p>
            <a:pPr lvl="0">
              <a:spcBef>
                <a:spcPts val="0"/>
              </a:spcBef>
              <a:buNone/>
            </a:pPr>
            <a:endParaRPr/>
          </a:p>
        </p:txBody>
      </p:sp>
      <p:sp>
        <p:nvSpPr>
          <p:cNvPr id="21" name="Shape 21"/>
          <p:cNvSpPr txBox="1">
            <a:spLocks noGrp="1"/>
          </p:cNvSpPr>
          <p:nvPr>
            <p:ph type="ctrTitle"/>
          </p:nvPr>
        </p:nvSpPr>
        <p:spPr>
          <a:xfrm>
            <a:off x="1097279" y="758952"/>
            <a:ext cx="10058399" cy="3566159"/>
          </a:xfrm>
          <a:prstGeom prst="rect">
            <a:avLst/>
          </a:prstGeom>
          <a:noFill/>
          <a:ln>
            <a:noFill/>
          </a:ln>
        </p:spPr>
        <p:txBody>
          <a:bodyPr lIns="91425" tIns="91425" rIns="91425" bIns="91425" anchor="b" anchorCtr="0"/>
          <a:lstStyle>
            <a:lvl1pPr marL="0" marR="0" lvl="0" indent="0" algn="l" rtl="0">
              <a:lnSpc>
                <a:spcPct val="85000"/>
              </a:lnSpc>
              <a:spcBef>
                <a:spcPts val="0"/>
              </a:spcBef>
              <a:buClr>
                <a:srgbClr val="262626"/>
              </a:buClr>
              <a:buFont typeface="Calibri"/>
              <a:buNone/>
              <a:defRPr sz="8000" b="0" i="0" u="none" strike="noStrike" cap="none">
                <a:solidFill>
                  <a:srgbClr val="262626"/>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2" name="Shape 22"/>
          <p:cNvSpPr txBox="1">
            <a:spLocks noGrp="1"/>
          </p:cNvSpPr>
          <p:nvPr>
            <p:ph type="subTitle" idx="1"/>
          </p:nvPr>
        </p:nvSpPr>
        <p:spPr>
          <a:xfrm>
            <a:off x="1100050" y="4455621"/>
            <a:ext cx="10058399" cy="1143000"/>
          </a:xfrm>
          <a:prstGeom prst="rect">
            <a:avLst/>
          </a:prstGeom>
          <a:noFill/>
          <a:ln>
            <a:noFill/>
          </a:ln>
        </p:spPr>
        <p:txBody>
          <a:bodyPr lIns="91425" tIns="91425" rIns="91425" bIns="91425" anchor="t" anchorCtr="0"/>
          <a:lstStyle>
            <a:lvl1pPr marL="0" marR="0" lvl="0" indent="0" algn="l" rtl="0">
              <a:lnSpc>
                <a:spcPct val="90000"/>
              </a:lnSpc>
              <a:spcBef>
                <a:spcPts val="1200"/>
              </a:spcBef>
              <a:spcAft>
                <a:spcPts val="200"/>
              </a:spcAft>
              <a:buClr>
                <a:schemeClr val="accent1"/>
              </a:buClr>
              <a:buFont typeface="Calibri"/>
              <a:buNone/>
              <a:defRPr sz="2400" b="0" i="0" u="none" strike="noStrike" cap="none">
                <a:solidFill>
                  <a:schemeClr val="dk2"/>
                </a:solidFill>
                <a:latin typeface="Calibri"/>
                <a:ea typeface="Calibri"/>
                <a:cs typeface="Calibri"/>
                <a:sym typeface="Calibri"/>
              </a:defRPr>
            </a:lvl1pPr>
            <a:lvl2pPr marL="457200" marR="0" lvl="1" indent="0" algn="ctr" rtl="0">
              <a:lnSpc>
                <a:spcPct val="90000"/>
              </a:lnSpc>
              <a:spcBef>
                <a:spcPts val="200"/>
              </a:spcBef>
              <a:spcAft>
                <a:spcPts val="400"/>
              </a:spcAft>
              <a:buClr>
                <a:schemeClr val="accent1"/>
              </a:buClr>
              <a:buFont typeface="Calibri"/>
              <a:buNone/>
              <a:defRPr sz="2400" b="0" i="0" u="none" strike="noStrike" cap="none">
                <a:solidFill>
                  <a:srgbClr val="3F3F3F"/>
                </a:solidFill>
                <a:latin typeface="Calibri"/>
                <a:ea typeface="Calibri"/>
                <a:cs typeface="Calibri"/>
                <a:sym typeface="Calibri"/>
              </a:defRPr>
            </a:lvl2pPr>
            <a:lvl3pPr marL="914400" marR="0" lvl="2" indent="0" algn="ctr" rtl="0">
              <a:lnSpc>
                <a:spcPct val="90000"/>
              </a:lnSpc>
              <a:spcBef>
                <a:spcPts val="200"/>
              </a:spcBef>
              <a:spcAft>
                <a:spcPts val="400"/>
              </a:spcAft>
              <a:buClr>
                <a:schemeClr val="accent1"/>
              </a:buClr>
              <a:buFont typeface="Calibri"/>
              <a:buNone/>
              <a:defRPr sz="2400" b="0" i="0" u="none" strike="noStrike" cap="none">
                <a:solidFill>
                  <a:srgbClr val="3F3F3F"/>
                </a:solidFill>
                <a:latin typeface="Calibri"/>
                <a:ea typeface="Calibri"/>
                <a:cs typeface="Calibri"/>
                <a:sym typeface="Calibri"/>
              </a:defRPr>
            </a:lvl3pPr>
            <a:lvl4pPr marL="1371600" marR="0" lvl="3" indent="0" algn="ctr" rtl="0">
              <a:lnSpc>
                <a:spcPct val="90000"/>
              </a:lnSpc>
              <a:spcBef>
                <a:spcPts val="200"/>
              </a:spcBef>
              <a:spcAft>
                <a:spcPts val="400"/>
              </a:spcAft>
              <a:buClr>
                <a:schemeClr val="accent1"/>
              </a:buClr>
              <a:buFont typeface="Calibri"/>
              <a:buNone/>
              <a:defRPr sz="2000" b="0" i="0" u="none" strike="noStrike" cap="none">
                <a:solidFill>
                  <a:srgbClr val="3F3F3F"/>
                </a:solidFill>
                <a:latin typeface="Calibri"/>
                <a:ea typeface="Calibri"/>
                <a:cs typeface="Calibri"/>
                <a:sym typeface="Calibri"/>
              </a:defRPr>
            </a:lvl4pPr>
            <a:lvl5pPr marL="1828800" marR="0" lvl="4" indent="0" algn="ctr" rtl="0">
              <a:lnSpc>
                <a:spcPct val="90000"/>
              </a:lnSpc>
              <a:spcBef>
                <a:spcPts val="200"/>
              </a:spcBef>
              <a:spcAft>
                <a:spcPts val="400"/>
              </a:spcAft>
              <a:buClr>
                <a:schemeClr val="accent1"/>
              </a:buClr>
              <a:buFont typeface="Calibri"/>
              <a:buNone/>
              <a:defRPr sz="2000" b="0" i="0" u="none" strike="noStrike" cap="none">
                <a:solidFill>
                  <a:srgbClr val="3F3F3F"/>
                </a:solidFill>
                <a:latin typeface="Calibri"/>
                <a:ea typeface="Calibri"/>
                <a:cs typeface="Calibri"/>
                <a:sym typeface="Calibri"/>
              </a:defRPr>
            </a:lvl5pPr>
            <a:lvl6pPr marL="2286000" marR="0" lvl="5" indent="0" algn="ctr" rtl="0">
              <a:lnSpc>
                <a:spcPct val="90000"/>
              </a:lnSpc>
              <a:spcBef>
                <a:spcPts val="200"/>
              </a:spcBef>
              <a:spcAft>
                <a:spcPts val="400"/>
              </a:spcAft>
              <a:buClr>
                <a:schemeClr val="accent1"/>
              </a:buClr>
              <a:buFont typeface="Calibri"/>
              <a:buNone/>
              <a:defRPr sz="2000" b="0" i="0" u="none" strike="noStrike" cap="none">
                <a:solidFill>
                  <a:srgbClr val="3F3F3F"/>
                </a:solidFill>
                <a:latin typeface="Calibri"/>
                <a:ea typeface="Calibri"/>
                <a:cs typeface="Calibri"/>
                <a:sym typeface="Calibri"/>
              </a:defRPr>
            </a:lvl6pPr>
            <a:lvl7pPr marL="2743200" marR="0" lvl="6" indent="0" algn="ctr" rtl="0">
              <a:lnSpc>
                <a:spcPct val="90000"/>
              </a:lnSpc>
              <a:spcBef>
                <a:spcPts val="200"/>
              </a:spcBef>
              <a:spcAft>
                <a:spcPts val="400"/>
              </a:spcAft>
              <a:buClr>
                <a:schemeClr val="accent1"/>
              </a:buClr>
              <a:buFont typeface="Calibri"/>
              <a:buNone/>
              <a:defRPr sz="2000" b="0" i="0" u="none" strike="noStrike" cap="none">
                <a:solidFill>
                  <a:srgbClr val="3F3F3F"/>
                </a:solidFill>
                <a:latin typeface="Calibri"/>
                <a:ea typeface="Calibri"/>
                <a:cs typeface="Calibri"/>
                <a:sym typeface="Calibri"/>
              </a:defRPr>
            </a:lvl7pPr>
            <a:lvl8pPr marL="3200400" marR="0" lvl="7" indent="0" algn="ctr" rtl="0">
              <a:lnSpc>
                <a:spcPct val="90000"/>
              </a:lnSpc>
              <a:spcBef>
                <a:spcPts val="200"/>
              </a:spcBef>
              <a:spcAft>
                <a:spcPts val="400"/>
              </a:spcAft>
              <a:buClr>
                <a:schemeClr val="accent1"/>
              </a:buClr>
              <a:buFont typeface="Calibri"/>
              <a:buNone/>
              <a:defRPr sz="2000" b="0" i="0" u="none" strike="noStrike" cap="none">
                <a:solidFill>
                  <a:srgbClr val="3F3F3F"/>
                </a:solidFill>
                <a:latin typeface="Calibri"/>
                <a:ea typeface="Calibri"/>
                <a:cs typeface="Calibri"/>
                <a:sym typeface="Calibri"/>
              </a:defRPr>
            </a:lvl8pPr>
            <a:lvl9pPr marL="3657600" marR="0" lvl="8" indent="0" algn="ctr" rtl="0">
              <a:lnSpc>
                <a:spcPct val="90000"/>
              </a:lnSpc>
              <a:spcBef>
                <a:spcPts val="200"/>
              </a:spcBef>
              <a:spcAft>
                <a:spcPts val="400"/>
              </a:spcAft>
              <a:buClr>
                <a:schemeClr val="accent1"/>
              </a:buClr>
              <a:buFont typeface="Calibri"/>
              <a:buNone/>
              <a:defRPr sz="2000" b="0" i="0" u="none" strike="noStrike" cap="none">
                <a:solidFill>
                  <a:srgbClr val="3F3F3F"/>
                </a:solidFill>
                <a:latin typeface="Calibri"/>
                <a:ea typeface="Calibri"/>
                <a:cs typeface="Calibri"/>
                <a:sym typeface="Calibri"/>
              </a:defRPr>
            </a:lvl9pPr>
          </a:lstStyle>
          <a:p>
            <a:endParaRPr/>
          </a:p>
        </p:txBody>
      </p:sp>
      <p:sp>
        <p:nvSpPr>
          <p:cNvPr id="23" name="Shape 23"/>
          <p:cNvSpPr txBox="1">
            <a:spLocks noGrp="1"/>
          </p:cNvSpPr>
          <p:nvPr>
            <p:ph type="dt" idx="10"/>
          </p:nvPr>
        </p:nvSpPr>
        <p:spPr>
          <a:xfrm>
            <a:off x="1097279" y="6459785"/>
            <a:ext cx="2472271" cy="3651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ftr" idx="11"/>
          </p:nvPr>
        </p:nvSpPr>
        <p:spPr>
          <a:xfrm>
            <a:off x="3686185" y="6459785"/>
            <a:ext cx="4822803" cy="365125"/>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sldNum" idx="12"/>
          </p:nvPr>
        </p:nvSpPr>
        <p:spPr>
          <a:xfrm>
            <a:off x="9900457" y="6459785"/>
            <a:ext cx="1312024"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50" b="0" i="0" u="none" strike="noStrike" cap="none">
                <a:solidFill>
                  <a:srgbClr val="FFFFFF"/>
                </a:solidFill>
                <a:latin typeface="Calibri"/>
                <a:ea typeface="Calibri"/>
                <a:cs typeface="Calibri"/>
                <a:sym typeface="Calibri"/>
              </a:rPr>
              <a:t>‹#›</a:t>
            </a:fld>
            <a:endParaRPr lang="en-US" sz="1050" b="0" i="0" u="none" strike="noStrike" cap="none">
              <a:solidFill>
                <a:srgbClr val="FFFFFF"/>
              </a:solidFill>
              <a:latin typeface="Calibri"/>
              <a:ea typeface="Calibri"/>
              <a:cs typeface="Calibri"/>
              <a:sym typeface="Calibri"/>
            </a:endParaRPr>
          </a:p>
        </p:txBody>
      </p:sp>
      <p:cxnSp>
        <p:nvCxnSpPr>
          <p:cNvPr id="26" name="Shape 26"/>
          <p:cNvCxnSpPr/>
          <p:nvPr/>
        </p:nvCxnSpPr>
        <p:spPr>
          <a:xfrm>
            <a:off x="1207658" y="4343400"/>
            <a:ext cx="9875520" cy="0"/>
          </a:xfrm>
          <a:prstGeom prst="straightConnector1">
            <a:avLst/>
          </a:prstGeom>
          <a:noFill/>
          <a:ln w="9525" cap="flat" cmpd="sng">
            <a:solidFill>
              <a:srgbClr val="7F7F7F"/>
            </a:solidFill>
            <a:prstDash val="solid"/>
            <a:round/>
            <a:headEnd type="none" w="med" len="med"/>
            <a:tailEnd type="none" w="med" len="med"/>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bg>
      <p:bgPr>
        <a:gradFill>
          <a:gsLst>
            <a:gs pos="0">
              <a:srgbClr val="439FD7"/>
            </a:gs>
            <a:gs pos="25000">
              <a:srgbClr val="4397CA"/>
            </a:gs>
            <a:gs pos="100000">
              <a:srgbClr val="00466A"/>
            </a:gs>
          </a:gsLst>
          <a:path path="circle">
            <a:fillToRect l="50000" t="50000" r="50000" b="50000"/>
          </a:path>
          <a:tileRect/>
        </a:gradFill>
        <a:effectLst/>
      </p:bgPr>
    </p:bg>
    <p:spTree>
      <p:nvGrpSpPr>
        <p:cNvPr id="1" name="Shape 112"/>
        <p:cNvGrpSpPr/>
        <p:nvPr/>
      </p:nvGrpSpPr>
      <p:grpSpPr>
        <a:xfrm>
          <a:off x="0" y="0"/>
          <a:ext cx="0" cy="0"/>
          <a:chOff x="0" y="0"/>
          <a:chExt cx="0" cy="0"/>
        </a:xfrm>
      </p:grpSpPr>
      <p:sp>
        <p:nvSpPr>
          <p:cNvPr id="113" name="Shape 113"/>
          <p:cNvSpPr txBox="1">
            <a:spLocks noGrp="1"/>
          </p:cNvSpPr>
          <p:nvPr>
            <p:ph type="ctrTitle"/>
          </p:nvPr>
        </p:nvSpPr>
        <p:spPr>
          <a:xfrm>
            <a:off x="711200" y="1371600"/>
            <a:ext cx="10468864" cy="1828800"/>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Clr>
                <a:srgbClr val="4CE0EA"/>
              </a:buClr>
              <a:buFont typeface="Arial"/>
              <a:buNone/>
              <a:defRPr sz="5600" b="1" i="0" u="none" strike="noStrike" cap="none">
                <a:solidFill>
                  <a:srgbClr val="4CE0EA"/>
                </a:solidFill>
                <a:latin typeface="Arial"/>
                <a:ea typeface="Arial"/>
                <a:cs typeface="Arial"/>
                <a:sym typeface="Arial"/>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14" name="Shape 114"/>
          <p:cNvSpPr txBox="1">
            <a:spLocks noGrp="1"/>
          </p:cNvSpPr>
          <p:nvPr>
            <p:ph type="subTitle" idx="1"/>
          </p:nvPr>
        </p:nvSpPr>
        <p:spPr>
          <a:xfrm>
            <a:off x="711200" y="3228534"/>
            <a:ext cx="10472928" cy="1752600"/>
          </a:xfrm>
          <a:prstGeom prst="rect">
            <a:avLst/>
          </a:prstGeom>
          <a:noFill/>
          <a:ln>
            <a:noFill/>
          </a:ln>
        </p:spPr>
        <p:txBody>
          <a:bodyPr lIns="91425" tIns="91425" rIns="91425" bIns="91425" anchor="t" anchorCtr="0"/>
          <a:lstStyle>
            <a:lvl1pPr marL="0" marR="45720" lvl="0" indent="0" algn="r" rtl="0">
              <a:lnSpc>
                <a:spcPct val="100000"/>
              </a:lnSpc>
              <a:spcBef>
                <a:spcPts val="520"/>
              </a:spcBef>
              <a:spcAft>
                <a:spcPts val="0"/>
              </a:spcAft>
              <a:buClr>
                <a:schemeClr val="accent3"/>
              </a:buClr>
              <a:buFont typeface="Noto Sans"/>
              <a:buNone/>
              <a:defRPr sz="2600" b="0" i="0" u="none" strike="noStrike" cap="none">
                <a:solidFill>
                  <a:schemeClr val="lt1"/>
                </a:solidFill>
                <a:latin typeface="Merriweather"/>
                <a:ea typeface="Merriweather"/>
                <a:cs typeface="Merriweather"/>
                <a:sym typeface="Merriweather"/>
              </a:defRPr>
            </a:lvl1pPr>
            <a:lvl2pPr marL="457200" marR="0" lvl="1" indent="0" algn="ctr" rtl="0">
              <a:lnSpc>
                <a:spcPct val="100000"/>
              </a:lnSpc>
              <a:spcBef>
                <a:spcPts val="480"/>
              </a:spcBef>
              <a:spcAft>
                <a:spcPts val="0"/>
              </a:spcAft>
              <a:buClr>
                <a:schemeClr val="accent1"/>
              </a:buClr>
              <a:buFont typeface="Noto Sans"/>
              <a:buNone/>
              <a:defRPr sz="2400" b="0" i="0" u="none" strike="noStrike" cap="none">
                <a:solidFill>
                  <a:schemeClr val="lt1"/>
                </a:solidFill>
                <a:latin typeface="Merriweather"/>
                <a:ea typeface="Merriweather"/>
                <a:cs typeface="Merriweather"/>
                <a:sym typeface="Merriweather"/>
              </a:defRPr>
            </a:lvl2pPr>
            <a:lvl3pPr marL="914400" marR="0" lvl="2" indent="0" algn="ctr" rtl="0">
              <a:lnSpc>
                <a:spcPct val="100000"/>
              </a:lnSpc>
              <a:spcBef>
                <a:spcPts val="420"/>
              </a:spcBef>
              <a:spcAft>
                <a:spcPts val="0"/>
              </a:spcAft>
              <a:buClr>
                <a:schemeClr val="accent2"/>
              </a:buClr>
              <a:buFont typeface="Noto Sans"/>
              <a:buNone/>
              <a:defRPr sz="2100" b="0" i="0" u="none" strike="noStrike" cap="none">
                <a:solidFill>
                  <a:schemeClr val="lt1"/>
                </a:solidFill>
                <a:latin typeface="Merriweather"/>
                <a:ea typeface="Merriweather"/>
                <a:cs typeface="Merriweather"/>
                <a:sym typeface="Merriweather"/>
              </a:defRPr>
            </a:lvl3pPr>
            <a:lvl4pPr marL="1371600" marR="0" lvl="3" indent="0" algn="ctr" rtl="0">
              <a:lnSpc>
                <a:spcPct val="100000"/>
              </a:lnSpc>
              <a:spcBef>
                <a:spcPts val="400"/>
              </a:spcBef>
              <a:spcAft>
                <a:spcPts val="0"/>
              </a:spcAft>
              <a:buClr>
                <a:schemeClr val="accent3"/>
              </a:buClr>
              <a:buFont typeface="Noto Sans"/>
              <a:buNone/>
              <a:defRPr sz="2000" b="0" i="0" u="none" strike="noStrike" cap="none">
                <a:solidFill>
                  <a:schemeClr val="lt1"/>
                </a:solidFill>
                <a:latin typeface="Merriweather"/>
                <a:ea typeface="Merriweather"/>
                <a:cs typeface="Merriweather"/>
                <a:sym typeface="Merriweather"/>
              </a:defRPr>
            </a:lvl4pPr>
            <a:lvl5pPr marL="1828800" marR="0" lvl="4" indent="0" algn="ctr" rtl="0">
              <a:lnSpc>
                <a:spcPct val="100000"/>
              </a:lnSpc>
              <a:spcBef>
                <a:spcPts val="400"/>
              </a:spcBef>
              <a:spcAft>
                <a:spcPts val="0"/>
              </a:spcAft>
              <a:buClr>
                <a:schemeClr val="accent4"/>
              </a:buClr>
              <a:buFont typeface="Noto Sans"/>
              <a:buNone/>
              <a:defRPr sz="2000" b="0" i="0" u="none" strike="noStrike" cap="none">
                <a:solidFill>
                  <a:schemeClr val="lt1"/>
                </a:solidFill>
                <a:latin typeface="Merriweather"/>
                <a:ea typeface="Merriweather"/>
                <a:cs typeface="Merriweather"/>
                <a:sym typeface="Merriweather"/>
              </a:defRPr>
            </a:lvl5pPr>
            <a:lvl6pPr marL="2286000" marR="0" lvl="5" indent="0" algn="ctr" rtl="0">
              <a:lnSpc>
                <a:spcPct val="100000"/>
              </a:lnSpc>
              <a:spcBef>
                <a:spcPts val="360"/>
              </a:spcBef>
              <a:spcAft>
                <a:spcPts val="0"/>
              </a:spcAft>
              <a:buClr>
                <a:schemeClr val="accent5"/>
              </a:buClr>
              <a:buFont typeface="Noto Sans"/>
              <a:buNone/>
              <a:defRPr sz="1800" b="0" i="0" u="none" strike="noStrike" cap="none">
                <a:solidFill>
                  <a:schemeClr val="lt1"/>
                </a:solidFill>
                <a:latin typeface="Merriweather"/>
                <a:ea typeface="Merriweather"/>
                <a:cs typeface="Merriweather"/>
                <a:sym typeface="Merriweather"/>
              </a:defRPr>
            </a:lvl6pPr>
            <a:lvl7pPr marL="2743200" marR="0" lvl="6" indent="0" algn="ctr" rtl="0">
              <a:lnSpc>
                <a:spcPct val="100000"/>
              </a:lnSpc>
              <a:spcBef>
                <a:spcPts val="320"/>
              </a:spcBef>
              <a:spcAft>
                <a:spcPts val="0"/>
              </a:spcAft>
              <a:buClr>
                <a:schemeClr val="accent6"/>
              </a:buClr>
              <a:buFont typeface="Noto Sans"/>
              <a:buNone/>
              <a:defRPr sz="1600" b="0" i="0" u="none" strike="noStrike" cap="none">
                <a:solidFill>
                  <a:schemeClr val="lt1"/>
                </a:solidFill>
                <a:latin typeface="Merriweather"/>
                <a:ea typeface="Merriweather"/>
                <a:cs typeface="Merriweather"/>
                <a:sym typeface="Merriweather"/>
              </a:defRPr>
            </a:lvl7pPr>
            <a:lvl8pPr marL="3200400" marR="0" lvl="7" indent="0" algn="ctr" rtl="0">
              <a:lnSpc>
                <a:spcPct val="100000"/>
              </a:lnSpc>
              <a:spcBef>
                <a:spcPts val="320"/>
              </a:spcBef>
              <a:spcAft>
                <a:spcPts val="0"/>
              </a:spcAft>
              <a:buClr>
                <a:schemeClr val="lt2"/>
              </a:buClr>
              <a:buFont typeface="Merriweather"/>
              <a:buNone/>
              <a:defRPr sz="1600" b="0" i="0" u="none" strike="noStrike" cap="none">
                <a:solidFill>
                  <a:schemeClr val="lt1"/>
                </a:solidFill>
                <a:latin typeface="Merriweather"/>
                <a:ea typeface="Merriweather"/>
                <a:cs typeface="Merriweather"/>
                <a:sym typeface="Merriweather"/>
              </a:defRPr>
            </a:lvl8pPr>
            <a:lvl9pPr marL="3657600" marR="0" lvl="8" indent="0" algn="ctr" rtl="0">
              <a:lnSpc>
                <a:spcPct val="100000"/>
              </a:lnSpc>
              <a:spcBef>
                <a:spcPts val="280"/>
              </a:spcBef>
              <a:spcAft>
                <a:spcPts val="0"/>
              </a:spcAft>
              <a:buClr>
                <a:schemeClr val="lt2"/>
              </a:buClr>
              <a:buFont typeface="Merriweather"/>
              <a:buNone/>
              <a:defRPr sz="1400" b="0" i="0" u="none" strike="noStrike" cap="none">
                <a:solidFill>
                  <a:schemeClr val="lt1"/>
                </a:solidFill>
                <a:latin typeface="Merriweather"/>
                <a:ea typeface="Merriweather"/>
                <a:cs typeface="Merriweather"/>
                <a:sym typeface="Merriweather"/>
              </a:defRPr>
            </a:lvl9pPr>
          </a:lstStyle>
          <a:p>
            <a:endParaRPr/>
          </a:p>
        </p:txBody>
      </p:sp>
      <p:sp>
        <p:nvSpPr>
          <p:cNvPr id="115" name="Shape 115"/>
          <p:cNvSpPr txBox="1">
            <a:spLocks noGrp="1"/>
          </p:cNvSpPr>
          <p:nvPr>
            <p:ph type="dt" idx="10"/>
          </p:nvPr>
        </p:nvSpPr>
        <p:spPr>
          <a:xfrm>
            <a:off x="609600" y="6356351"/>
            <a:ext cx="2844798" cy="365125"/>
          </a:xfrm>
          <a:prstGeom prst="rect">
            <a:avLst/>
          </a:prstGeom>
          <a:noFill/>
          <a:ln>
            <a:noFill/>
          </a:ln>
        </p:spPr>
        <p:txBody>
          <a:bodyPr lIns="91425" tIns="91425" rIns="91425" bIns="91425" anchor="b" anchorCtr="0"/>
          <a:lstStyle>
            <a:lvl1pPr marL="0" marR="0" lvl="0" indent="0" algn="l" rtl="0">
              <a:spcBef>
                <a:spcPts val="0"/>
              </a:spcBef>
              <a:buClr>
                <a:srgbClr val="D0E9ED"/>
              </a:buClr>
              <a:buFont typeface="Merriweather"/>
              <a:buNone/>
              <a:defRPr sz="1200" b="0" i="0" u="none" strike="noStrike" cap="none">
                <a:solidFill>
                  <a:srgbClr val="D0E9ED"/>
                </a:solidFill>
                <a:latin typeface="Merriweather"/>
                <a:ea typeface="Merriweather"/>
                <a:cs typeface="Merriweather"/>
                <a:sym typeface="Merriweather"/>
              </a:defRPr>
            </a:lvl1pPr>
            <a:lvl2pPr marL="457200" marR="0" lvl="1"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2pPr>
            <a:lvl3pPr marL="914400" marR="0" lvl="2"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3pPr>
            <a:lvl4pPr marL="1371600" marR="0" lvl="3"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4pPr>
            <a:lvl5pPr marL="1828800" marR="0" lvl="4"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5pPr>
            <a:lvl6pPr marL="2286000" marR="0" lvl="5"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6pPr>
            <a:lvl7pPr marL="2743200" marR="0" lvl="6"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7pPr>
            <a:lvl8pPr marL="3200400" marR="0" lvl="7"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8pPr>
            <a:lvl9pPr marL="3657600" marR="0" lvl="8"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9pPr>
          </a:lstStyle>
          <a:p>
            <a:endParaRPr/>
          </a:p>
        </p:txBody>
      </p:sp>
      <p:sp>
        <p:nvSpPr>
          <p:cNvPr id="116" name="Shape 116"/>
          <p:cNvSpPr txBox="1">
            <a:spLocks noGrp="1"/>
          </p:cNvSpPr>
          <p:nvPr>
            <p:ph type="ftr" idx="11"/>
          </p:nvPr>
        </p:nvSpPr>
        <p:spPr>
          <a:xfrm>
            <a:off x="3556001" y="6356351"/>
            <a:ext cx="4470399" cy="365125"/>
          </a:xfrm>
          <a:prstGeom prst="rect">
            <a:avLst/>
          </a:prstGeom>
          <a:noFill/>
          <a:ln>
            <a:noFill/>
          </a:ln>
        </p:spPr>
        <p:txBody>
          <a:bodyPr lIns="91425" tIns="91425" rIns="91425" bIns="91425" anchor="b" anchorCtr="0"/>
          <a:lstStyle>
            <a:lvl1pPr marL="0" marR="0" lvl="0" indent="0" algn="l" rtl="0">
              <a:spcBef>
                <a:spcPts val="0"/>
              </a:spcBef>
              <a:buClr>
                <a:srgbClr val="D0E9ED"/>
              </a:buClr>
              <a:buFont typeface="Merriweather"/>
              <a:buNone/>
              <a:defRPr sz="1200" b="0" i="0" u="none" strike="noStrike" cap="none">
                <a:solidFill>
                  <a:srgbClr val="D0E9ED"/>
                </a:solidFill>
                <a:latin typeface="Merriweather"/>
                <a:ea typeface="Merriweather"/>
                <a:cs typeface="Merriweather"/>
                <a:sym typeface="Merriweather"/>
              </a:defRPr>
            </a:lvl1pPr>
            <a:lvl2pPr marL="457200" marR="0" lvl="1"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2pPr>
            <a:lvl3pPr marL="914400" marR="0" lvl="2"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3pPr>
            <a:lvl4pPr marL="1371600" marR="0" lvl="3"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4pPr>
            <a:lvl5pPr marL="1828800" marR="0" lvl="4"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5pPr>
            <a:lvl6pPr marL="2286000" marR="0" lvl="5"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6pPr>
            <a:lvl7pPr marL="2743200" marR="0" lvl="6"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7pPr>
            <a:lvl8pPr marL="3200400" marR="0" lvl="7"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8pPr>
            <a:lvl9pPr marL="3657600" marR="0" lvl="8"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9pPr>
          </a:lstStyle>
          <a:p>
            <a:endParaRPr/>
          </a:p>
        </p:txBody>
      </p:sp>
      <p:sp>
        <p:nvSpPr>
          <p:cNvPr id="117" name="Shape 117"/>
          <p:cNvSpPr txBox="1">
            <a:spLocks noGrp="1"/>
          </p:cNvSpPr>
          <p:nvPr>
            <p:ph type="sldNum" idx="12"/>
          </p:nvPr>
        </p:nvSpPr>
        <p:spPr>
          <a:xfrm>
            <a:off x="10566400" y="6356351"/>
            <a:ext cx="1016000" cy="365125"/>
          </a:xfrm>
          <a:prstGeom prst="rect">
            <a:avLst/>
          </a:prstGeom>
          <a:noFill/>
          <a:ln>
            <a:noFill/>
          </a:ln>
        </p:spPr>
        <p:txBody>
          <a:bodyPr lIns="0" tIns="0" rIns="0" bIns="0" anchor="b" anchorCtr="0">
            <a:noAutofit/>
          </a:bodyPr>
          <a:lstStyle/>
          <a:p>
            <a:pPr marL="0" marR="0" lvl="0" indent="0" algn="r" rtl="0">
              <a:spcBef>
                <a:spcPts val="0"/>
              </a:spcBef>
              <a:buSzPct val="25000"/>
              <a:buNone/>
            </a:pPr>
            <a:fld id="{00000000-1234-1234-1234-123412341234}" type="slidenum">
              <a:rPr lang="en-US" sz="1200">
                <a:solidFill>
                  <a:srgbClr val="D0E9ED"/>
                </a:solidFill>
                <a:latin typeface="Merriweather"/>
                <a:ea typeface="Merriweather"/>
                <a:cs typeface="Merriweather"/>
                <a:sym typeface="Merriweather"/>
              </a:rPr>
              <a:t>‹#›</a:t>
            </a:fld>
            <a:endParaRPr lang="en-US" sz="1200">
              <a:solidFill>
                <a:srgbClr val="D0E9ED"/>
              </a:solidFill>
              <a:latin typeface="Merriweather"/>
              <a:ea typeface="Merriweather"/>
              <a:cs typeface="Merriweather"/>
              <a:sym typeface="Merriweathe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a:off x="609600" y="704087"/>
            <a:ext cx="10972799" cy="11430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2"/>
              </a:buClr>
              <a:buFont typeface="Arial"/>
              <a:buNone/>
              <a:defRPr sz="5000" b="0" i="0" u="none" strike="noStrike" cap="none">
                <a:solidFill>
                  <a:schemeClr val="dk2"/>
                </a:solidFill>
                <a:latin typeface="Arial"/>
                <a:ea typeface="Arial"/>
                <a:cs typeface="Arial"/>
                <a:sym typeface="Arial"/>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31" name="Shape 131"/>
          <p:cNvSpPr txBox="1">
            <a:spLocks noGrp="1"/>
          </p:cNvSpPr>
          <p:nvPr>
            <p:ph type="body" idx="1"/>
          </p:nvPr>
        </p:nvSpPr>
        <p:spPr>
          <a:xfrm>
            <a:off x="609600" y="1935481"/>
            <a:ext cx="10972799" cy="4389118"/>
          </a:xfrm>
          <a:prstGeom prst="rect">
            <a:avLst/>
          </a:prstGeom>
          <a:noFill/>
          <a:ln>
            <a:noFill/>
          </a:ln>
        </p:spPr>
        <p:txBody>
          <a:bodyPr lIns="91425" tIns="91425" rIns="91425" bIns="91425" anchor="t" anchorCtr="0"/>
          <a:lstStyle>
            <a:lvl1pPr marL="274320" marR="0" lvl="0" indent="34925" algn="l" rtl="0">
              <a:lnSpc>
                <a:spcPct val="100000"/>
              </a:lnSpc>
              <a:spcBef>
                <a:spcPts val="520"/>
              </a:spcBef>
              <a:spcAft>
                <a:spcPts val="0"/>
              </a:spcAft>
              <a:buClr>
                <a:schemeClr val="accent3"/>
              </a:buClr>
              <a:buSzPct val="95000"/>
              <a:buFont typeface="Noto Sans"/>
              <a:buChar char="●"/>
              <a:defRPr sz="2600" b="0" i="0" u="none" strike="noStrike" cap="none">
                <a:solidFill>
                  <a:schemeClr val="dk1"/>
                </a:solidFill>
                <a:latin typeface="Merriweather"/>
                <a:ea typeface="Merriweather"/>
                <a:cs typeface="Merriweather"/>
                <a:sym typeface="Merriweather"/>
              </a:defRPr>
            </a:lvl1pPr>
            <a:lvl2pPr marL="640080" marR="0" lvl="1" indent="-2540" algn="l" rtl="0">
              <a:lnSpc>
                <a:spcPct val="100000"/>
              </a:lnSpc>
              <a:spcBef>
                <a:spcPts val="480"/>
              </a:spcBef>
              <a:spcAft>
                <a:spcPts val="0"/>
              </a:spcAft>
              <a:buClr>
                <a:schemeClr val="accent1"/>
              </a:buClr>
              <a:buSzPct val="85000"/>
              <a:buFont typeface="Noto Sans"/>
              <a:buChar char="●"/>
              <a:defRPr sz="2400" b="0" i="0" u="none" strike="noStrike" cap="none">
                <a:solidFill>
                  <a:schemeClr val="dk1"/>
                </a:solidFill>
                <a:latin typeface="Merriweather"/>
                <a:ea typeface="Merriweather"/>
                <a:cs typeface="Merriweather"/>
                <a:sym typeface="Merriweather"/>
              </a:defRPr>
            </a:lvl2pPr>
            <a:lvl3pPr marL="914400" marR="0" lvl="2" indent="-71755" algn="l" rtl="0">
              <a:lnSpc>
                <a:spcPct val="100000"/>
              </a:lnSpc>
              <a:spcBef>
                <a:spcPts val="420"/>
              </a:spcBef>
              <a:spcAft>
                <a:spcPts val="0"/>
              </a:spcAft>
              <a:buClr>
                <a:schemeClr val="accent2"/>
              </a:buClr>
              <a:buSzPct val="70000"/>
              <a:buFont typeface="Noto Sans"/>
              <a:buChar char="●"/>
              <a:defRPr sz="2100" b="0" i="0" u="none" strike="noStrike" cap="none">
                <a:solidFill>
                  <a:schemeClr val="dk1"/>
                </a:solidFill>
                <a:latin typeface="Merriweather"/>
                <a:ea typeface="Merriweather"/>
                <a:cs typeface="Merriweather"/>
                <a:sym typeface="Merriweather"/>
              </a:defRPr>
            </a:lvl3pPr>
            <a:lvl4pPr marL="1188720" marR="0" lvl="3" indent="-52071" algn="l" rtl="0">
              <a:lnSpc>
                <a:spcPct val="100000"/>
              </a:lnSpc>
              <a:spcBef>
                <a:spcPts val="400"/>
              </a:spcBef>
              <a:spcAft>
                <a:spcPts val="0"/>
              </a:spcAft>
              <a:buClr>
                <a:schemeClr val="accent3"/>
              </a:buClr>
              <a:buSzPct val="64998"/>
              <a:buFont typeface="Noto Sans"/>
              <a:buChar char="●"/>
              <a:defRPr sz="2000" b="0" i="0" u="none" strike="noStrike" cap="none">
                <a:solidFill>
                  <a:schemeClr val="dk1"/>
                </a:solidFill>
                <a:latin typeface="Merriweather"/>
                <a:ea typeface="Merriweather"/>
                <a:cs typeface="Merriweather"/>
                <a:sym typeface="Merriweather"/>
              </a:defRPr>
            </a:lvl4pPr>
            <a:lvl5pPr marL="1463040" marR="0" lvl="4" indent="-59691" algn="l" rtl="0">
              <a:lnSpc>
                <a:spcPct val="100000"/>
              </a:lnSpc>
              <a:spcBef>
                <a:spcPts val="400"/>
              </a:spcBef>
              <a:spcAft>
                <a:spcPts val="0"/>
              </a:spcAft>
              <a:buClr>
                <a:schemeClr val="accent4"/>
              </a:buClr>
              <a:buSzPct val="64998"/>
              <a:buFont typeface="Noto Sans"/>
              <a:buChar char="●"/>
              <a:defRPr sz="2000" b="0" i="0" u="none" strike="noStrike" cap="none">
                <a:solidFill>
                  <a:schemeClr val="dk1"/>
                </a:solidFill>
                <a:latin typeface="Merriweather"/>
                <a:ea typeface="Merriweather"/>
                <a:cs typeface="Merriweather"/>
                <a:sym typeface="Merriweather"/>
              </a:defRPr>
            </a:lvl5pPr>
            <a:lvl6pPr marL="1737360" marR="0" lvl="5" indent="-33021" algn="l" rtl="0">
              <a:lnSpc>
                <a:spcPct val="100000"/>
              </a:lnSpc>
              <a:spcBef>
                <a:spcPts val="360"/>
              </a:spcBef>
              <a:spcAft>
                <a:spcPts val="0"/>
              </a:spcAft>
              <a:buClr>
                <a:schemeClr val="accent5"/>
              </a:buClr>
              <a:buSzPct val="79999"/>
              <a:buFont typeface="Noto Sans"/>
              <a:buChar char="●"/>
              <a:defRPr sz="1800" b="0" i="0" u="none" strike="noStrike" cap="none">
                <a:solidFill>
                  <a:schemeClr val="dk1"/>
                </a:solidFill>
                <a:latin typeface="Merriweather"/>
                <a:ea typeface="Merriweather"/>
                <a:cs typeface="Merriweather"/>
                <a:sym typeface="Merriweather"/>
              </a:defRPr>
            </a:lvl6pPr>
            <a:lvl7pPr marL="1920240" marR="0" lvl="6" indent="-35560" algn="l" rtl="0">
              <a:lnSpc>
                <a:spcPct val="100000"/>
              </a:lnSpc>
              <a:spcBef>
                <a:spcPts val="320"/>
              </a:spcBef>
              <a:spcAft>
                <a:spcPts val="0"/>
              </a:spcAft>
              <a:buClr>
                <a:schemeClr val="accent6"/>
              </a:buClr>
              <a:buSzPct val="80000"/>
              <a:buFont typeface="Noto Sans"/>
              <a:buChar char="●"/>
              <a:defRPr sz="1600" b="0" i="0" u="none" strike="noStrike" cap="none">
                <a:solidFill>
                  <a:schemeClr val="dk1"/>
                </a:solidFill>
                <a:latin typeface="Merriweather"/>
                <a:ea typeface="Merriweather"/>
                <a:cs typeface="Merriweather"/>
                <a:sym typeface="Merriweather"/>
              </a:defRPr>
            </a:lvl7pPr>
            <a:lvl8pPr marL="2194560" marR="0" lvl="7" indent="15239" algn="l" rtl="0">
              <a:lnSpc>
                <a:spcPct val="100000"/>
              </a:lnSpc>
              <a:spcBef>
                <a:spcPts val="320"/>
              </a:spcBef>
              <a:spcAft>
                <a:spcPts val="0"/>
              </a:spcAft>
              <a:buClr>
                <a:schemeClr val="dk2"/>
              </a:buClr>
              <a:buSzPct val="100000"/>
              <a:buFont typeface="Merriweather"/>
              <a:buChar char="•"/>
              <a:defRPr sz="1600" b="0" i="0" u="none" strike="noStrike" cap="none">
                <a:solidFill>
                  <a:schemeClr val="dk1"/>
                </a:solidFill>
                <a:latin typeface="Merriweather"/>
                <a:ea typeface="Merriweather"/>
                <a:cs typeface="Merriweather"/>
                <a:sym typeface="Merriweather"/>
              </a:defRPr>
            </a:lvl8pPr>
            <a:lvl9pPr marL="2468880" marR="0" lvl="8" indent="-5079" algn="l" rtl="0">
              <a:lnSpc>
                <a:spcPct val="100000"/>
              </a:lnSpc>
              <a:spcBef>
                <a:spcPts val="280"/>
              </a:spcBef>
              <a:spcAft>
                <a:spcPts val="0"/>
              </a:spcAft>
              <a:buClr>
                <a:schemeClr val="dk2"/>
              </a:buClr>
              <a:buSzPct val="100000"/>
              <a:buFont typeface="Merriweather"/>
              <a:buChar char="•"/>
              <a:defRPr sz="1400" b="0" i="0" u="none" strike="noStrike" cap="none">
                <a:solidFill>
                  <a:schemeClr val="dk1"/>
                </a:solidFill>
                <a:latin typeface="Merriweather"/>
                <a:ea typeface="Merriweather"/>
                <a:cs typeface="Merriweather"/>
                <a:sym typeface="Merriweather"/>
              </a:defRPr>
            </a:lvl9pPr>
          </a:lstStyle>
          <a:p>
            <a:endParaRPr/>
          </a:p>
        </p:txBody>
      </p:sp>
      <p:sp>
        <p:nvSpPr>
          <p:cNvPr id="132" name="Shape 132"/>
          <p:cNvSpPr txBox="1">
            <a:spLocks noGrp="1"/>
          </p:cNvSpPr>
          <p:nvPr>
            <p:ph type="dt" idx="10"/>
          </p:nvPr>
        </p:nvSpPr>
        <p:spPr>
          <a:xfrm>
            <a:off x="609600" y="6356351"/>
            <a:ext cx="2844798" cy="365125"/>
          </a:xfrm>
          <a:prstGeom prst="rect">
            <a:avLst/>
          </a:prstGeom>
          <a:noFill/>
          <a:ln>
            <a:noFill/>
          </a:ln>
        </p:spPr>
        <p:txBody>
          <a:bodyPr lIns="91425" tIns="91425" rIns="91425" bIns="91425" anchor="b" anchorCtr="0"/>
          <a:lstStyle>
            <a:lvl1pPr marL="0" marR="0" lvl="0" indent="0" algn="l" rtl="0">
              <a:spcBef>
                <a:spcPts val="0"/>
              </a:spcBef>
              <a:buClr>
                <a:srgbClr val="035C75"/>
              </a:buClr>
              <a:buFont typeface="Merriweather"/>
              <a:buNone/>
              <a:defRPr sz="1200">
                <a:solidFill>
                  <a:srgbClr val="035C75"/>
                </a:solidFill>
                <a:latin typeface="Merriweather"/>
                <a:ea typeface="Merriweather"/>
                <a:cs typeface="Merriweather"/>
                <a:sym typeface="Merriweather"/>
              </a:defRPr>
            </a:lvl1pPr>
            <a:lvl2pPr marL="457200" marR="0" lvl="1"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2pPr>
            <a:lvl3pPr marL="914400" marR="0" lvl="2"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3pPr>
            <a:lvl4pPr marL="1371600" marR="0" lvl="3"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4pPr>
            <a:lvl5pPr marL="1828800" marR="0" lvl="4"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5pPr>
            <a:lvl6pPr marL="2286000" marR="0" lvl="5"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6pPr>
            <a:lvl7pPr marL="2743200" marR="0" lvl="6"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7pPr>
            <a:lvl8pPr marL="3200400" marR="0" lvl="7"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8pPr>
            <a:lvl9pPr marL="3657600" marR="0" lvl="8"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9pPr>
          </a:lstStyle>
          <a:p>
            <a:endParaRPr/>
          </a:p>
        </p:txBody>
      </p:sp>
      <p:sp>
        <p:nvSpPr>
          <p:cNvPr id="133" name="Shape 133"/>
          <p:cNvSpPr txBox="1">
            <a:spLocks noGrp="1"/>
          </p:cNvSpPr>
          <p:nvPr>
            <p:ph type="ftr" idx="11"/>
          </p:nvPr>
        </p:nvSpPr>
        <p:spPr>
          <a:xfrm>
            <a:off x="3556001" y="6356351"/>
            <a:ext cx="4470399" cy="365125"/>
          </a:xfrm>
          <a:prstGeom prst="rect">
            <a:avLst/>
          </a:prstGeom>
          <a:noFill/>
          <a:ln>
            <a:noFill/>
          </a:ln>
        </p:spPr>
        <p:txBody>
          <a:bodyPr lIns="91425" tIns="91425" rIns="91425" bIns="91425" anchor="b" anchorCtr="0"/>
          <a:lstStyle>
            <a:lvl1pPr marL="0" marR="0" lvl="0" indent="0" algn="l" rtl="0">
              <a:spcBef>
                <a:spcPts val="0"/>
              </a:spcBef>
              <a:buClr>
                <a:srgbClr val="035C75"/>
              </a:buClr>
              <a:buFont typeface="Merriweather"/>
              <a:buNone/>
              <a:defRPr sz="1200">
                <a:solidFill>
                  <a:srgbClr val="035C75"/>
                </a:solidFill>
                <a:latin typeface="Merriweather"/>
                <a:ea typeface="Merriweather"/>
                <a:cs typeface="Merriweather"/>
                <a:sym typeface="Merriweather"/>
              </a:defRPr>
            </a:lvl1pPr>
            <a:lvl2pPr marL="457200" marR="0" lvl="1"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2pPr>
            <a:lvl3pPr marL="914400" marR="0" lvl="2"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3pPr>
            <a:lvl4pPr marL="1371600" marR="0" lvl="3"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4pPr>
            <a:lvl5pPr marL="1828800" marR="0" lvl="4"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5pPr>
            <a:lvl6pPr marL="2286000" marR="0" lvl="5"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6pPr>
            <a:lvl7pPr marL="2743200" marR="0" lvl="6"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7pPr>
            <a:lvl8pPr marL="3200400" marR="0" lvl="7"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8pPr>
            <a:lvl9pPr marL="3657600" marR="0" lvl="8"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9pPr>
          </a:lstStyle>
          <a:p>
            <a:endParaRPr/>
          </a:p>
        </p:txBody>
      </p:sp>
      <p:sp>
        <p:nvSpPr>
          <p:cNvPr id="134" name="Shape 134"/>
          <p:cNvSpPr txBox="1">
            <a:spLocks noGrp="1"/>
          </p:cNvSpPr>
          <p:nvPr>
            <p:ph type="sldNum" idx="12"/>
          </p:nvPr>
        </p:nvSpPr>
        <p:spPr>
          <a:xfrm>
            <a:off x="10566400" y="6356351"/>
            <a:ext cx="1016000" cy="365125"/>
          </a:xfrm>
          <a:prstGeom prst="rect">
            <a:avLst/>
          </a:prstGeom>
          <a:noFill/>
          <a:ln>
            <a:noFill/>
          </a:ln>
        </p:spPr>
        <p:txBody>
          <a:bodyPr lIns="0" tIns="0" rIns="0" bIns="0" anchor="b" anchorCtr="0">
            <a:noAutofit/>
          </a:bodyPr>
          <a:lstStyle/>
          <a:p>
            <a:pPr marL="0" marR="0" lvl="0" indent="0" algn="r" rtl="0">
              <a:spcBef>
                <a:spcPts val="0"/>
              </a:spcBef>
              <a:buSzPct val="25000"/>
              <a:buNone/>
            </a:pPr>
            <a:fld id="{00000000-1234-1234-1234-123412341234}" type="slidenum">
              <a:rPr lang="en-US" sz="1200">
                <a:solidFill>
                  <a:srgbClr val="035C75"/>
                </a:solidFill>
                <a:latin typeface="Merriweather"/>
                <a:ea typeface="Merriweather"/>
                <a:cs typeface="Merriweather"/>
                <a:sym typeface="Merriweather"/>
              </a:rPr>
              <a:t>‹#›</a:t>
            </a:fld>
            <a:endParaRPr lang="en-US" sz="1200">
              <a:solidFill>
                <a:srgbClr val="035C75"/>
              </a:solidFill>
              <a:latin typeface="Merriweather"/>
              <a:ea typeface="Merriweather"/>
              <a:cs typeface="Merriweather"/>
              <a:sym typeface="Merriweathe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bg>
      <p:bgPr>
        <a:gradFill>
          <a:gsLst>
            <a:gs pos="0">
              <a:srgbClr val="439FD7"/>
            </a:gs>
            <a:gs pos="25000">
              <a:srgbClr val="4397CA"/>
            </a:gs>
            <a:gs pos="100000">
              <a:srgbClr val="00466A"/>
            </a:gs>
          </a:gsLst>
          <a:path path="circle">
            <a:fillToRect l="50000" t="50000" r="50000" b="50000"/>
          </a:path>
          <a:tileRect/>
        </a:gradFill>
        <a:effectLst/>
      </p:bgPr>
    </p:bg>
    <p:spTree>
      <p:nvGrpSpPr>
        <p:cNvPr id="1" name="Shape 135"/>
        <p:cNvGrpSpPr/>
        <p:nvPr/>
      </p:nvGrpSpPr>
      <p:grpSpPr>
        <a:xfrm>
          <a:off x="0" y="0"/>
          <a:ext cx="0" cy="0"/>
          <a:chOff x="0" y="0"/>
          <a:chExt cx="0" cy="0"/>
        </a:xfrm>
      </p:grpSpPr>
      <p:sp>
        <p:nvSpPr>
          <p:cNvPr id="136" name="Shape 136"/>
          <p:cNvSpPr txBox="1">
            <a:spLocks noGrp="1"/>
          </p:cNvSpPr>
          <p:nvPr>
            <p:ph type="ctrTitle"/>
          </p:nvPr>
        </p:nvSpPr>
        <p:spPr>
          <a:xfrm>
            <a:off x="711200" y="1371600"/>
            <a:ext cx="10468864" cy="1828800"/>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Clr>
                <a:srgbClr val="4CE0EA"/>
              </a:buClr>
              <a:buFont typeface="Arial"/>
              <a:buNone/>
              <a:defRPr sz="5600" b="1" i="0" u="none" strike="noStrike" cap="none">
                <a:solidFill>
                  <a:srgbClr val="4CE0EA"/>
                </a:solidFill>
                <a:latin typeface="Arial"/>
                <a:ea typeface="Arial"/>
                <a:cs typeface="Arial"/>
                <a:sym typeface="Arial"/>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37" name="Shape 137"/>
          <p:cNvSpPr txBox="1">
            <a:spLocks noGrp="1"/>
          </p:cNvSpPr>
          <p:nvPr>
            <p:ph type="subTitle" idx="1"/>
          </p:nvPr>
        </p:nvSpPr>
        <p:spPr>
          <a:xfrm>
            <a:off x="711200" y="3228534"/>
            <a:ext cx="10472928" cy="1752600"/>
          </a:xfrm>
          <a:prstGeom prst="rect">
            <a:avLst/>
          </a:prstGeom>
          <a:noFill/>
          <a:ln>
            <a:noFill/>
          </a:ln>
        </p:spPr>
        <p:txBody>
          <a:bodyPr lIns="91425" tIns="91425" rIns="91425" bIns="91425" anchor="t" anchorCtr="0"/>
          <a:lstStyle>
            <a:lvl1pPr marL="0" marR="45720" lvl="0" indent="0" algn="r" rtl="0">
              <a:lnSpc>
                <a:spcPct val="100000"/>
              </a:lnSpc>
              <a:spcBef>
                <a:spcPts val="520"/>
              </a:spcBef>
              <a:spcAft>
                <a:spcPts val="0"/>
              </a:spcAft>
              <a:buClr>
                <a:schemeClr val="accent3"/>
              </a:buClr>
              <a:buFont typeface="Noto Sans"/>
              <a:buNone/>
              <a:defRPr sz="2600" b="0" i="0" u="none" strike="noStrike" cap="none">
                <a:solidFill>
                  <a:schemeClr val="lt1"/>
                </a:solidFill>
                <a:latin typeface="Merriweather"/>
                <a:ea typeface="Merriweather"/>
                <a:cs typeface="Merriweather"/>
                <a:sym typeface="Merriweather"/>
              </a:defRPr>
            </a:lvl1pPr>
            <a:lvl2pPr marL="457200" marR="0" lvl="1" indent="0" algn="ctr" rtl="0">
              <a:lnSpc>
                <a:spcPct val="100000"/>
              </a:lnSpc>
              <a:spcBef>
                <a:spcPts val="480"/>
              </a:spcBef>
              <a:spcAft>
                <a:spcPts val="0"/>
              </a:spcAft>
              <a:buClr>
                <a:schemeClr val="accent1"/>
              </a:buClr>
              <a:buFont typeface="Noto Sans"/>
              <a:buNone/>
              <a:defRPr sz="2400" b="0" i="0" u="none" strike="noStrike" cap="none">
                <a:solidFill>
                  <a:schemeClr val="lt1"/>
                </a:solidFill>
                <a:latin typeface="Merriweather"/>
                <a:ea typeface="Merriweather"/>
                <a:cs typeface="Merriweather"/>
                <a:sym typeface="Merriweather"/>
              </a:defRPr>
            </a:lvl2pPr>
            <a:lvl3pPr marL="914400" marR="0" lvl="2" indent="0" algn="ctr" rtl="0">
              <a:lnSpc>
                <a:spcPct val="100000"/>
              </a:lnSpc>
              <a:spcBef>
                <a:spcPts val="420"/>
              </a:spcBef>
              <a:spcAft>
                <a:spcPts val="0"/>
              </a:spcAft>
              <a:buClr>
                <a:schemeClr val="accent2"/>
              </a:buClr>
              <a:buFont typeface="Noto Sans"/>
              <a:buNone/>
              <a:defRPr sz="2100" b="0" i="0" u="none" strike="noStrike" cap="none">
                <a:solidFill>
                  <a:schemeClr val="lt1"/>
                </a:solidFill>
                <a:latin typeface="Merriweather"/>
                <a:ea typeface="Merriweather"/>
                <a:cs typeface="Merriweather"/>
                <a:sym typeface="Merriweather"/>
              </a:defRPr>
            </a:lvl3pPr>
            <a:lvl4pPr marL="1371600" marR="0" lvl="3" indent="0" algn="ctr" rtl="0">
              <a:lnSpc>
                <a:spcPct val="100000"/>
              </a:lnSpc>
              <a:spcBef>
                <a:spcPts val="400"/>
              </a:spcBef>
              <a:spcAft>
                <a:spcPts val="0"/>
              </a:spcAft>
              <a:buClr>
                <a:schemeClr val="accent3"/>
              </a:buClr>
              <a:buFont typeface="Noto Sans"/>
              <a:buNone/>
              <a:defRPr sz="2000" b="0" i="0" u="none" strike="noStrike" cap="none">
                <a:solidFill>
                  <a:schemeClr val="lt1"/>
                </a:solidFill>
                <a:latin typeface="Merriweather"/>
                <a:ea typeface="Merriweather"/>
                <a:cs typeface="Merriweather"/>
                <a:sym typeface="Merriweather"/>
              </a:defRPr>
            </a:lvl4pPr>
            <a:lvl5pPr marL="1828800" marR="0" lvl="4" indent="0" algn="ctr" rtl="0">
              <a:lnSpc>
                <a:spcPct val="100000"/>
              </a:lnSpc>
              <a:spcBef>
                <a:spcPts val="400"/>
              </a:spcBef>
              <a:spcAft>
                <a:spcPts val="0"/>
              </a:spcAft>
              <a:buClr>
                <a:schemeClr val="accent4"/>
              </a:buClr>
              <a:buFont typeface="Noto Sans"/>
              <a:buNone/>
              <a:defRPr sz="2000" b="0" i="0" u="none" strike="noStrike" cap="none">
                <a:solidFill>
                  <a:schemeClr val="lt1"/>
                </a:solidFill>
                <a:latin typeface="Merriweather"/>
                <a:ea typeface="Merriweather"/>
                <a:cs typeface="Merriweather"/>
                <a:sym typeface="Merriweather"/>
              </a:defRPr>
            </a:lvl5pPr>
            <a:lvl6pPr marL="2286000" marR="0" lvl="5" indent="0" algn="ctr" rtl="0">
              <a:lnSpc>
                <a:spcPct val="100000"/>
              </a:lnSpc>
              <a:spcBef>
                <a:spcPts val="360"/>
              </a:spcBef>
              <a:spcAft>
                <a:spcPts val="0"/>
              </a:spcAft>
              <a:buClr>
                <a:schemeClr val="accent5"/>
              </a:buClr>
              <a:buFont typeface="Noto Sans"/>
              <a:buNone/>
              <a:defRPr sz="1800" b="0" i="0" u="none" strike="noStrike" cap="none">
                <a:solidFill>
                  <a:schemeClr val="lt1"/>
                </a:solidFill>
                <a:latin typeface="Merriweather"/>
                <a:ea typeface="Merriweather"/>
                <a:cs typeface="Merriweather"/>
                <a:sym typeface="Merriweather"/>
              </a:defRPr>
            </a:lvl6pPr>
            <a:lvl7pPr marL="2743200" marR="0" lvl="6" indent="0" algn="ctr" rtl="0">
              <a:lnSpc>
                <a:spcPct val="100000"/>
              </a:lnSpc>
              <a:spcBef>
                <a:spcPts val="320"/>
              </a:spcBef>
              <a:spcAft>
                <a:spcPts val="0"/>
              </a:spcAft>
              <a:buClr>
                <a:schemeClr val="accent6"/>
              </a:buClr>
              <a:buFont typeface="Noto Sans"/>
              <a:buNone/>
              <a:defRPr sz="1600" b="0" i="0" u="none" strike="noStrike" cap="none">
                <a:solidFill>
                  <a:schemeClr val="lt1"/>
                </a:solidFill>
                <a:latin typeface="Merriweather"/>
                <a:ea typeface="Merriweather"/>
                <a:cs typeface="Merriweather"/>
                <a:sym typeface="Merriweather"/>
              </a:defRPr>
            </a:lvl7pPr>
            <a:lvl8pPr marL="3200400" marR="0" lvl="7" indent="0" algn="ctr" rtl="0">
              <a:lnSpc>
                <a:spcPct val="100000"/>
              </a:lnSpc>
              <a:spcBef>
                <a:spcPts val="320"/>
              </a:spcBef>
              <a:spcAft>
                <a:spcPts val="0"/>
              </a:spcAft>
              <a:buClr>
                <a:schemeClr val="lt2"/>
              </a:buClr>
              <a:buFont typeface="Merriweather"/>
              <a:buNone/>
              <a:defRPr sz="1600" b="0" i="0" u="none" strike="noStrike" cap="none">
                <a:solidFill>
                  <a:schemeClr val="lt1"/>
                </a:solidFill>
                <a:latin typeface="Merriweather"/>
                <a:ea typeface="Merriweather"/>
                <a:cs typeface="Merriweather"/>
                <a:sym typeface="Merriweather"/>
              </a:defRPr>
            </a:lvl8pPr>
            <a:lvl9pPr marL="3657600" marR="0" lvl="8" indent="0" algn="ctr" rtl="0">
              <a:lnSpc>
                <a:spcPct val="100000"/>
              </a:lnSpc>
              <a:spcBef>
                <a:spcPts val="280"/>
              </a:spcBef>
              <a:spcAft>
                <a:spcPts val="0"/>
              </a:spcAft>
              <a:buClr>
                <a:schemeClr val="lt2"/>
              </a:buClr>
              <a:buFont typeface="Merriweather"/>
              <a:buNone/>
              <a:defRPr sz="1400" b="0" i="0" u="none" strike="noStrike" cap="none">
                <a:solidFill>
                  <a:schemeClr val="lt1"/>
                </a:solidFill>
                <a:latin typeface="Merriweather"/>
                <a:ea typeface="Merriweather"/>
                <a:cs typeface="Merriweather"/>
                <a:sym typeface="Merriweather"/>
              </a:defRPr>
            </a:lvl9pPr>
          </a:lstStyle>
          <a:p>
            <a:endParaRPr/>
          </a:p>
        </p:txBody>
      </p:sp>
      <p:sp>
        <p:nvSpPr>
          <p:cNvPr id="138" name="Shape 138"/>
          <p:cNvSpPr txBox="1">
            <a:spLocks noGrp="1"/>
          </p:cNvSpPr>
          <p:nvPr>
            <p:ph type="dt" idx="10"/>
          </p:nvPr>
        </p:nvSpPr>
        <p:spPr>
          <a:xfrm>
            <a:off x="609600" y="6356351"/>
            <a:ext cx="2844798" cy="365125"/>
          </a:xfrm>
          <a:prstGeom prst="rect">
            <a:avLst/>
          </a:prstGeom>
          <a:noFill/>
          <a:ln>
            <a:noFill/>
          </a:ln>
        </p:spPr>
        <p:txBody>
          <a:bodyPr lIns="91425" tIns="91425" rIns="91425" bIns="91425" anchor="b" anchorCtr="0"/>
          <a:lstStyle>
            <a:lvl1pPr marL="0" marR="0" lvl="0" indent="0" algn="l" rtl="0">
              <a:spcBef>
                <a:spcPts val="0"/>
              </a:spcBef>
              <a:buClr>
                <a:srgbClr val="D0E9ED"/>
              </a:buClr>
              <a:buFont typeface="Merriweather"/>
              <a:buNone/>
              <a:defRPr sz="1200">
                <a:solidFill>
                  <a:srgbClr val="D0E9ED"/>
                </a:solidFill>
                <a:latin typeface="Merriweather"/>
                <a:ea typeface="Merriweather"/>
                <a:cs typeface="Merriweather"/>
                <a:sym typeface="Merriweather"/>
              </a:defRPr>
            </a:lvl1pPr>
            <a:lvl2pPr marL="457200" marR="0" lvl="1"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2pPr>
            <a:lvl3pPr marL="914400" marR="0" lvl="2"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3pPr>
            <a:lvl4pPr marL="1371600" marR="0" lvl="3"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4pPr>
            <a:lvl5pPr marL="1828800" marR="0" lvl="4"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5pPr>
            <a:lvl6pPr marL="2286000" marR="0" lvl="5"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6pPr>
            <a:lvl7pPr marL="2743200" marR="0" lvl="6"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7pPr>
            <a:lvl8pPr marL="3200400" marR="0" lvl="7"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8pPr>
            <a:lvl9pPr marL="3657600" marR="0" lvl="8"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9pPr>
          </a:lstStyle>
          <a:p>
            <a:endParaRPr/>
          </a:p>
        </p:txBody>
      </p:sp>
      <p:sp>
        <p:nvSpPr>
          <p:cNvPr id="139" name="Shape 139"/>
          <p:cNvSpPr txBox="1">
            <a:spLocks noGrp="1"/>
          </p:cNvSpPr>
          <p:nvPr>
            <p:ph type="ftr" idx="11"/>
          </p:nvPr>
        </p:nvSpPr>
        <p:spPr>
          <a:xfrm>
            <a:off x="3556001" y="6356351"/>
            <a:ext cx="4470399" cy="365125"/>
          </a:xfrm>
          <a:prstGeom prst="rect">
            <a:avLst/>
          </a:prstGeom>
          <a:noFill/>
          <a:ln>
            <a:noFill/>
          </a:ln>
        </p:spPr>
        <p:txBody>
          <a:bodyPr lIns="91425" tIns="91425" rIns="91425" bIns="91425" anchor="b" anchorCtr="0"/>
          <a:lstStyle>
            <a:lvl1pPr marL="0" marR="0" lvl="0" indent="0" algn="l" rtl="0">
              <a:spcBef>
                <a:spcPts val="0"/>
              </a:spcBef>
              <a:buClr>
                <a:srgbClr val="D0E9ED"/>
              </a:buClr>
              <a:buFont typeface="Merriweather"/>
              <a:buNone/>
              <a:defRPr sz="1200">
                <a:solidFill>
                  <a:srgbClr val="D0E9ED"/>
                </a:solidFill>
                <a:latin typeface="Merriweather"/>
                <a:ea typeface="Merriweather"/>
                <a:cs typeface="Merriweather"/>
                <a:sym typeface="Merriweather"/>
              </a:defRPr>
            </a:lvl1pPr>
            <a:lvl2pPr marL="457200" marR="0" lvl="1"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2pPr>
            <a:lvl3pPr marL="914400" marR="0" lvl="2"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3pPr>
            <a:lvl4pPr marL="1371600" marR="0" lvl="3"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4pPr>
            <a:lvl5pPr marL="1828800" marR="0" lvl="4"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5pPr>
            <a:lvl6pPr marL="2286000" marR="0" lvl="5"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6pPr>
            <a:lvl7pPr marL="2743200" marR="0" lvl="6"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7pPr>
            <a:lvl8pPr marL="3200400" marR="0" lvl="7"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8pPr>
            <a:lvl9pPr marL="3657600" marR="0" lvl="8"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9pPr>
          </a:lstStyle>
          <a:p>
            <a:endParaRPr/>
          </a:p>
        </p:txBody>
      </p:sp>
      <p:sp>
        <p:nvSpPr>
          <p:cNvPr id="140" name="Shape 140"/>
          <p:cNvSpPr txBox="1">
            <a:spLocks noGrp="1"/>
          </p:cNvSpPr>
          <p:nvPr>
            <p:ph type="sldNum" idx="12"/>
          </p:nvPr>
        </p:nvSpPr>
        <p:spPr>
          <a:xfrm>
            <a:off x="10566400" y="6356351"/>
            <a:ext cx="1016000" cy="365125"/>
          </a:xfrm>
          <a:prstGeom prst="rect">
            <a:avLst/>
          </a:prstGeom>
          <a:noFill/>
          <a:ln>
            <a:noFill/>
          </a:ln>
        </p:spPr>
        <p:txBody>
          <a:bodyPr lIns="0" tIns="0" rIns="0" bIns="0" anchor="b" anchorCtr="0">
            <a:noAutofit/>
          </a:bodyPr>
          <a:lstStyle/>
          <a:p>
            <a:pPr marL="0" marR="0" lvl="0" indent="0" algn="r" rtl="0">
              <a:spcBef>
                <a:spcPts val="0"/>
              </a:spcBef>
              <a:buSzPct val="25000"/>
              <a:buNone/>
            </a:pPr>
            <a:fld id="{00000000-1234-1234-1234-123412341234}" type="slidenum">
              <a:rPr lang="en-US" sz="1200">
                <a:solidFill>
                  <a:srgbClr val="D0E9ED"/>
                </a:solidFill>
                <a:latin typeface="Merriweather"/>
                <a:ea typeface="Merriweather"/>
                <a:cs typeface="Merriweather"/>
                <a:sym typeface="Merriweather"/>
              </a:rPr>
              <a:t>‹#›</a:t>
            </a:fld>
            <a:endParaRPr lang="en-US" sz="1200">
              <a:solidFill>
                <a:srgbClr val="D0E9ED"/>
              </a:solidFill>
              <a:latin typeface="Merriweather"/>
              <a:ea typeface="Merriweather"/>
              <a:cs typeface="Merriweather"/>
              <a:sym typeface="Merriweathe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Section Header">
    <p:bg>
      <p:bgPr>
        <a:gradFill>
          <a:gsLst>
            <a:gs pos="0">
              <a:srgbClr val="439FD7"/>
            </a:gs>
            <a:gs pos="25000">
              <a:srgbClr val="4397CA"/>
            </a:gs>
            <a:gs pos="100000">
              <a:srgbClr val="00466A"/>
            </a:gs>
          </a:gsLst>
          <a:path path="circle">
            <a:fillToRect l="50000" t="50000" r="50000" b="50000"/>
          </a:path>
          <a:tileRect/>
        </a:gradFill>
        <a:effectLst/>
      </p:bgPr>
    </p:bg>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707135" y="1316737"/>
            <a:ext cx="10363200" cy="1362454"/>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AE3AC"/>
              </a:buClr>
              <a:buFont typeface="Arial"/>
              <a:buNone/>
              <a:defRPr sz="5600" b="1" i="0" u="none" strike="noStrike" cap="none">
                <a:solidFill>
                  <a:srgbClr val="4AE3AC"/>
                </a:solidFill>
                <a:latin typeface="Arial"/>
                <a:ea typeface="Arial"/>
                <a:cs typeface="Arial"/>
                <a:sym typeface="Arial"/>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43" name="Shape 143"/>
          <p:cNvSpPr txBox="1">
            <a:spLocks noGrp="1"/>
          </p:cNvSpPr>
          <p:nvPr>
            <p:ph type="body" idx="1"/>
          </p:nvPr>
        </p:nvSpPr>
        <p:spPr>
          <a:xfrm>
            <a:off x="707135" y="2704665"/>
            <a:ext cx="10363200" cy="1509711"/>
          </a:xfrm>
          <a:prstGeom prst="rect">
            <a:avLst/>
          </a:prstGeom>
          <a:noFill/>
          <a:ln>
            <a:noFill/>
          </a:ln>
        </p:spPr>
        <p:txBody>
          <a:bodyPr lIns="91425" tIns="91425" rIns="91425" bIns="91425" anchor="t" anchorCtr="0"/>
          <a:lstStyle>
            <a:lvl1pPr marL="0" marR="0" lvl="0" indent="0" algn="l" rtl="0">
              <a:lnSpc>
                <a:spcPct val="100000"/>
              </a:lnSpc>
              <a:spcBef>
                <a:spcPts val="440"/>
              </a:spcBef>
              <a:spcAft>
                <a:spcPts val="0"/>
              </a:spcAft>
              <a:buClr>
                <a:schemeClr val="accent3"/>
              </a:buClr>
              <a:buFont typeface="Noto Sans"/>
              <a:buNone/>
              <a:defRPr sz="2200" b="0" i="0" u="none" strike="noStrike" cap="none">
                <a:solidFill>
                  <a:schemeClr val="lt1"/>
                </a:solidFill>
                <a:latin typeface="Merriweather"/>
                <a:ea typeface="Merriweather"/>
                <a:cs typeface="Merriweather"/>
                <a:sym typeface="Merriweather"/>
              </a:defRPr>
            </a:lvl1pPr>
            <a:lvl2pPr marL="640080" marR="0" lvl="1" indent="-259080" algn="l" rtl="0">
              <a:lnSpc>
                <a:spcPct val="100000"/>
              </a:lnSpc>
              <a:spcBef>
                <a:spcPts val="360"/>
              </a:spcBef>
              <a:spcAft>
                <a:spcPts val="0"/>
              </a:spcAft>
              <a:buClr>
                <a:schemeClr val="accent1"/>
              </a:buClr>
              <a:buFont typeface="Noto Sans"/>
              <a:buNone/>
              <a:defRPr sz="1800" b="0" i="0" u="none" strike="noStrike" cap="none">
                <a:solidFill>
                  <a:schemeClr val="lt1"/>
                </a:solidFill>
                <a:latin typeface="Merriweather"/>
                <a:ea typeface="Merriweather"/>
                <a:cs typeface="Merriweather"/>
                <a:sym typeface="Merriweather"/>
              </a:defRPr>
            </a:lvl2pPr>
            <a:lvl3pPr marL="914400" marR="0" lvl="2" indent="-254000" algn="l" rtl="0">
              <a:lnSpc>
                <a:spcPct val="100000"/>
              </a:lnSpc>
              <a:spcBef>
                <a:spcPts val="320"/>
              </a:spcBef>
              <a:spcAft>
                <a:spcPts val="0"/>
              </a:spcAft>
              <a:buClr>
                <a:schemeClr val="accent2"/>
              </a:buClr>
              <a:buFont typeface="Noto Sans"/>
              <a:buNone/>
              <a:defRPr sz="1600" b="0" i="0" u="none" strike="noStrike" cap="none">
                <a:solidFill>
                  <a:schemeClr val="lt1"/>
                </a:solidFill>
                <a:latin typeface="Merriweather"/>
                <a:ea typeface="Merriweather"/>
                <a:cs typeface="Merriweather"/>
                <a:sym typeface="Merriweather"/>
              </a:defRPr>
            </a:lvl3pPr>
            <a:lvl4pPr marL="1188720" marR="0" lvl="3" indent="-210819" algn="l" rtl="0">
              <a:lnSpc>
                <a:spcPct val="100000"/>
              </a:lnSpc>
              <a:spcBef>
                <a:spcPts val="280"/>
              </a:spcBef>
              <a:spcAft>
                <a:spcPts val="0"/>
              </a:spcAft>
              <a:buClr>
                <a:schemeClr val="accent3"/>
              </a:buClr>
              <a:buFont typeface="Noto Sans"/>
              <a:buNone/>
              <a:defRPr sz="1400" b="0" i="0" u="none" strike="noStrike" cap="none">
                <a:solidFill>
                  <a:schemeClr val="lt1"/>
                </a:solidFill>
                <a:latin typeface="Merriweather"/>
                <a:ea typeface="Merriweather"/>
                <a:cs typeface="Merriweather"/>
                <a:sym typeface="Merriweather"/>
              </a:defRPr>
            </a:lvl4pPr>
            <a:lvl5pPr marL="1463040" marR="0" lvl="4" indent="-218439" algn="l" rtl="0">
              <a:lnSpc>
                <a:spcPct val="100000"/>
              </a:lnSpc>
              <a:spcBef>
                <a:spcPts val="280"/>
              </a:spcBef>
              <a:spcAft>
                <a:spcPts val="0"/>
              </a:spcAft>
              <a:buClr>
                <a:schemeClr val="accent4"/>
              </a:buClr>
              <a:buFont typeface="Noto Sans"/>
              <a:buNone/>
              <a:defRPr sz="1400" b="0" i="0" u="none" strike="noStrike" cap="none">
                <a:solidFill>
                  <a:schemeClr val="lt1"/>
                </a:solidFill>
                <a:latin typeface="Merriweather"/>
                <a:ea typeface="Merriweather"/>
                <a:cs typeface="Merriweather"/>
                <a:sym typeface="Merriweather"/>
              </a:defRPr>
            </a:lvl5pPr>
            <a:lvl6pPr marL="1737360" marR="0" lvl="5" indent="-33021" algn="l" rtl="0">
              <a:lnSpc>
                <a:spcPct val="100000"/>
              </a:lnSpc>
              <a:spcBef>
                <a:spcPts val="360"/>
              </a:spcBef>
              <a:spcAft>
                <a:spcPts val="0"/>
              </a:spcAft>
              <a:buClr>
                <a:schemeClr val="accent5"/>
              </a:buClr>
              <a:buSzPct val="79999"/>
              <a:buFont typeface="Noto Sans"/>
              <a:buChar char="●"/>
              <a:defRPr sz="1800" b="0" i="0" u="none" strike="noStrike" cap="none">
                <a:solidFill>
                  <a:schemeClr val="lt1"/>
                </a:solidFill>
                <a:latin typeface="Merriweather"/>
                <a:ea typeface="Merriweather"/>
                <a:cs typeface="Merriweather"/>
                <a:sym typeface="Merriweather"/>
              </a:defRPr>
            </a:lvl6pPr>
            <a:lvl7pPr marL="1920240" marR="0" lvl="6" indent="-35560" algn="l" rtl="0">
              <a:lnSpc>
                <a:spcPct val="100000"/>
              </a:lnSpc>
              <a:spcBef>
                <a:spcPts val="320"/>
              </a:spcBef>
              <a:spcAft>
                <a:spcPts val="0"/>
              </a:spcAft>
              <a:buClr>
                <a:schemeClr val="accent6"/>
              </a:buClr>
              <a:buSzPct val="80000"/>
              <a:buFont typeface="Noto Sans"/>
              <a:buChar char="●"/>
              <a:defRPr sz="1600" b="0" i="0" u="none" strike="noStrike" cap="none">
                <a:solidFill>
                  <a:schemeClr val="lt1"/>
                </a:solidFill>
                <a:latin typeface="Merriweather"/>
                <a:ea typeface="Merriweather"/>
                <a:cs typeface="Merriweather"/>
                <a:sym typeface="Merriweather"/>
              </a:defRPr>
            </a:lvl7pPr>
            <a:lvl8pPr marL="2194560" marR="0" lvl="7" indent="15239" algn="l" rtl="0">
              <a:lnSpc>
                <a:spcPct val="100000"/>
              </a:lnSpc>
              <a:spcBef>
                <a:spcPts val="320"/>
              </a:spcBef>
              <a:spcAft>
                <a:spcPts val="0"/>
              </a:spcAft>
              <a:buClr>
                <a:schemeClr val="lt2"/>
              </a:buClr>
              <a:buSzPct val="100000"/>
              <a:buFont typeface="Merriweather"/>
              <a:buChar char="•"/>
              <a:defRPr sz="1600" b="0" i="0" u="none" strike="noStrike" cap="none">
                <a:solidFill>
                  <a:schemeClr val="lt1"/>
                </a:solidFill>
                <a:latin typeface="Merriweather"/>
                <a:ea typeface="Merriweather"/>
                <a:cs typeface="Merriweather"/>
                <a:sym typeface="Merriweather"/>
              </a:defRPr>
            </a:lvl8pPr>
            <a:lvl9pPr marL="2468880" marR="0" lvl="8" indent="-5079" algn="l" rtl="0">
              <a:lnSpc>
                <a:spcPct val="100000"/>
              </a:lnSpc>
              <a:spcBef>
                <a:spcPts val="280"/>
              </a:spcBef>
              <a:spcAft>
                <a:spcPts val="0"/>
              </a:spcAft>
              <a:buClr>
                <a:schemeClr val="lt2"/>
              </a:buClr>
              <a:buSzPct val="100000"/>
              <a:buFont typeface="Merriweather"/>
              <a:buChar char="•"/>
              <a:defRPr sz="1400" b="0" i="0" u="none" strike="noStrike" cap="none">
                <a:solidFill>
                  <a:schemeClr val="lt1"/>
                </a:solidFill>
                <a:latin typeface="Merriweather"/>
                <a:ea typeface="Merriweather"/>
                <a:cs typeface="Merriweather"/>
                <a:sym typeface="Merriweather"/>
              </a:defRPr>
            </a:lvl9pPr>
          </a:lstStyle>
          <a:p>
            <a:endParaRPr/>
          </a:p>
        </p:txBody>
      </p:sp>
      <p:sp>
        <p:nvSpPr>
          <p:cNvPr id="144" name="Shape 144"/>
          <p:cNvSpPr txBox="1">
            <a:spLocks noGrp="1"/>
          </p:cNvSpPr>
          <p:nvPr>
            <p:ph type="dt" idx="10"/>
          </p:nvPr>
        </p:nvSpPr>
        <p:spPr>
          <a:xfrm>
            <a:off x="609600" y="6356351"/>
            <a:ext cx="2844798" cy="365125"/>
          </a:xfrm>
          <a:prstGeom prst="rect">
            <a:avLst/>
          </a:prstGeom>
          <a:noFill/>
          <a:ln>
            <a:noFill/>
          </a:ln>
        </p:spPr>
        <p:txBody>
          <a:bodyPr lIns="91425" tIns="91425" rIns="91425" bIns="91425" anchor="b" anchorCtr="0"/>
          <a:lstStyle>
            <a:lvl1pPr marL="0" marR="0" lvl="0" indent="0" algn="l" rtl="0">
              <a:spcBef>
                <a:spcPts val="0"/>
              </a:spcBef>
              <a:buClr>
                <a:srgbClr val="D0E9ED"/>
              </a:buClr>
              <a:buFont typeface="Merriweather"/>
              <a:buNone/>
              <a:defRPr sz="1200">
                <a:solidFill>
                  <a:srgbClr val="D0E9ED"/>
                </a:solidFill>
                <a:latin typeface="Merriweather"/>
                <a:ea typeface="Merriweather"/>
                <a:cs typeface="Merriweather"/>
                <a:sym typeface="Merriweather"/>
              </a:defRPr>
            </a:lvl1pPr>
            <a:lvl2pPr marL="457200" marR="0" lvl="1"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2pPr>
            <a:lvl3pPr marL="914400" marR="0" lvl="2"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3pPr>
            <a:lvl4pPr marL="1371600" marR="0" lvl="3"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4pPr>
            <a:lvl5pPr marL="1828800" marR="0" lvl="4"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5pPr>
            <a:lvl6pPr marL="2286000" marR="0" lvl="5"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6pPr>
            <a:lvl7pPr marL="2743200" marR="0" lvl="6"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7pPr>
            <a:lvl8pPr marL="3200400" marR="0" lvl="7"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8pPr>
            <a:lvl9pPr marL="3657600" marR="0" lvl="8"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9pPr>
          </a:lstStyle>
          <a:p>
            <a:endParaRPr/>
          </a:p>
        </p:txBody>
      </p:sp>
      <p:sp>
        <p:nvSpPr>
          <p:cNvPr id="145" name="Shape 145"/>
          <p:cNvSpPr txBox="1">
            <a:spLocks noGrp="1"/>
          </p:cNvSpPr>
          <p:nvPr>
            <p:ph type="ftr" idx="11"/>
          </p:nvPr>
        </p:nvSpPr>
        <p:spPr>
          <a:xfrm>
            <a:off x="3556001" y="6356351"/>
            <a:ext cx="4470399" cy="365125"/>
          </a:xfrm>
          <a:prstGeom prst="rect">
            <a:avLst/>
          </a:prstGeom>
          <a:noFill/>
          <a:ln>
            <a:noFill/>
          </a:ln>
        </p:spPr>
        <p:txBody>
          <a:bodyPr lIns="91425" tIns="91425" rIns="91425" bIns="91425" anchor="b" anchorCtr="0"/>
          <a:lstStyle>
            <a:lvl1pPr marL="0" marR="0" lvl="0" indent="0" algn="l" rtl="0">
              <a:spcBef>
                <a:spcPts val="0"/>
              </a:spcBef>
              <a:buClr>
                <a:srgbClr val="D0E9ED"/>
              </a:buClr>
              <a:buFont typeface="Merriweather"/>
              <a:buNone/>
              <a:defRPr sz="1200">
                <a:solidFill>
                  <a:srgbClr val="D0E9ED"/>
                </a:solidFill>
                <a:latin typeface="Merriweather"/>
                <a:ea typeface="Merriweather"/>
                <a:cs typeface="Merriweather"/>
                <a:sym typeface="Merriweather"/>
              </a:defRPr>
            </a:lvl1pPr>
            <a:lvl2pPr marL="457200" marR="0" lvl="1"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2pPr>
            <a:lvl3pPr marL="914400" marR="0" lvl="2"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3pPr>
            <a:lvl4pPr marL="1371600" marR="0" lvl="3"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4pPr>
            <a:lvl5pPr marL="1828800" marR="0" lvl="4"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5pPr>
            <a:lvl6pPr marL="2286000" marR="0" lvl="5"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6pPr>
            <a:lvl7pPr marL="2743200" marR="0" lvl="6"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7pPr>
            <a:lvl8pPr marL="3200400" marR="0" lvl="7"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8pPr>
            <a:lvl9pPr marL="3657600" marR="0" lvl="8"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9pPr>
          </a:lstStyle>
          <a:p>
            <a:endParaRPr/>
          </a:p>
        </p:txBody>
      </p:sp>
      <p:sp>
        <p:nvSpPr>
          <p:cNvPr id="146" name="Shape 146"/>
          <p:cNvSpPr txBox="1">
            <a:spLocks noGrp="1"/>
          </p:cNvSpPr>
          <p:nvPr>
            <p:ph type="sldNum" idx="12"/>
          </p:nvPr>
        </p:nvSpPr>
        <p:spPr>
          <a:xfrm>
            <a:off x="10566400" y="6356351"/>
            <a:ext cx="1016000" cy="365125"/>
          </a:xfrm>
          <a:prstGeom prst="rect">
            <a:avLst/>
          </a:prstGeom>
          <a:noFill/>
          <a:ln>
            <a:noFill/>
          </a:ln>
        </p:spPr>
        <p:txBody>
          <a:bodyPr lIns="0" tIns="0" rIns="0" bIns="0" anchor="b" anchorCtr="0">
            <a:noAutofit/>
          </a:bodyPr>
          <a:lstStyle/>
          <a:p>
            <a:pPr marL="0" marR="0" lvl="0" indent="0" algn="r" rtl="0">
              <a:spcBef>
                <a:spcPts val="0"/>
              </a:spcBef>
              <a:buSzPct val="25000"/>
              <a:buNone/>
            </a:pPr>
            <a:fld id="{00000000-1234-1234-1234-123412341234}" type="slidenum">
              <a:rPr lang="en-US" sz="1200">
                <a:solidFill>
                  <a:srgbClr val="D0E9ED"/>
                </a:solidFill>
                <a:latin typeface="Merriweather"/>
                <a:ea typeface="Merriweather"/>
                <a:cs typeface="Merriweather"/>
                <a:sym typeface="Merriweather"/>
              </a:rPr>
              <a:t>‹#›</a:t>
            </a:fld>
            <a:endParaRPr lang="en-US" sz="1200">
              <a:solidFill>
                <a:srgbClr val="D0E9ED"/>
              </a:solidFill>
              <a:latin typeface="Merriweather"/>
              <a:ea typeface="Merriweather"/>
              <a:cs typeface="Merriweather"/>
              <a:sym typeface="Merriweathe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609600" y="704087"/>
            <a:ext cx="10972799" cy="11430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2"/>
              </a:buClr>
              <a:buFont typeface="Arial"/>
              <a:buNone/>
              <a:defRPr sz="5000" b="0" i="0" u="none" strike="noStrike" cap="none">
                <a:solidFill>
                  <a:schemeClr val="dk2"/>
                </a:solidFill>
                <a:latin typeface="Arial"/>
                <a:ea typeface="Arial"/>
                <a:cs typeface="Arial"/>
                <a:sym typeface="Arial"/>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49" name="Shape 149"/>
          <p:cNvSpPr txBox="1">
            <a:spLocks noGrp="1"/>
          </p:cNvSpPr>
          <p:nvPr>
            <p:ph type="body" idx="1"/>
          </p:nvPr>
        </p:nvSpPr>
        <p:spPr>
          <a:xfrm>
            <a:off x="609600" y="1920084"/>
            <a:ext cx="5384798" cy="4434839"/>
          </a:xfrm>
          <a:prstGeom prst="rect">
            <a:avLst/>
          </a:prstGeom>
          <a:noFill/>
          <a:ln>
            <a:noFill/>
          </a:ln>
        </p:spPr>
        <p:txBody>
          <a:bodyPr lIns="91425" tIns="91425" rIns="91425" bIns="91425" anchor="t" anchorCtr="0"/>
          <a:lstStyle>
            <a:lvl1pPr marL="274320" marR="0" lvl="0" indent="34925" algn="l" rtl="0">
              <a:lnSpc>
                <a:spcPct val="100000"/>
              </a:lnSpc>
              <a:spcBef>
                <a:spcPts val="520"/>
              </a:spcBef>
              <a:spcAft>
                <a:spcPts val="0"/>
              </a:spcAft>
              <a:buClr>
                <a:schemeClr val="accent3"/>
              </a:buClr>
              <a:buSzPct val="95000"/>
              <a:buFont typeface="Noto Sans"/>
              <a:buChar char="●"/>
              <a:defRPr sz="2600" b="0" i="0" u="none" strike="noStrike" cap="none">
                <a:solidFill>
                  <a:schemeClr val="dk1"/>
                </a:solidFill>
                <a:latin typeface="Merriweather"/>
                <a:ea typeface="Merriweather"/>
                <a:cs typeface="Merriweather"/>
                <a:sym typeface="Merriweather"/>
              </a:defRPr>
            </a:lvl1pPr>
            <a:lvl2pPr marL="640080" marR="0" lvl="1" indent="-2540" algn="l" rtl="0">
              <a:lnSpc>
                <a:spcPct val="100000"/>
              </a:lnSpc>
              <a:spcBef>
                <a:spcPts val="480"/>
              </a:spcBef>
              <a:spcAft>
                <a:spcPts val="0"/>
              </a:spcAft>
              <a:buClr>
                <a:schemeClr val="accent1"/>
              </a:buClr>
              <a:buSzPct val="85000"/>
              <a:buFont typeface="Noto Sans"/>
              <a:buChar char="●"/>
              <a:defRPr sz="2400" b="0" i="0" u="none" strike="noStrike" cap="none">
                <a:solidFill>
                  <a:schemeClr val="dk1"/>
                </a:solidFill>
                <a:latin typeface="Merriweather"/>
                <a:ea typeface="Merriweather"/>
                <a:cs typeface="Merriweather"/>
                <a:sym typeface="Merriweather"/>
              </a:defRPr>
            </a:lvl2pPr>
            <a:lvl3pPr marL="914400" marR="0" lvl="2" indent="-76200" algn="l" rtl="0">
              <a:lnSpc>
                <a:spcPct val="100000"/>
              </a:lnSpc>
              <a:spcBef>
                <a:spcPts val="400"/>
              </a:spcBef>
              <a:spcAft>
                <a:spcPts val="0"/>
              </a:spcAft>
              <a:buClr>
                <a:schemeClr val="accent2"/>
              </a:buClr>
              <a:buSzPct val="70000"/>
              <a:buFont typeface="Noto Sans"/>
              <a:buChar char="●"/>
              <a:defRPr sz="2000" b="0" i="0" u="none" strike="noStrike" cap="none">
                <a:solidFill>
                  <a:schemeClr val="dk1"/>
                </a:solidFill>
                <a:latin typeface="Merriweather"/>
                <a:ea typeface="Merriweather"/>
                <a:cs typeface="Merriweather"/>
                <a:sym typeface="Merriweather"/>
              </a:defRPr>
            </a:lvl3pPr>
            <a:lvl4pPr marL="1188720" marR="0" lvl="3" indent="-73026" algn="l" rtl="0">
              <a:lnSpc>
                <a:spcPct val="100000"/>
              </a:lnSpc>
              <a:spcBef>
                <a:spcPts val="360"/>
              </a:spcBef>
              <a:spcAft>
                <a:spcPts val="0"/>
              </a:spcAft>
              <a:buClr>
                <a:schemeClr val="accent3"/>
              </a:buClr>
              <a:buSzPct val="64998"/>
              <a:buFont typeface="Noto Sans"/>
              <a:buChar char="●"/>
              <a:defRPr sz="1800" b="0" i="0" u="none" strike="noStrike" cap="none">
                <a:solidFill>
                  <a:schemeClr val="dk1"/>
                </a:solidFill>
                <a:latin typeface="Merriweather"/>
                <a:ea typeface="Merriweather"/>
                <a:cs typeface="Merriweather"/>
                <a:sym typeface="Merriweather"/>
              </a:defRPr>
            </a:lvl4pPr>
            <a:lvl5pPr marL="1463040" marR="0" lvl="4" indent="-80646" algn="l" rtl="0">
              <a:lnSpc>
                <a:spcPct val="100000"/>
              </a:lnSpc>
              <a:spcBef>
                <a:spcPts val="360"/>
              </a:spcBef>
              <a:spcAft>
                <a:spcPts val="0"/>
              </a:spcAft>
              <a:buClr>
                <a:schemeClr val="accent4"/>
              </a:buClr>
              <a:buSzPct val="64998"/>
              <a:buFont typeface="Noto Sans"/>
              <a:buChar char="●"/>
              <a:defRPr sz="1800" b="0" i="0" u="none" strike="noStrike" cap="none">
                <a:solidFill>
                  <a:schemeClr val="dk1"/>
                </a:solidFill>
                <a:latin typeface="Merriweather"/>
                <a:ea typeface="Merriweather"/>
                <a:cs typeface="Merriweather"/>
                <a:sym typeface="Merriweather"/>
              </a:defRPr>
            </a:lvl5pPr>
            <a:lvl6pPr marL="1737360" marR="0" lvl="5" indent="-33021" algn="l" rtl="0">
              <a:lnSpc>
                <a:spcPct val="100000"/>
              </a:lnSpc>
              <a:spcBef>
                <a:spcPts val="360"/>
              </a:spcBef>
              <a:spcAft>
                <a:spcPts val="0"/>
              </a:spcAft>
              <a:buClr>
                <a:schemeClr val="accent5"/>
              </a:buClr>
              <a:buSzPct val="79999"/>
              <a:buFont typeface="Noto Sans"/>
              <a:buChar char="●"/>
              <a:defRPr sz="1800" b="0" i="0" u="none" strike="noStrike" cap="none">
                <a:solidFill>
                  <a:schemeClr val="dk1"/>
                </a:solidFill>
                <a:latin typeface="Merriweather"/>
                <a:ea typeface="Merriweather"/>
                <a:cs typeface="Merriweather"/>
                <a:sym typeface="Merriweather"/>
              </a:defRPr>
            </a:lvl6pPr>
            <a:lvl7pPr marL="1920240" marR="0" lvl="6" indent="-35560" algn="l" rtl="0">
              <a:lnSpc>
                <a:spcPct val="100000"/>
              </a:lnSpc>
              <a:spcBef>
                <a:spcPts val="320"/>
              </a:spcBef>
              <a:spcAft>
                <a:spcPts val="0"/>
              </a:spcAft>
              <a:buClr>
                <a:schemeClr val="accent6"/>
              </a:buClr>
              <a:buSzPct val="80000"/>
              <a:buFont typeface="Noto Sans"/>
              <a:buChar char="●"/>
              <a:defRPr sz="1600" b="0" i="0" u="none" strike="noStrike" cap="none">
                <a:solidFill>
                  <a:schemeClr val="dk1"/>
                </a:solidFill>
                <a:latin typeface="Merriweather"/>
                <a:ea typeface="Merriweather"/>
                <a:cs typeface="Merriweather"/>
                <a:sym typeface="Merriweather"/>
              </a:defRPr>
            </a:lvl7pPr>
            <a:lvl8pPr marL="2194560" marR="0" lvl="7" indent="15239" algn="l" rtl="0">
              <a:lnSpc>
                <a:spcPct val="100000"/>
              </a:lnSpc>
              <a:spcBef>
                <a:spcPts val="320"/>
              </a:spcBef>
              <a:spcAft>
                <a:spcPts val="0"/>
              </a:spcAft>
              <a:buClr>
                <a:schemeClr val="dk2"/>
              </a:buClr>
              <a:buSzPct val="100000"/>
              <a:buFont typeface="Merriweather"/>
              <a:buChar char="•"/>
              <a:defRPr sz="1600" b="0" i="0" u="none" strike="noStrike" cap="none">
                <a:solidFill>
                  <a:schemeClr val="dk1"/>
                </a:solidFill>
                <a:latin typeface="Merriweather"/>
                <a:ea typeface="Merriweather"/>
                <a:cs typeface="Merriweather"/>
                <a:sym typeface="Merriweather"/>
              </a:defRPr>
            </a:lvl8pPr>
            <a:lvl9pPr marL="2468880" marR="0" lvl="8" indent="-5079" algn="l" rtl="0">
              <a:lnSpc>
                <a:spcPct val="100000"/>
              </a:lnSpc>
              <a:spcBef>
                <a:spcPts val="280"/>
              </a:spcBef>
              <a:spcAft>
                <a:spcPts val="0"/>
              </a:spcAft>
              <a:buClr>
                <a:schemeClr val="dk2"/>
              </a:buClr>
              <a:buSzPct val="100000"/>
              <a:buFont typeface="Merriweather"/>
              <a:buChar char="•"/>
              <a:defRPr sz="1400" b="0" i="0" u="none" strike="noStrike" cap="none">
                <a:solidFill>
                  <a:schemeClr val="dk1"/>
                </a:solidFill>
                <a:latin typeface="Merriweather"/>
                <a:ea typeface="Merriweather"/>
                <a:cs typeface="Merriweather"/>
                <a:sym typeface="Merriweather"/>
              </a:defRPr>
            </a:lvl9pPr>
          </a:lstStyle>
          <a:p>
            <a:endParaRPr/>
          </a:p>
        </p:txBody>
      </p:sp>
      <p:sp>
        <p:nvSpPr>
          <p:cNvPr id="150" name="Shape 150"/>
          <p:cNvSpPr txBox="1">
            <a:spLocks noGrp="1"/>
          </p:cNvSpPr>
          <p:nvPr>
            <p:ph type="body" idx="2"/>
          </p:nvPr>
        </p:nvSpPr>
        <p:spPr>
          <a:xfrm>
            <a:off x="6197601" y="1920084"/>
            <a:ext cx="5384798" cy="4434839"/>
          </a:xfrm>
          <a:prstGeom prst="rect">
            <a:avLst/>
          </a:prstGeom>
          <a:noFill/>
          <a:ln>
            <a:noFill/>
          </a:ln>
        </p:spPr>
        <p:txBody>
          <a:bodyPr lIns="91425" tIns="91425" rIns="91425" bIns="91425" anchor="t" anchorCtr="0"/>
          <a:lstStyle>
            <a:lvl1pPr marL="274320" marR="0" lvl="0" indent="34925" algn="l" rtl="0">
              <a:lnSpc>
                <a:spcPct val="100000"/>
              </a:lnSpc>
              <a:spcBef>
                <a:spcPts val="520"/>
              </a:spcBef>
              <a:spcAft>
                <a:spcPts val="0"/>
              </a:spcAft>
              <a:buClr>
                <a:schemeClr val="accent3"/>
              </a:buClr>
              <a:buSzPct val="95000"/>
              <a:buFont typeface="Noto Sans"/>
              <a:buChar char="●"/>
              <a:defRPr sz="2600" b="0" i="0" u="none" strike="noStrike" cap="none">
                <a:solidFill>
                  <a:schemeClr val="dk1"/>
                </a:solidFill>
                <a:latin typeface="Merriweather"/>
                <a:ea typeface="Merriweather"/>
                <a:cs typeface="Merriweather"/>
                <a:sym typeface="Merriweather"/>
              </a:defRPr>
            </a:lvl1pPr>
            <a:lvl2pPr marL="640080" marR="0" lvl="1" indent="-2540" algn="l" rtl="0">
              <a:lnSpc>
                <a:spcPct val="100000"/>
              </a:lnSpc>
              <a:spcBef>
                <a:spcPts val="480"/>
              </a:spcBef>
              <a:spcAft>
                <a:spcPts val="0"/>
              </a:spcAft>
              <a:buClr>
                <a:schemeClr val="accent1"/>
              </a:buClr>
              <a:buSzPct val="85000"/>
              <a:buFont typeface="Noto Sans"/>
              <a:buChar char="●"/>
              <a:defRPr sz="2400" b="0" i="0" u="none" strike="noStrike" cap="none">
                <a:solidFill>
                  <a:schemeClr val="dk1"/>
                </a:solidFill>
                <a:latin typeface="Merriweather"/>
                <a:ea typeface="Merriweather"/>
                <a:cs typeface="Merriweather"/>
                <a:sym typeface="Merriweather"/>
              </a:defRPr>
            </a:lvl2pPr>
            <a:lvl3pPr marL="914400" marR="0" lvl="2" indent="-76200" algn="l" rtl="0">
              <a:lnSpc>
                <a:spcPct val="100000"/>
              </a:lnSpc>
              <a:spcBef>
                <a:spcPts val="400"/>
              </a:spcBef>
              <a:spcAft>
                <a:spcPts val="0"/>
              </a:spcAft>
              <a:buClr>
                <a:schemeClr val="accent2"/>
              </a:buClr>
              <a:buSzPct val="70000"/>
              <a:buFont typeface="Noto Sans"/>
              <a:buChar char="●"/>
              <a:defRPr sz="2000" b="0" i="0" u="none" strike="noStrike" cap="none">
                <a:solidFill>
                  <a:schemeClr val="dk1"/>
                </a:solidFill>
                <a:latin typeface="Merriweather"/>
                <a:ea typeface="Merriweather"/>
                <a:cs typeface="Merriweather"/>
                <a:sym typeface="Merriweather"/>
              </a:defRPr>
            </a:lvl3pPr>
            <a:lvl4pPr marL="1188720" marR="0" lvl="3" indent="-73026" algn="l" rtl="0">
              <a:lnSpc>
                <a:spcPct val="100000"/>
              </a:lnSpc>
              <a:spcBef>
                <a:spcPts val="360"/>
              </a:spcBef>
              <a:spcAft>
                <a:spcPts val="0"/>
              </a:spcAft>
              <a:buClr>
                <a:schemeClr val="accent3"/>
              </a:buClr>
              <a:buSzPct val="64998"/>
              <a:buFont typeface="Noto Sans"/>
              <a:buChar char="●"/>
              <a:defRPr sz="1800" b="0" i="0" u="none" strike="noStrike" cap="none">
                <a:solidFill>
                  <a:schemeClr val="dk1"/>
                </a:solidFill>
                <a:latin typeface="Merriweather"/>
                <a:ea typeface="Merriweather"/>
                <a:cs typeface="Merriweather"/>
                <a:sym typeface="Merriweather"/>
              </a:defRPr>
            </a:lvl4pPr>
            <a:lvl5pPr marL="1463040" marR="0" lvl="4" indent="-80646" algn="l" rtl="0">
              <a:lnSpc>
                <a:spcPct val="100000"/>
              </a:lnSpc>
              <a:spcBef>
                <a:spcPts val="360"/>
              </a:spcBef>
              <a:spcAft>
                <a:spcPts val="0"/>
              </a:spcAft>
              <a:buClr>
                <a:schemeClr val="accent4"/>
              </a:buClr>
              <a:buSzPct val="64998"/>
              <a:buFont typeface="Noto Sans"/>
              <a:buChar char="●"/>
              <a:defRPr sz="1800" b="0" i="0" u="none" strike="noStrike" cap="none">
                <a:solidFill>
                  <a:schemeClr val="dk1"/>
                </a:solidFill>
                <a:latin typeface="Merriweather"/>
                <a:ea typeface="Merriweather"/>
                <a:cs typeface="Merriweather"/>
                <a:sym typeface="Merriweather"/>
              </a:defRPr>
            </a:lvl5pPr>
            <a:lvl6pPr marL="1737360" marR="0" lvl="5" indent="-33021" algn="l" rtl="0">
              <a:lnSpc>
                <a:spcPct val="100000"/>
              </a:lnSpc>
              <a:spcBef>
                <a:spcPts val="360"/>
              </a:spcBef>
              <a:spcAft>
                <a:spcPts val="0"/>
              </a:spcAft>
              <a:buClr>
                <a:schemeClr val="accent5"/>
              </a:buClr>
              <a:buSzPct val="79999"/>
              <a:buFont typeface="Noto Sans"/>
              <a:buChar char="●"/>
              <a:defRPr sz="1800" b="0" i="0" u="none" strike="noStrike" cap="none">
                <a:solidFill>
                  <a:schemeClr val="dk1"/>
                </a:solidFill>
                <a:latin typeface="Merriweather"/>
                <a:ea typeface="Merriweather"/>
                <a:cs typeface="Merriweather"/>
                <a:sym typeface="Merriweather"/>
              </a:defRPr>
            </a:lvl6pPr>
            <a:lvl7pPr marL="1920240" marR="0" lvl="6" indent="-35560" algn="l" rtl="0">
              <a:lnSpc>
                <a:spcPct val="100000"/>
              </a:lnSpc>
              <a:spcBef>
                <a:spcPts val="320"/>
              </a:spcBef>
              <a:spcAft>
                <a:spcPts val="0"/>
              </a:spcAft>
              <a:buClr>
                <a:schemeClr val="accent6"/>
              </a:buClr>
              <a:buSzPct val="80000"/>
              <a:buFont typeface="Noto Sans"/>
              <a:buChar char="●"/>
              <a:defRPr sz="1600" b="0" i="0" u="none" strike="noStrike" cap="none">
                <a:solidFill>
                  <a:schemeClr val="dk1"/>
                </a:solidFill>
                <a:latin typeface="Merriweather"/>
                <a:ea typeface="Merriweather"/>
                <a:cs typeface="Merriweather"/>
                <a:sym typeface="Merriweather"/>
              </a:defRPr>
            </a:lvl7pPr>
            <a:lvl8pPr marL="2194560" marR="0" lvl="7" indent="15239" algn="l" rtl="0">
              <a:lnSpc>
                <a:spcPct val="100000"/>
              </a:lnSpc>
              <a:spcBef>
                <a:spcPts val="320"/>
              </a:spcBef>
              <a:spcAft>
                <a:spcPts val="0"/>
              </a:spcAft>
              <a:buClr>
                <a:schemeClr val="dk2"/>
              </a:buClr>
              <a:buSzPct val="100000"/>
              <a:buFont typeface="Merriweather"/>
              <a:buChar char="•"/>
              <a:defRPr sz="1600" b="0" i="0" u="none" strike="noStrike" cap="none">
                <a:solidFill>
                  <a:schemeClr val="dk1"/>
                </a:solidFill>
                <a:latin typeface="Merriweather"/>
                <a:ea typeface="Merriweather"/>
                <a:cs typeface="Merriweather"/>
                <a:sym typeface="Merriweather"/>
              </a:defRPr>
            </a:lvl8pPr>
            <a:lvl9pPr marL="2468880" marR="0" lvl="8" indent="-5079" algn="l" rtl="0">
              <a:lnSpc>
                <a:spcPct val="100000"/>
              </a:lnSpc>
              <a:spcBef>
                <a:spcPts val="280"/>
              </a:spcBef>
              <a:spcAft>
                <a:spcPts val="0"/>
              </a:spcAft>
              <a:buClr>
                <a:schemeClr val="dk2"/>
              </a:buClr>
              <a:buSzPct val="100000"/>
              <a:buFont typeface="Merriweather"/>
              <a:buChar char="•"/>
              <a:defRPr sz="1400" b="0" i="0" u="none" strike="noStrike" cap="none">
                <a:solidFill>
                  <a:schemeClr val="dk1"/>
                </a:solidFill>
                <a:latin typeface="Merriweather"/>
                <a:ea typeface="Merriweather"/>
                <a:cs typeface="Merriweather"/>
                <a:sym typeface="Merriweather"/>
              </a:defRPr>
            </a:lvl9pPr>
          </a:lstStyle>
          <a:p>
            <a:endParaRPr/>
          </a:p>
        </p:txBody>
      </p:sp>
      <p:sp>
        <p:nvSpPr>
          <p:cNvPr id="151" name="Shape 151"/>
          <p:cNvSpPr txBox="1">
            <a:spLocks noGrp="1"/>
          </p:cNvSpPr>
          <p:nvPr>
            <p:ph type="dt" idx="10"/>
          </p:nvPr>
        </p:nvSpPr>
        <p:spPr>
          <a:xfrm>
            <a:off x="609600" y="6356351"/>
            <a:ext cx="2844798" cy="365125"/>
          </a:xfrm>
          <a:prstGeom prst="rect">
            <a:avLst/>
          </a:prstGeom>
          <a:noFill/>
          <a:ln>
            <a:noFill/>
          </a:ln>
        </p:spPr>
        <p:txBody>
          <a:bodyPr lIns="91425" tIns="91425" rIns="91425" bIns="91425" anchor="b" anchorCtr="0"/>
          <a:lstStyle>
            <a:lvl1pPr marL="0" marR="0" lvl="0" indent="0" algn="l" rtl="0">
              <a:spcBef>
                <a:spcPts val="0"/>
              </a:spcBef>
              <a:buClr>
                <a:srgbClr val="035C75"/>
              </a:buClr>
              <a:buFont typeface="Merriweather"/>
              <a:buNone/>
              <a:defRPr sz="1200">
                <a:solidFill>
                  <a:srgbClr val="035C75"/>
                </a:solidFill>
                <a:latin typeface="Merriweather"/>
                <a:ea typeface="Merriweather"/>
                <a:cs typeface="Merriweather"/>
                <a:sym typeface="Merriweather"/>
              </a:defRPr>
            </a:lvl1pPr>
            <a:lvl2pPr marL="457200" marR="0" lvl="1"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2pPr>
            <a:lvl3pPr marL="914400" marR="0" lvl="2"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3pPr>
            <a:lvl4pPr marL="1371600" marR="0" lvl="3"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4pPr>
            <a:lvl5pPr marL="1828800" marR="0" lvl="4"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5pPr>
            <a:lvl6pPr marL="2286000" marR="0" lvl="5"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6pPr>
            <a:lvl7pPr marL="2743200" marR="0" lvl="6"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7pPr>
            <a:lvl8pPr marL="3200400" marR="0" lvl="7"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8pPr>
            <a:lvl9pPr marL="3657600" marR="0" lvl="8"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9pPr>
          </a:lstStyle>
          <a:p>
            <a:endParaRPr/>
          </a:p>
        </p:txBody>
      </p:sp>
      <p:sp>
        <p:nvSpPr>
          <p:cNvPr id="152" name="Shape 152"/>
          <p:cNvSpPr txBox="1">
            <a:spLocks noGrp="1"/>
          </p:cNvSpPr>
          <p:nvPr>
            <p:ph type="ftr" idx="11"/>
          </p:nvPr>
        </p:nvSpPr>
        <p:spPr>
          <a:xfrm>
            <a:off x="3556001" y="6356351"/>
            <a:ext cx="4470399" cy="365125"/>
          </a:xfrm>
          <a:prstGeom prst="rect">
            <a:avLst/>
          </a:prstGeom>
          <a:noFill/>
          <a:ln>
            <a:noFill/>
          </a:ln>
        </p:spPr>
        <p:txBody>
          <a:bodyPr lIns="91425" tIns="91425" rIns="91425" bIns="91425" anchor="b" anchorCtr="0"/>
          <a:lstStyle>
            <a:lvl1pPr marL="0" marR="0" lvl="0" indent="0" algn="l" rtl="0">
              <a:spcBef>
                <a:spcPts val="0"/>
              </a:spcBef>
              <a:buClr>
                <a:srgbClr val="035C75"/>
              </a:buClr>
              <a:buFont typeface="Merriweather"/>
              <a:buNone/>
              <a:defRPr sz="1200">
                <a:solidFill>
                  <a:srgbClr val="035C75"/>
                </a:solidFill>
                <a:latin typeface="Merriweather"/>
                <a:ea typeface="Merriweather"/>
                <a:cs typeface="Merriweather"/>
                <a:sym typeface="Merriweather"/>
              </a:defRPr>
            </a:lvl1pPr>
            <a:lvl2pPr marL="457200" marR="0" lvl="1"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2pPr>
            <a:lvl3pPr marL="914400" marR="0" lvl="2"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3pPr>
            <a:lvl4pPr marL="1371600" marR="0" lvl="3"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4pPr>
            <a:lvl5pPr marL="1828800" marR="0" lvl="4"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5pPr>
            <a:lvl6pPr marL="2286000" marR="0" lvl="5"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6pPr>
            <a:lvl7pPr marL="2743200" marR="0" lvl="6"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7pPr>
            <a:lvl8pPr marL="3200400" marR="0" lvl="7"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8pPr>
            <a:lvl9pPr marL="3657600" marR="0" lvl="8"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9pPr>
          </a:lstStyle>
          <a:p>
            <a:endParaRPr/>
          </a:p>
        </p:txBody>
      </p:sp>
      <p:sp>
        <p:nvSpPr>
          <p:cNvPr id="153" name="Shape 153"/>
          <p:cNvSpPr txBox="1">
            <a:spLocks noGrp="1"/>
          </p:cNvSpPr>
          <p:nvPr>
            <p:ph type="sldNum" idx="12"/>
          </p:nvPr>
        </p:nvSpPr>
        <p:spPr>
          <a:xfrm>
            <a:off x="10566400" y="6356351"/>
            <a:ext cx="1016000" cy="365125"/>
          </a:xfrm>
          <a:prstGeom prst="rect">
            <a:avLst/>
          </a:prstGeom>
          <a:noFill/>
          <a:ln>
            <a:noFill/>
          </a:ln>
        </p:spPr>
        <p:txBody>
          <a:bodyPr lIns="0" tIns="0" rIns="0" bIns="0" anchor="b" anchorCtr="0">
            <a:noAutofit/>
          </a:bodyPr>
          <a:lstStyle/>
          <a:p>
            <a:pPr marL="0" marR="0" lvl="0" indent="0" algn="r" rtl="0">
              <a:spcBef>
                <a:spcPts val="0"/>
              </a:spcBef>
              <a:buSzPct val="25000"/>
              <a:buNone/>
            </a:pPr>
            <a:fld id="{00000000-1234-1234-1234-123412341234}" type="slidenum">
              <a:rPr lang="en-US" sz="1200">
                <a:solidFill>
                  <a:srgbClr val="035C75"/>
                </a:solidFill>
                <a:latin typeface="Merriweather"/>
                <a:ea typeface="Merriweather"/>
                <a:cs typeface="Merriweather"/>
                <a:sym typeface="Merriweather"/>
              </a:rPr>
              <a:t>‹#›</a:t>
            </a:fld>
            <a:endParaRPr lang="en-US" sz="1200">
              <a:solidFill>
                <a:srgbClr val="035C75"/>
              </a:solidFill>
              <a:latin typeface="Merriweather"/>
              <a:ea typeface="Merriweather"/>
              <a:cs typeface="Merriweather"/>
              <a:sym typeface="Merriweathe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54"/>
        <p:cNvGrpSpPr/>
        <p:nvPr/>
      </p:nvGrpSpPr>
      <p:grpSpPr>
        <a:xfrm>
          <a:off x="0" y="0"/>
          <a:ext cx="0" cy="0"/>
          <a:chOff x="0" y="0"/>
          <a:chExt cx="0" cy="0"/>
        </a:xfrm>
      </p:grpSpPr>
      <p:sp>
        <p:nvSpPr>
          <p:cNvPr id="155" name="Shape 155"/>
          <p:cNvSpPr txBox="1">
            <a:spLocks noGrp="1"/>
          </p:cNvSpPr>
          <p:nvPr>
            <p:ph type="title"/>
          </p:nvPr>
        </p:nvSpPr>
        <p:spPr>
          <a:xfrm>
            <a:off x="609600" y="704087"/>
            <a:ext cx="10972799" cy="11430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2"/>
              </a:buClr>
              <a:buFont typeface="Arial"/>
              <a:buNone/>
              <a:defRPr sz="5000" b="0" i="0" u="none" strike="noStrike" cap="none">
                <a:solidFill>
                  <a:schemeClr val="dk2"/>
                </a:solidFill>
                <a:latin typeface="Arial"/>
                <a:ea typeface="Arial"/>
                <a:cs typeface="Arial"/>
                <a:sym typeface="Arial"/>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56" name="Shape 156"/>
          <p:cNvSpPr txBox="1">
            <a:spLocks noGrp="1"/>
          </p:cNvSpPr>
          <p:nvPr>
            <p:ph type="body" idx="1"/>
          </p:nvPr>
        </p:nvSpPr>
        <p:spPr>
          <a:xfrm>
            <a:off x="609600" y="1855248"/>
            <a:ext cx="5386916" cy="659352"/>
          </a:xfrm>
          <a:prstGeom prst="rect">
            <a:avLst/>
          </a:prstGeom>
          <a:noFill/>
          <a:ln>
            <a:noFill/>
          </a:ln>
        </p:spPr>
        <p:txBody>
          <a:bodyPr lIns="91425" tIns="91425" rIns="91425" bIns="91425" anchor="ctr" anchorCtr="0"/>
          <a:lstStyle>
            <a:lvl1pPr marL="0" marR="0" lvl="0" indent="0" algn="l" rtl="0">
              <a:lnSpc>
                <a:spcPct val="100000"/>
              </a:lnSpc>
              <a:spcBef>
                <a:spcPts val="480"/>
              </a:spcBef>
              <a:spcAft>
                <a:spcPts val="0"/>
              </a:spcAft>
              <a:buClr>
                <a:schemeClr val="accent3"/>
              </a:buClr>
              <a:buFont typeface="Noto Sans"/>
              <a:buNone/>
              <a:defRPr sz="2400" b="1" i="0" u="none" strike="noStrike" cap="none">
                <a:solidFill>
                  <a:schemeClr val="dk2"/>
                </a:solidFill>
                <a:latin typeface="Merriweather"/>
                <a:ea typeface="Merriweather"/>
                <a:cs typeface="Merriweather"/>
                <a:sym typeface="Merriweather"/>
              </a:defRPr>
            </a:lvl1pPr>
            <a:lvl2pPr marL="640080" marR="0" lvl="1" indent="-259080" algn="l" rtl="0">
              <a:lnSpc>
                <a:spcPct val="100000"/>
              </a:lnSpc>
              <a:spcBef>
                <a:spcPts val="400"/>
              </a:spcBef>
              <a:spcAft>
                <a:spcPts val="0"/>
              </a:spcAft>
              <a:buClr>
                <a:schemeClr val="accent1"/>
              </a:buClr>
              <a:buFont typeface="Noto Sans"/>
              <a:buNone/>
              <a:defRPr sz="2000" b="1" i="0" u="none" strike="noStrike" cap="none">
                <a:solidFill>
                  <a:schemeClr val="dk1"/>
                </a:solidFill>
                <a:latin typeface="Merriweather"/>
                <a:ea typeface="Merriweather"/>
                <a:cs typeface="Merriweather"/>
                <a:sym typeface="Merriweather"/>
              </a:defRPr>
            </a:lvl2pPr>
            <a:lvl3pPr marL="914400" marR="0" lvl="2" indent="-254000" algn="l" rtl="0">
              <a:lnSpc>
                <a:spcPct val="100000"/>
              </a:lnSpc>
              <a:spcBef>
                <a:spcPts val="360"/>
              </a:spcBef>
              <a:spcAft>
                <a:spcPts val="0"/>
              </a:spcAft>
              <a:buClr>
                <a:schemeClr val="accent2"/>
              </a:buClr>
              <a:buFont typeface="Noto Sans"/>
              <a:buNone/>
              <a:defRPr sz="1800" b="1" i="0" u="none" strike="noStrike" cap="none">
                <a:solidFill>
                  <a:schemeClr val="dk1"/>
                </a:solidFill>
                <a:latin typeface="Merriweather"/>
                <a:ea typeface="Merriweather"/>
                <a:cs typeface="Merriweather"/>
                <a:sym typeface="Merriweather"/>
              </a:defRPr>
            </a:lvl3pPr>
            <a:lvl4pPr marL="1188720" marR="0" lvl="3" indent="-210819" algn="l" rtl="0">
              <a:lnSpc>
                <a:spcPct val="100000"/>
              </a:lnSpc>
              <a:spcBef>
                <a:spcPts val="320"/>
              </a:spcBef>
              <a:spcAft>
                <a:spcPts val="0"/>
              </a:spcAft>
              <a:buClr>
                <a:schemeClr val="accent3"/>
              </a:buClr>
              <a:buFont typeface="Noto Sans"/>
              <a:buNone/>
              <a:defRPr sz="1600" b="1" i="0" u="none" strike="noStrike" cap="none">
                <a:solidFill>
                  <a:schemeClr val="dk1"/>
                </a:solidFill>
                <a:latin typeface="Merriweather"/>
                <a:ea typeface="Merriweather"/>
                <a:cs typeface="Merriweather"/>
                <a:sym typeface="Merriweather"/>
              </a:defRPr>
            </a:lvl4pPr>
            <a:lvl5pPr marL="1463040" marR="0" lvl="4" indent="-218439" algn="l" rtl="0">
              <a:lnSpc>
                <a:spcPct val="100000"/>
              </a:lnSpc>
              <a:spcBef>
                <a:spcPts val="320"/>
              </a:spcBef>
              <a:spcAft>
                <a:spcPts val="0"/>
              </a:spcAft>
              <a:buClr>
                <a:schemeClr val="accent4"/>
              </a:buClr>
              <a:buFont typeface="Noto Sans"/>
              <a:buNone/>
              <a:defRPr sz="1600" b="1" i="0" u="none" strike="noStrike" cap="none">
                <a:solidFill>
                  <a:schemeClr val="dk1"/>
                </a:solidFill>
                <a:latin typeface="Merriweather"/>
                <a:ea typeface="Merriweather"/>
                <a:cs typeface="Merriweather"/>
                <a:sym typeface="Merriweather"/>
              </a:defRPr>
            </a:lvl5pPr>
            <a:lvl6pPr marL="1737360" marR="0" lvl="5" indent="-33021" algn="l" rtl="0">
              <a:lnSpc>
                <a:spcPct val="100000"/>
              </a:lnSpc>
              <a:spcBef>
                <a:spcPts val="360"/>
              </a:spcBef>
              <a:spcAft>
                <a:spcPts val="0"/>
              </a:spcAft>
              <a:buClr>
                <a:schemeClr val="accent5"/>
              </a:buClr>
              <a:buSzPct val="79999"/>
              <a:buFont typeface="Noto Sans"/>
              <a:buChar char="●"/>
              <a:defRPr sz="1800" b="0" i="0" u="none" strike="noStrike" cap="none">
                <a:solidFill>
                  <a:schemeClr val="dk1"/>
                </a:solidFill>
                <a:latin typeface="Merriweather"/>
                <a:ea typeface="Merriweather"/>
                <a:cs typeface="Merriweather"/>
                <a:sym typeface="Merriweather"/>
              </a:defRPr>
            </a:lvl6pPr>
            <a:lvl7pPr marL="1920240" marR="0" lvl="6" indent="-35560" algn="l" rtl="0">
              <a:lnSpc>
                <a:spcPct val="100000"/>
              </a:lnSpc>
              <a:spcBef>
                <a:spcPts val="320"/>
              </a:spcBef>
              <a:spcAft>
                <a:spcPts val="0"/>
              </a:spcAft>
              <a:buClr>
                <a:schemeClr val="accent6"/>
              </a:buClr>
              <a:buSzPct val="80000"/>
              <a:buFont typeface="Noto Sans"/>
              <a:buChar char="●"/>
              <a:defRPr sz="1600" b="0" i="0" u="none" strike="noStrike" cap="none">
                <a:solidFill>
                  <a:schemeClr val="dk1"/>
                </a:solidFill>
                <a:latin typeface="Merriweather"/>
                <a:ea typeface="Merriweather"/>
                <a:cs typeface="Merriweather"/>
                <a:sym typeface="Merriweather"/>
              </a:defRPr>
            </a:lvl7pPr>
            <a:lvl8pPr marL="2194560" marR="0" lvl="7" indent="15239" algn="l" rtl="0">
              <a:lnSpc>
                <a:spcPct val="100000"/>
              </a:lnSpc>
              <a:spcBef>
                <a:spcPts val="320"/>
              </a:spcBef>
              <a:spcAft>
                <a:spcPts val="0"/>
              </a:spcAft>
              <a:buClr>
                <a:schemeClr val="dk2"/>
              </a:buClr>
              <a:buSzPct val="100000"/>
              <a:buFont typeface="Merriweather"/>
              <a:buChar char="•"/>
              <a:defRPr sz="1600" b="0" i="0" u="none" strike="noStrike" cap="none">
                <a:solidFill>
                  <a:schemeClr val="dk1"/>
                </a:solidFill>
                <a:latin typeface="Merriweather"/>
                <a:ea typeface="Merriweather"/>
                <a:cs typeface="Merriweather"/>
                <a:sym typeface="Merriweather"/>
              </a:defRPr>
            </a:lvl8pPr>
            <a:lvl9pPr marL="2468880" marR="0" lvl="8" indent="-5079" algn="l" rtl="0">
              <a:lnSpc>
                <a:spcPct val="100000"/>
              </a:lnSpc>
              <a:spcBef>
                <a:spcPts val="280"/>
              </a:spcBef>
              <a:spcAft>
                <a:spcPts val="0"/>
              </a:spcAft>
              <a:buClr>
                <a:schemeClr val="dk2"/>
              </a:buClr>
              <a:buSzPct val="100000"/>
              <a:buFont typeface="Merriweather"/>
              <a:buChar char="•"/>
              <a:defRPr sz="1400" b="0" i="0" u="none" strike="noStrike" cap="none">
                <a:solidFill>
                  <a:schemeClr val="dk1"/>
                </a:solidFill>
                <a:latin typeface="Merriweather"/>
                <a:ea typeface="Merriweather"/>
                <a:cs typeface="Merriweather"/>
                <a:sym typeface="Merriweather"/>
              </a:defRPr>
            </a:lvl9pPr>
          </a:lstStyle>
          <a:p>
            <a:endParaRPr/>
          </a:p>
        </p:txBody>
      </p:sp>
      <p:sp>
        <p:nvSpPr>
          <p:cNvPr id="157" name="Shape 157"/>
          <p:cNvSpPr txBox="1">
            <a:spLocks noGrp="1"/>
          </p:cNvSpPr>
          <p:nvPr>
            <p:ph type="body" idx="2"/>
          </p:nvPr>
        </p:nvSpPr>
        <p:spPr>
          <a:xfrm>
            <a:off x="6193367" y="1859758"/>
            <a:ext cx="5389032" cy="654843"/>
          </a:xfrm>
          <a:prstGeom prst="rect">
            <a:avLst/>
          </a:prstGeom>
          <a:noFill/>
          <a:ln>
            <a:noFill/>
          </a:ln>
        </p:spPr>
        <p:txBody>
          <a:bodyPr lIns="91425" tIns="91425" rIns="91425" bIns="91425" anchor="ctr" anchorCtr="0"/>
          <a:lstStyle>
            <a:lvl1pPr marL="0" marR="0" lvl="0" indent="0" algn="l" rtl="0">
              <a:lnSpc>
                <a:spcPct val="100000"/>
              </a:lnSpc>
              <a:spcBef>
                <a:spcPts val="480"/>
              </a:spcBef>
              <a:spcAft>
                <a:spcPts val="0"/>
              </a:spcAft>
              <a:buClr>
                <a:schemeClr val="accent3"/>
              </a:buClr>
              <a:buFont typeface="Noto Sans"/>
              <a:buNone/>
              <a:defRPr sz="2400" b="1" i="0" u="none" strike="noStrike" cap="none">
                <a:solidFill>
                  <a:schemeClr val="dk2"/>
                </a:solidFill>
                <a:latin typeface="Merriweather"/>
                <a:ea typeface="Merriweather"/>
                <a:cs typeface="Merriweather"/>
                <a:sym typeface="Merriweather"/>
              </a:defRPr>
            </a:lvl1pPr>
            <a:lvl2pPr marL="640080" marR="0" lvl="1" indent="-259080" algn="l" rtl="0">
              <a:lnSpc>
                <a:spcPct val="100000"/>
              </a:lnSpc>
              <a:spcBef>
                <a:spcPts val="400"/>
              </a:spcBef>
              <a:spcAft>
                <a:spcPts val="0"/>
              </a:spcAft>
              <a:buClr>
                <a:schemeClr val="accent1"/>
              </a:buClr>
              <a:buFont typeface="Noto Sans"/>
              <a:buNone/>
              <a:defRPr sz="2000" b="1" i="0" u="none" strike="noStrike" cap="none">
                <a:solidFill>
                  <a:schemeClr val="dk1"/>
                </a:solidFill>
                <a:latin typeface="Merriweather"/>
                <a:ea typeface="Merriweather"/>
                <a:cs typeface="Merriweather"/>
                <a:sym typeface="Merriweather"/>
              </a:defRPr>
            </a:lvl2pPr>
            <a:lvl3pPr marL="914400" marR="0" lvl="2" indent="-254000" algn="l" rtl="0">
              <a:lnSpc>
                <a:spcPct val="100000"/>
              </a:lnSpc>
              <a:spcBef>
                <a:spcPts val="360"/>
              </a:spcBef>
              <a:spcAft>
                <a:spcPts val="0"/>
              </a:spcAft>
              <a:buClr>
                <a:schemeClr val="accent2"/>
              </a:buClr>
              <a:buFont typeface="Noto Sans"/>
              <a:buNone/>
              <a:defRPr sz="1800" b="1" i="0" u="none" strike="noStrike" cap="none">
                <a:solidFill>
                  <a:schemeClr val="dk1"/>
                </a:solidFill>
                <a:latin typeface="Merriweather"/>
                <a:ea typeface="Merriweather"/>
                <a:cs typeface="Merriweather"/>
                <a:sym typeface="Merriweather"/>
              </a:defRPr>
            </a:lvl3pPr>
            <a:lvl4pPr marL="1188720" marR="0" lvl="3" indent="-210819" algn="l" rtl="0">
              <a:lnSpc>
                <a:spcPct val="100000"/>
              </a:lnSpc>
              <a:spcBef>
                <a:spcPts val="320"/>
              </a:spcBef>
              <a:spcAft>
                <a:spcPts val="0"/>
              </a:spcAft>
              <a:buClr>
                <a:schemeClr val="accent3"/>
              </a:buClr>
              <a:buFont typeface="Noto Sans"/>
              <a:buNone/>
              <a:defRPr sz="1600" b="1" i="0" u="none" strike="noStrike" cap="none">
                <a:solidFill>
                  <a:schemeClr val="dk1"/>
                </a:solidFill>
                <a:latin typeface="Merriweather"/>
                <a:ea typeface="Merriweather"/>
                <a:cs typeface="Merriweather"/>
                <a:sym typeface="Merriweather"/>
              </a:defRPr>
            </a:lvl4pPr>
            <a:lvl5pPr marL="1463040" marR="0" lvl="4" indent="-218439" algn="l" rtl="0">
              <a:lnSpc>
                <a:spcPct val="100000"/>
              </a:lnSpc>
              <a:spcBef>
                <a:spcPts val="320"/>
              </a:spcBef>
              <a:spcAft>
                <a:spcPts val="0"/>
              </a:spcAft>
              <a:buClr>
                <a:schemeClr val="accent4"/>
              </a:buClr>
              <a:buFont typeface="Noto Sans"/>
              <a:buNone/>
              <a:defRPr sz="1600" b="1" i="0" u="none" strike="noStrike" cap="none">
                <a:solidFill>
                  <a:schemeClr val="dk1"/>
                </a:solidFill>
                <a:latin typeface="Merriweather"/>
                <a:ea typeface="Merriweather"/>
                <a:cs typeface="Merriweather"/>
                <a:sym typeface="Merriweather"/>
              </a:defRPr>
            </a:lvl5pPr>
            <a:lvl6pPr marL="1737360" marR="0" lvl="5" indent="-33021" algn="l" rtl="0">
              <a:lnSpc>
                <a:spcPct val="100000"/>
              </a:lnSpc>
              <a:spcBef>
                <a:spcPts val="360"/>
              </a:spcBef>
              <a:spcAft>
                <a:spcPts val="0"/>
              </a:spcAft>
              <a:buClr>
                <a:schemeClr val="accent5"/>
              </a:buClr>
              <a:buSzPct val="79999"/>
              <a:buFont typeface="Noto Sans"/>
              <a:buChar char="●"/>
              <a:defRPr sz="1800" b="0" i="0" u="none" strike="noStrike" cap="none">
                <a:solidFill>
                  <a:schemeClr val="dk1"/>
                </a:solidFill>
                <a:latin typeface="Merriweather"/>
                <a:ea typeface="Merriweather"/>
                <a:cs typeface="Merriweather"/>
                <a:sym typeface="Merriweather"/>
              </a:defRPr>
            </a:lvl6pPr>
            <a:lvl7pPr marL="1920240" marR="0" lvl="6" indent="-35560" algn="l" rtl="0">
              <a:lnSpc>
                <a:spcPct val="100000"/>
              </a:lnSpc>
              <a:spcBef>
                <a:spcPts val="320"/>
              </a:spcBef>
              <a:spcAft>
                <a:spcPts val="0"/>
              </a:spcAft>
              <a:buClr>
                <a:schemeClr val="accent6"/>
              </a:buClr>
              <a:buSzPct val="80000"/>
              <a:buFont typeface="Noto Sans"/>
              <a:buChar char="●"/>
              <a:defRPr sz="1600" b="0" i="0" u="none" strike="noStrike" cap="none">
                <a:solidFill>
                  <a:schemeClr val="dk1"/>
                </a:solidFill>
                <a:latin typeface="Merriweather"/>
                <a:ea typeface="Merriweather"/>
                <a:cs typeface="Merriweather"/>
                <a:sym typeface="Merriweather"/>
              </a:defRPr>
            </a:lvl7pPr>
            <a:lvl8pPr marL="2194560" marR="0" lvl="7" indent="15239" algn="l" rtl="0">
              <a:lnSpc>
                <a:spcPct val="100000"/>
              </a:lnSpc>
              <a:spcBef>
                <a:spcPts val="320"/>
              </a:spcBef>
              <a:spcAft>
                <a:spcPts val="0"/>
              </a:spcAft>
              <a:buClr>
                <a:schemeClr val="dk2"/>
              </a:buClr>
              <a:buSzPct val="100000"/>
              <a:buFont typeface="Merriweather"/>
              <a:buChar char="•"/>
              <a:defRPr sz="1600" b="0" i="0" u="none" strike="noStrike" cap="none">
                <a:solidFill>
                  <a:schemeClr val="dk1"/>
                </a:solidFill>
                <a:latin typeface="Merriweather"/>
                <a:ea typeface="Merriweather"/>
                <a:cs typeface="Merriweather"/>
                <a:sym typeface="Merriweather"/>
              </a:defRPr>
            </a:lvl8pPr>
            <a:lvl9pPr marL="2468880" marR="0" lvl="8" indent="-5079" algn="l" rtl="0">
              <a:lnSpc>
                <a:spcPct val="100000"/>
              </a:lnSpc>
              <a:spcBef>
                <a:spcPts val="280"/>
              </a:spcBef>
              <a:spcAft>
                <a:spcPts val="0"/>
              </a:spcAft>
              <a:buClr>
                <a:schemeClr val="dk2"/>
              </a:buClr>
              <a:buSzPct val="100000"/>
              <a:buFont typeface="Merriweather"/>
              <a:buChar char="•"/>
              <a:defRPr sz="1400" b="0" i="0" u="none" strike="noStrike" cap="none">
                <a:solidFill>
                  <a:schemeClr val="dk1"/>
                </a:solidFill>
                <a:latin typeface="Merriweather"/>
                <a:ea typeface="Merriweather"/>
                <a:cs typeface="Merriweather"/>
                <a:sym typeface="Merriweather"/>
              </a:defRPr>
            </a:lvl9pPr>
          </a:lstStyle>
          <a:p>
            <a:endParaRPr/>
          </a:p>
        </p:txBody>
      </p:sp>
      <p:sp>
        <p:nvSpPr>
          <p:cNvPr id="158" name="Shape 158"/>
          <p:cNvSpPr txBox="1">
            <a:spLocks noGrp="1"/>
          </p:cNvSpPr>
          <p:nvPr>
            <p:ph type="body" idx="3"/>
          </p:nvPr>
        </p:nvSpPr>
        <p:spPr>
          <a:xfrm>
            <a:off x="609600" y="2514600"/>
            <a:ext cx="5386916" cy="3845720"/>
          </a:xfrm>
          <a:prstGeom prst="rect">
            <a:avLst/>
          </a:prstGeom>
          <a:noFill/>
          <a:ln>
            <a:noFill/>
          </a:ln>
        </p:spPr>
        <p:txBody>
          <a:bodyPr lIns="91425" tIns="91425" rIns="91425" bIns="91425" anchor="t" anchorCtr="0"/>
          <a:lstStyle>
            <a:lvl1pPr marL="274320" marR="0" lvl="0" indent="-14604" algn="l" rtl="0">
              <a:lnSpc>
                <a:spcPct val="100000"/>
              </a:lnSpc>
              <a:spcBef>
                <a:spcPts val="440"/>
              </a:spcBef>
              <a:spcAft>
                <a:spcPts val="0"/>
              </a:spcAft>
              <a:buClr>
                <a:schemeClr val="accent3"/>
              </a:buClr>
              <a:buSzPct val="95000"/>
              <a:buFont typeface="Noto Sans"/>
              <a:buChar char="●"/>
              <a:defRPr sz="2200" b="0" i="0" u="none" strike="noStrike" cap="none">
                <a:solidFill>
                  <a:schemeClr val="dk1"/>
                </a:solidFill>
                <a:latin typeface="Merriweather"/>
                <a:ea typeface="Merriweather"/>
                <a:cs typeface="Merriweather"/>
                <a:sym typeface="Merriweather"/>
              </a:defRPr>
            </a:lvl1pPr>
            <a:lvl2pPr marL="640080" marR="0" lvl="1" indent="-49530" algn="l" rtl="0">
              <a:lnSpc>
                <a:spcPct val="100000"/>
              </a:lnSpc>
              <a:spcBef>
                <a:spcPts val="400"/>
              </a:spcBef>
              <a:spcAft>
                <a:spcPts val="0"/>
              </a:spcAft>
              <a:buClr>
                <a:schemeClr val="accent1"/>
              </a:buClr>
              <a:buSzPct val="85000"/>
              <a:buFont typeface="Noto Sans"/>
              <a:buChar char="●"/>
              <a:defRPr sz="2000" b="0" i="0" u="none" strike="noStrike" cap="none">
                <a:solidFill>
                  <a:schemeClr val="dk1"/>
                </a:solidFill>
                <a:latin typeface="Merriweather"/>
                <a:ea typeface="Merriweather"/>
                <a:cs typeface="Merriweather"/>
                <a:sym typeface="Merriweather"/>
              </a:defRPr>
            </a:lvl2pPr>
            <a:lvl3pPr marL="914400" marR="0" lvl="2" indent="-97789" algn="l" rtl="0">
              <a:lnSpc>
                <a:spcPct val="100000"/>
              </a:lnSpc>
              <a:spcBef>
                <a:spcPts val="360"/>
              </a:spcBef>
              <a:spcAft>
                <a:spcPts val="0"/>
              </a:spcAft>
              <a:buClr>
                <a:schemeClr val="accent2"/>
              </a:buClr>
              <a:buSzPct val="70000"/>
              <a:buFont typeface="Noto Sans"/>
              <a:buChar char="●"/>
              <a:defRPr sz="1800" b="0" i="0" u="none" strike="noStrike" cap="none">
                <a:solidFill>
                  <a:schemeClr val="dk1"/>
                </a:solidFill>
                <a:latin typeface="Merriweather"/>
                <a:ea typeface="Merriweather"/>
                <a:cs typeface="Merriweather"/>
                <a:sym typeface="Merriweather"/>
              </a:defRPr>
            </a:lvl3pPr>
            <a:lvl4pPr marL="1188720" marR="0" lvl="3" indent="-81280" algn="l" rtl="0">
              <a:lnSpc>
                <a:spcPct val="100000"/>
              </a:lnSpc>
              <a:spcBef>
                <a:spcPts val="320"/>
              </a:spcBef>
              <a:spcAft>
                <a:spcPts val="0"/>
              </a:spcAft>
              <a:buClr>
                <a:schemeClr val="accent3"/>
              </a:buClr>
              <a:buSzPct val="64999"/>
              <a:buFont typeface="Noto Sans"/>
              <a:buChar char="●"/>
              <a:defRPr sz="1600" b="0" i="0" u="none" strike="noStrike" cap="none">
                <a:solidFill>
                  <a:schemeClr val="dk1"/>
                </a:solidFill>
                <a:latin typeface="Merriweather"/>
                <a:ea typeface="Merriweather"/>
                <a:cs typeface="Merriweather"/>
                <a:sym typeface="Merriweather"/>
              </a:defRPr>
            </a:lvl4pPr>
            <a:lvl5pPr marL="1463040" marR="0" lvl="4" indent="-88900" algn="l" rtl="0">
              <a:lnSpc>
                <a:spcPct val="100000"/>
              </a:lnSpc>
              <a:spcBef>
                <a:spcPts val="320"/>
              </a:spcBef>
              <a:spcAft>
                <a:spcPts val="0"/>
              </a:spcAft>
              <a:buClr>
                <a:schemeClr val="accent4"/>
              </a:buClr>
              <a:buSzPct val="64999"/>
              <a:buFont typeface="Noto Sans"/>
              <a:buChar char="●"/>
              <a:defRPr sz="1600" b="0" i="0" u="none" strike="noStrike" cap="none">
                <a:solidFill>
                  <a:schemeClr val="dk1"/>
                </a:solidFill>
                <a:latin typeface="Merriweather"/>
                <a:ea typeface="Merriweather"/>
                <a:cs typeface="Merriweather"/>
                <a:sym typeface="Merriweather"/>
              </a:defRPr>
            </a:lvl5pPr>
            <a:lvl6pPr marL="1737360" marR="0" lvl="5" indent="-33021" algn="l" rtl="0">
              <a:lnSpc>
                <a:spcPct val="100000"/>
              </a:lnSpc>
              <a:spcBef>
                <a:spcPts val="360"/>
              </a:spcBef>
              <a:spcAft>
                <a:spcPts val="0"/>
              </a:spcAft>
              <a:buClr>
                <a:schemeClr val="accent5"/>
              </a:buClr>
              <a:buSzPct val="79999"/>
              <a:buFont typeface="Noto Sans"/>
              <a:buChar char="●"/>
              <a:defRPr sz="1800" b="0" i="0" u="none" strike="noStrike" cap="none">
                <a:solidFill>
                  <a:schemeClr val="dk1"/>
                </a:solidFill>
                <a:latin typeface="Merriweather"/>
                <a:ea typeface="Merriweather"/>
                <a:cs typeface="Merriweather"/>
                <a:sym typeface="Merriweather"/>
              </a:defRPr>
            </a:lvl6pPr>
            <a:lvl7pPr marL="1920240" marR="0" lvl="6" indent="-35560" algn="l" rtl="0">
              <a:lnSpc>
                <a:spcPct val="100000"/>
              </a:lnSpc>
              <a:spcBef>
                <a:spcPts val="320"/>
              </a:spcBef>
              <a:spcAft>
                <a:spcPts val="0"/>
              </a:spcAft>
              <a:buClr>
                <a:schemeClr val="accent6"/>
              </a:buClr>
              <a:buSzPct val="80000"/>
              <a:buFont typeface="Noto Sans"/>
              <a:buChar char="●"/>
              <a:defRPr sz="1600" b="0" i="0" u="none" strike="noStrike" cap="none">
                <a:solidFill>
                  <a:schemeClr val="dk1"/>
                </a:solidFill>
                <a:latin typeface="Merriweather"/>
                <a:ea typeface="Merriweather"/>
                <a:cs typeface="Merriweather"/>
                <a:sym typeface="Merriweather"/>
              </a:defRPr>
            </a:lvl7pPr>
            <a:lvl8pPr marL="2194560" marR="0" lvl="7" indent="15239" algn="l" rtl="0">
              <a:lnSpc>
                <a:spcPct val="100000"/>
              </a:lnSpc>
              <a:spcBef>
                <a:spcPts val="320"/>
              </a:spcBef>
              <a:spcAft>
                <a:spcPts val="0"/>
              </a:spcAft>
              <a:buClr>
                <a:schemeClr val="dk2"/>
              </a:buClr>
              <a:buSzPct val="100000"/>
              <a:buFont typeface="Merriweather"/>
              <a:buChar char="•"/>
              <a:defRPr sz="1600" b="0" i="0" u="none" strike="noStrike" cap="none">
                <a:solidFill>
                  <a:schemeClr val="dk1"/>
                </a:solidFill>
                <a:latin typeface="Merriweather"/>
                <a:ea typeface="Merriweather"/>
                <a:cs typeface="Merriweather"/>
                <a:sym typeface="Merriweather"/>
              </a:defRPr>
            </a:lvl8pPr>
            <a:lvl9pPr marL="2468880" marR="0" lvl="8" indent="-5079" algn="l" rtl="0">
              <a:lnSpc>
                <a:spcPct val="100000"/>
              </a:lnSpc>
              <a:spcBef>
                <a:spcPts val="280"/>
              </a:spcBef>
              <a:spcAft>
                <a:spcPts val="0"/>
              </a:spcAft>
              <a:buClr>
                <a:schemeClr val="dk2"/>
              </a:buClr>
              <a:buSzPct val="100000"/>
              <a:buFont typeface="Merriweather"/>
              <a:buChar char="•"/>
              <a:defRPr sz="1400" b="0" i="0" u="none" strike="noStrike" cap="none">
                <a:solidFill>
                  <a:schemeClr val="dk1"/>
                </a:solidFill>
                <a:latin typeface="Merriweather"/>
                <a:ea typeface="Merriweather"/>
                <a:cs typeface="Merriweather"/>
                <a:sym typeface="Merriweather"/>
              </a:defRPr>
            </a:lvl9pPr>
          </a:lstStyle>
          <a:p>
            <a:endParaRPr/>
          </a:p>
        </p:txBody>
      </p:sp>
      <p:sp>
        <p:nvSpPr>
          <p:cNvPr id="159" name="Shape 159"/>
          <p:cNvSpPr txBox="1">
            <a:spLocks noGrp="1"/>
          </p:cNvSpPr>
          <p:nvPr>
            <p:ph type="body" idx="4"/>
          </p:nvPr>
        </p:nvSpPr>
        <p:spPr>
          <a:xfrm>
            <a:off x="6193367" y="2514600"/>
            <a:ext cx="5389032" cy="3845720"/>
          </a:xfrm>
          <a:prstGeom prst="rect">
            <a:avLst/>
          </a:prstGeom>
          <a:noFill/>
          <a:ln>
            <a:noFill/>
          </a:ln>
        </p:spPr>
        <p:txBody>
          <a:bodyPr lIns="91425" tIns="91425" rIns="91425" bIns="91425" anchor="t" anchorCtr="0"/>
          <a:lstStyle>
            <a:lvl1pPr marL="274320" marR="0" lvl="0" indent="-14604" algn="l" rtl="0">
              <a:lnSpc>
                <a:spcPct val="100000"/>
              </a:lnSpc>
              <a:spcBef>
                <a:spcPts val="440"/>
              </a:spcBef>
              <a:spcAft>
                <a:spcPts val="0"/>
              </a:spcAft>
              <a:buClr>
                <a:schemeClr val="accent3"/>
              </a:buClr>
              <a:buSzPct val="95000"/>
              <a:buFont typeface="Noto Sans"/>
              <a:buChar char="●"/>
              <a:defRPr sz="2200" b="0" i="0" u="none" strike="noStrike" cap="none">
                <a:solidFill>
                  <a:schemeClr val="dk1"/>
                </a:solidFill>
                <a:latin typeface="Merriweather"/>
                <a:ea typeface="Merriweather"/>
                <a:cs typeface="Merriweather"/>
                <a:sym typeface="Merriweather"/>
              </a:defRPr>
            </a:lvl1pPr>
            <a:lvl2pPr marL="640080" marR="0" lvl="1" indent="-49530" algn="l" rtl="0">
              <a:lnSpc>
                <a:spcPct val="100000"/>
              </a:lnSpc>
              <a:spcBef>
                <a:spcPts val="400"/>
              </a:spcBef>
              <a:spcAft>
                <a:spcPts val="0"/>
              </a:spcAft>
              <a:buClr>
                <a:schemeClr val="accent1"/>
              </a:buClr>
              <a:buSzPct val="85000"/>
              <a:buFont typeface="Noto Sans"/>
              <a:buChar char="●"/>
              <a:defRPr sz="2000" b="0" i="0" u="none" strike="noStrike" cap="none">
                <a:solidFill>
                  <a:schemeClr val="dk1"/>
                </a:solidFill>
                <a:latin typeface="Merriweather"/>
                <a:ea typeface="Merriweather"/>
                <a:cs typeface="Merriweather"/>
                <a:sym typeface="Merriweather"/>
              </a:defRPr>
            </a:lvl2pPr>
            <a:lvl3pPr marL="914400" marR="0" lvl="2" indent="-97789" algn="l" rtl="0">
              <a:lnSpc>
                <a:spcPct val="100000"/>
              </a:lnSpc>
              <a:spcBef>
                <a:spcPts val="360"/>
              </a:spcBef>
              <a:spcAft>
                <a:spcPts val="0"/>
              </a:spcAft>
              <a:buClr>
                <a:schemeClr val="accent2"/>
              </a:buClr>
              <a:buSzPct val="70000"/>
              <a:buFont typeface="Noto Sans"/>
              <a:buChar char="●"/>
              <a:defRPr sz="1800" b="0" i="0" u="none" strike="noStrike" cap="none">
                <a:solidFill>
                  <a:schemeClr val="dk1"/>
                </a:solidFill>
                <a:latin typeface="Merriweather"/>
                <a:ea typeface="Merriweather"/>
                <a:cs typeface="Merriweather"/>
                <a:sym typeface="Merriweather"/>
              </a:defRPr>
            </a:lvl3pPr>
            <a:lvl4pPr marL="1188720" marR="0" lvl="3" indent="-81280" algn="l" rtl="0">
              <a:lnSpc>
                <a:spcPct val="100000"/>
              </a:lnSpc>
              <a:spcBef>
                <a:spcPts val="320"/>
              </a:spcBef>
              <a:spcAft>
                <a:spcPts val="0"/>
              </a:spcAft>
              <a:buClr>
                <a:schemeClr val="accent3"/>
              </a:buClr>
              <a:buSzPct val="64999"/>
              <a:buFont typeface="Noto Sans"/>
              <a:buChar char="●"/>
              <a:defRPr sz="1600" b="0" i="0" u="none" strike="noStrike" cap="none">
                <a:solidFill>
                  <a:schemeClr val="dk1"/>
                </a:solidFill>
                <a:latin typeface="Merriweather"/>
                <a:ea typeface="Merriweather"/>
                <a:cs typeface="Merriweather"/>
                <a:sym typeface="Merriweather"/>
              </a:defRPr>
            </a:lvl4pPr>
            <a:lvl5pPr marL="1463040" marR="0" lvl="4" indent="-88900" algn="l" rtl="0">
              <a:lnSpc>
                <a:spcPct val="100000"/>
              </a:lnSpc>
              <a:spcBef>
                <a:spcPts val="320"/>
              </a:spcBef>
              <a:spcAft>
                <a:spcPts val="0"/>
              </a:spcAft>
              <a:buClr>
                <a:schemeClr val="accent4"/>
              </a:buClr>
              <a:buSzPct val="64999"/>
              <a:buFont typeface="Noto Sans"/>
              <a:buChar char="●"/>
              <a:defRPr sz="1600" b="0" i="0" u="none" strike="noStrike" cap="none">
                <a:solidFill>
                  <a:schemeClr val="dk1"/>
                </a:solidFill>
                <a:latin typeface="Merriweather"/>
                <a:ea typeface="Merriweather"/>
                <a:cs typeface="Merriweather"/>
                <a:sym typeface="Merriweather"/>
              </a:defRPr>
            </a:lvl5pPr>
            <a:lvl6pPr marL="1737360" marR="0" lvl="5" indent="-33021" algn="l" rtl="0">
              <a:lnSpc>
                <a:spcPct val="100000"/>
              </a:lnSpc>
              <a:spcBef>
                <a:spcPts val="360"/>
              </a:spcBef>
              <a:spcAft>
                <a:spcPts val="0"/>
              </a:spcAft>
              <a:buClr>
                <a:schemeClr val="accent5"/>
              </a:buClr>
              <a:buSzPct val="79999"/>
              <a:buFont typeface="Noto Sans"/>
              <a:buChar char="●"/>
              <a:defRPr sz="1800" b="0" i="0" u="none" strike="noStrike" cap="none">
                <a:solidFill>
                  <a:schemeClr val="dk1"/>
                </a:solidFill>
                <a:latin typeface="Merriweather"/>
                <a:ea typeface="Merriweather"/>
                <a:cs typeface="Merriweather"/>
                <a:sym typeface="Merriweather"/>
              </a:defRPr>
            </a:lvl6pPr>
            <a:lvl7pPr marL="1920240" marR="0" lvl="6" indent="-35560" algn="l" rtl="0">
              <a:lnSpc>
                <a:spcPct val="100000"/>
              </a:lnSpc>
              <a:spcBef>
                <a:spcPts val="320"/>
              </a:spcBef>
              <a:spcAft>
                <a:spcPts val="0"/>
              </a:spcAft>
              <a:buClr>
                <a:schemeClr val="accent6"/>
              </a:buClr>
              <a:buSzPct val="80000"/>
              <a:buFont typeface="Noto Sans"/>
              <a:buChar char="●"/>
              <a:defRPr sz="1600" b="0" i="0" u="none" strike="noStrike" cap="none">
                <a:solidFill>
                  <a:schemeClr val="dk1"/>
                </a:solidFill>
                <a:latin typeface="Merriweather"/>
                <a:ea typeface="Merriweather"/>
                <a:cs typeface="Merriweather"/>
                <a:sym typeface="Merriweather"/>
              </a:defRPr>
            </a:lvl7pPr>
            <a:lvl8pPr marL="2194560" marR="0" lvl="7" indent="15239" algn="l" rtl="0">
              <a:lnSpc>
                <a:spcPct val="100000"/>
              </a:lnSpc>
              <a:spcBef>
                <a:spcPts val="320"/>
              </a:spcBef>
              <a:spcAft>
                <a:spcPts val="0"/>
              </a:spcAft>
              <a:buClr>
                <a:schemeClr val="dk2"/>
              </a:buClr>
              <a:buSzPct val="100000"/>
              <a:buFont typeface="Merriweather"/>
              <a:buChar char="•"/>
              <a:defRPr sz="1600" b="0" i="0" u="none" strike="noStrike" cap="none">
                <a:solidFill>
                  <a:schemeClr val="dk1"/>
                </a:solidFill>
                <a:latin typeface="Merriweather"/>
                <a:ea typeface="Merriweather"/>
                <a:cs typeface="Merriweather"/>
                <a:sym typeface="Merriweather"/>
              </a:defRPr>
            </a:lvl8pPr>
            <a:lvl9pPr marL="2468880" marR="0" lvl="8" indent="-5079" algn="l" rtl="0">
              <a:lnSpc>
                <a:spcPct val="100000"/>
              </a:lnSpc>
              <a:spcBef>
                <a:spcPts val="280"/>
              </a:spcBef>
              <a:spcAft>
                <a:spcPts val="0"/>
              </a:spcAft>
              <a:buClr>
                <a:schemeClr val="dk2"/>
              </a:buClr>
              <a:buSzPct val="100000"/>
              <a:buFont typeface="Merriweather"/>
              <a:buChar char="•"/>
              <a:defRPr sz="1400" b="0" i="0" u="none" strike="noStrike" cap="none">
                <a:solidFill>
                  <a:schemeClr val="dk1"/>
                </a:solidFill>
                <a:latin typeface="Merriweather"/>
                <a:ea typeface="Merriweather"/>
                <a:cs typeface="Merriweather"/>
                <a:sym typeface="Merriweather"/>
              </a:defRPr>
            </a:lvl9pPr>
          </a:lstStyle>
          <a:p>
            <a:endParaRPr/>
          </a:p>
        </p:txBody>
      </p:sp>
      <p:sp>
        <p:nvSpPr>
          <p:cNvPr id="160" name="Shape 160"/>
          <p:cNvSpPr txBox="1">
            <a:spLocks noGrp="1"/>
          </p:cNvSpPr>
          <p:nvPr>
            <p:ph type="dt" idx="10"/>
          </p:nvPr>
        </p:nvSpPr>
        <p:spPr>
          <a:xfrm>
            <a:off x="609600" y="6356351"/>
            <a:ext cx="2844798" cy="365125"/>
          </a:xfrm>
          <a:prstGeom prst="rect">
            <a:avLst/>
          </a:prstGeom>
          <a:noFill/>
          <a:ln>
            <a:noFill/>
          </a:ln>
        </p:spPr>
        <p:txBody>
          <a:bodyPr lIns="91425" tIns="91425" rIns="91425" bIns="91425" anchor="b" anchorCtr="0"/>
          <a:lstStyle>
            <a:lvl1pPr marL="0" marR="0" lvl="0" indent="0" algn="l" rtl="0">
              <a:spcBef>
                <a:spcPts val="0"/>
              </a:spcBef>
              <a:buClr>
                <a:srgbClr val="035C75"/>
              </a:buClr>
              <a:buFont typeface="Merriweather"/>
              <a:buNone/>
              <a:defRPr sz="1200">
                <a:solidFill>
                  <a:srgbClr val="035C75"/>
                </a:solidFill>
                <a:latin typeface="Merriweather"/>
                <a:ea typeface="Merriweather"/>
                <a:cs typeface="Merriweather"/>
                <a:sym typeface="Merriweather"/>
              </a:defRPr>
            </a:lvl1pPr>
            <a:lvl2pPr marL="457200" marR="0" lvl="1"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2pPr>
            <a:lvl3pPr marL="914400" marR="0" lvl="2"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3pPr>
            <a:lvl4pPr marL="1371600" marR="0" lvl="3"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4pPr>
            <a:lvl5pPr marL="1828800" marR="0" lvl="4"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5pPr>
            <a:lvl6pPr marL="2286000" marR="0" lvl="5"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6pPr>
            <a:lvl7pPr marL="2743200" marR="0" lvl="6"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7pPr>
            <a:lvl8pPr marL="3200400" marR="0" lvl="7"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8pPr>
            <a:lvl9pPr marL="3657600" marR="0" lvl="8"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9pPr>
          </a:lstStyle>
          <a:p>
            <a:endParaRPr/>
          </a:p>
        </p:txBody>
      </p:sp>
      <p:sp>
        <p:nvSpPr>
          <p:cNvPr id="161" name="Shape 161"/>
          <p:cNvSpPr txBox="1">
            <a:spLocks noGrp="1"/>
          </p:cNvSpPr>
          <p:nvPr>
            <p:ph type="ftr" idx="11"/>
          </p:nvPr>
        </p:nvSpPr>
        <p:spPr>
          <a:xfrm>
            <a:off x="3556001" y="6356351"/>
            <a:ext cx="4470399" cy="365125"/>
          </a:xfrm>
          <a:prstGeom prst="rect">
            <a:avLst/>
          </a:prstGeom>
          <a:noFill/>
          <a:ln>
            <a:noFill/>
          </a:ln>
        </p:spPr>
        <p:txBody>
          <a:bodyPr lIns="91425" tIns="91425" rIns="91425" bIns="91425" anchor="b" anchorCtr="0"/>
          <a:lstStyle>
            <a:lvl1pPr marL="0" marR="0" lvl="0" indent="0" algn="l" rtl="0">
              <a:spcBef>
                <a:spcPts val="0"/>
              </a:spcBef>
              <a:buClr>
                <a:srgbClr val="035C75"/>
              </a:buClr>
              <a:buFont typeface="Merriweather"/>
              <a:buNone/>
              <a:defRPr sz="1200">
                <a:solidFill>
                  <a:srgbClr val="035C75"/>
                </a:solidFill>
                <a:latin typeface="Merriweather"/>
                <a:ea typeface="Merriweather"/>
                <a:cs typeface="Merriweather"/>
                <a:sym typeface="Merriweather"/>
              </a:defRPr>
            </a:lvl1pPr>
            <a:lvl2pPr marL="457200" marR="0" lvl="1"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2pPr>
            <a:lvl3pPr marL="914400" marR="0" lvl="2"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3pPr>
            <a:lvl4pPr marL="1371600" marR="0" lvl="3"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4pPr>
            <a:lvl5pPr marL="1828800" marR="0" lvl="4"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5pPr>
            <a:lvl6pPr marL="2286000" marR="0" lvl="5"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6pPr>
            <a:lvl7pPr marL="2743200" marR="0" lvl="6"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7pPr>
            <a:lvl8pPr marL="3200400" marR="0" lvl="7"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8pPr>
            <a:lvl9pPr marL="3657600" marR="0" lvl="8"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9pPr>
          </a:lstStyle>
          <a:p>
            <a:endParaRPr/>
          </a:p>
        </p:txBody>
      </p:sp>
      <p:sp>
        <p:nvSpPr>
          <p:cNvPr id="162" name="Shape 162"/>
          <p:cNvSpPr txBox="1">
            <a:spLocks noGrp="1"/>
          </p:cNvSpPr>
          <p:nvPr>
            <p:ph type="sldNum" idx="12"/>
          </p:nvPr>
        </p:nvSpPr>
        <p:spPr>
          <a:xfrm>
            <a:off x="10566400" y="6356351"/>
            <a:ext cx="1016000" cy="365125"/>
          </a:xfrm>
          <a:prstGeom prst="rect">
            <a:avLst/>
          </a:prstGeom>
          <a:noFill/>
          <a:ln>
            <a:noFill/>
          </a:ln>
        </p:spPr>
        <p:txBody>
          <a:bodyPr lIns="0" tIns="0" rIns="0" bIns="0" anchor="b" anchorCtr="0">
            <a:noAutofit/>
          </a:bodyPr>
          <a:lstStyle/>
          <a:p>
            <a:pPr marL="0" marR="0" lvl="0" indent="0" algn="r" rtl="0">
              <a:spcBef>
                <a:spcPts val="0"/>
              </a:spcBef>
              <a:buSzPct val="25000"/>
              <a:buNone/>
            </a:pPr>
            <a:fld id="{00000000-1234-1234-1234-123412341234}" type="slidenum">
              <a:rPr lang="en-US" sz="1200">
                <a:solidFill>
                  <a:srgbClr val="035C75"/>
                </a:solidFill>
                <a:latin typeface="Merriweather"/>
                <a:ea typeface="Merriweather"/>
                <a:cs typeface="Merriweather"/>
                <a:sym typeface="Merriweather"/>
              </a:rPr>
              <a:t>‹#›</a:t>
            </a:fld>
            <a:endParaRPr lang="en-US" sz="1200">
              <a:solidFill>
                <a:srgbClr val="035C75"/>
              </a:solidFill>
              <a:latin typeface="Merriweather"/>
              <a:ea typeface="Merriweather"/>
              <a:cs typeface="Merriweather"/>
              <a:sym typeface="Merriweathe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63"/>
        <p:cNvGrpSpPr/>
        <p:nvPr/>
      </p:nvGrpSpPr>
      <p:grpSpPr>
        <a:xfrm>
          <a:off x="0" y="0"/>
          <a:ext cx="0" cy="0"/>
          <a:chOff x="0" y="0"/>
          <a:chExt cx="0" cy="0"/>
        </a:xfrm>
      </p:grpSpPr>
      <p:sp>
        <p:nvSpPr>
          <p:cNvPr id="164" name="Shape 164"/>
          <p:cNvSpPr txBox="1">
            <a:spLocks noGrp="1"/>
          </p:cNvSpPr>
          <p:nvPr>
            <p:ph type="title"/>
          </p:nvPr>
        </p:nvSpPr>
        <p:spPr>
          <a:xfrm>
            <a:off x="609600" y="704087"/>
            <a:ext cx="11074398" cy="11430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2"/>
              </a:buClr>
              <a:buFont typeface="Arial"/>
              <a:buNone/>
              <a:defRPr sz="5000" b="0" i="0" u="none" strike="noStrike" cap="none">
                <a:solidFill>
                  <a:schemeClr val="dk2"/>
                </a:solidFill>
                <a:latin typeface="Arial"/>
                <a:ea typeface="Arial"/>
                <a:cs typeface="Arial"/>
                <a:sym typeface="Arial"/>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65" name="Shape 165"/>
          <p:cNvSpPr txBox="1">
            <a:spLocks noGrp="1"/>
          </p:cNvSpPr>
          <p:nvPr>
            <p:ph type="dt" idx="10"/>
          </p:nvPr>
        </p:nvSpPr>
        <p:spPr>
          <a:xfrm>
            <a:off x="609600" y="6356351"/>
            <a:ext cx="2844798" cy="365125"/>
          </a:xfrm>
          <a:prstGeom prst="rect">
            <a:avLst/>
          </a:prstGeom>
          <a:noFill/>
          <a:ln>
            <a:noFill/>
          </a:ln>
        </p:spPr>
        <p:txBody>
          <a:bodyPr lIns="91425" tIns="91425" rIns="91425" bIns="91425" anchor="b" anchorCtr="0"/>
          <a:lstStyle>
            <a:lvl1pPr marL="0" marR="0" lvl="0" indent="0" algn="l" rtl="0">
              <a:spcBef>
                <a:spcPts val="0"/>
              </a:spcBef>
              <a:buClr>
                <a:srgbClr val="035C75"/>
              </a:buClr>
              <a:buFont typeface="Merriweather"/>
              <a:buNone/>
              <a:defRPr sz="1200">
                <a:solidFill>
                  <a:srgbClr val="035C75"/>
                </a:solidFill>
                <a:latin typeface="Merriweather"/>
                <a:ea typeface="Merriweather"/>
                <a:cs typeface="Merriweather"/>
                <a:sym typeface="Merriweather"/>
              </a:defRPr>
            </a:lvl1pPr>
            <a:lvl2pPr marL="457200" marR="0" lvl="1"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2pPr>
            <a:lvl3pPr marL="914400" marR="0" lvl="2"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3pPr>
            <a:lvl4pPr marL="1371600" marR="0" lvl="3"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4pPr>
            <a:lvl5pPr marL="1828800" marR="0" lvl="4"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5pPr>
            <a:lvl6pPr marL="2286000" marR="0" lvl="5"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6pPr>
            <a:lvl7pPr marL="2743200" marR="0" lvl="6"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7pPr>
            <a:lvl8pPr marL="3200400" marR="0" lvl="7"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8pPr>
            <a:lvl9pPr marL="3657600" marR="0" lvl="8"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9pPr>
          </a:lstStyle>
          <a:p>
            <a:endParaRPr/>
          </a:p>
        </p:txBody>
      </p:sp>
      <p:sp>
        <p:nvSpPr>
          <p:cNvPr id="166" name="Shape 166"/>
          <p:cNvSpPr txBox="1">
            <a:spLocks noGrp="1"/>
          </p:cNvSpPr>
          <p:nvPr>
            <p:ph type="ftr" idx="11"/>
          </p:nvPr>
        </p:nvSpPr>
        <p:spPr>
          <a:xfrm>
            <a:off x="3556001" y="6356351"/>
            <a:ext cx="4470399" cy="365125"/>
          </a:xfrm>
          <a:prstGeom prst="rect">
            <a:avLst/>
          </a:prstGeom>
          <a:noFill/>
          <a:ln>
            <a:noFill/>
          </a:ln>
        </p:spPr>
        <p:txBody>
          <a:bodyPr lIns="91425" tIns="91425" rIns="91425" bIns="91425" anchor="b" anchorCtr="0"/>
          <a:lstStyle>
            <a:lvl1pPr marL="0" marR="0" lvl="0" indent="0" algn="l" rtl="0">
              <a:spcBef>
                <a:spcPts val="0"/>
              </a:spcBef>
              <a:buClr>
                <a:srgbClr val="035C75"/>
              </a:buClr>
              <a:buFont typeface="Merriweather"/>
              <a:buNone/>
              <a:defRPr sz="1200">
                <a:solidFill>
                  <a:srgbClr val="035C75"/>
                </a:solidFill>
                <a:latin typeface="Merriweather"/>
                <a:ea typeface="Merriweather"/>
                <a:cs typeface="Merriweather"/>
                <a:sym typeface="Merriweather"/>
              </a:defRPr>
            </a:lvl1pPr>
            <a:lvl2pPr marL="457200" marR="0" lvl="1"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2pPr>
            <a:lvl3pPr marL="914400" marR="0" lvl="2"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3pPr>
            <a:lvl4pPr marL="1371600" marR="0" lvl="3"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4pPr>
            <a:lvl5pPr marL="1828800" marR="0" lvl="4"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5pPr>
            <a:lvl6pPr marL="2286000" marR="0" lvl="5"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6pPr>
            <a:lvl7pPr marL="2743200" marR="0" lvl="6"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7pPr>
            <a:lvl8pPr marL="3200400" marR="0" lvl="7"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8pPr>
            <a:lvl9pPr marL="3657600" marR="0" lvl="8"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9pPr>
          </a:lstStyle>
          <a:p>
            <a:endParaRPr/>
          </a:p>
        </p:txBody>
      </p:sp>
      <p:sp>
        <p:nvSpPr>
          <p:cNvPr id="167" name="Shape 167"/>
          <p:cNvSpPr txBox="1">
            <a:spLocks noGrp="1"/>
          </p:cNvSpPr>
          <p:nvPr>
            <p:ph type="sldNum" idx="12"/>
          </p:nvPr>
        </p:nvSpPr>
        <p:spPr>
          <a:xfrm>
            <a:off x="10566400" y="6356351"/>
            <a:ext cx="1016000" cy="365125"/>
          </a:xfrm>
          <a:prstGeom prst="rect">
            <a:avLst/>
          </a:prstGeom>
          <a:noFill/>
          <a:ln>
            <a:noFill/>
          </a:ln>
        </p:spPr>
        <p:txBody>
          <a:bodyPr lIns="0" tIns="0" rIns="0" bIns="0" anchor="b" anchorCtr="0">
            <a:noAutofit/>
          </a:bodyPr>
          <a:lstStyle/>
          <a:p>
            <a:pPr marL="0" marR="0" lvl="0" indent="0" algn="r" rtl="0">
              <a:spcBef>
                <a:spcPts val="0"/>
              </a:spcBef>
              <a:buSzPct val="25000"/>
              <a:buNone/>
            </a:pPr>
            <a:fld id="{00000000-1234-1234-1234-123412341234}" type="slidenum">
              <a:rPr lang="en-US" sz="1200">
                <a:solidFill>
                  <a:srgbClr val="035C75"/>
                </a:solidFill>
                <a:latin typeface="Merriweather"/>
                <a:ea typeface="Merriweather"/>
                <a:cs typeface="Merriweather"/>
                <a:sym typeface="Merriweather"/>
              </a:rPr>
              <a:t>‹#›</a:t>
            </a:fld>
            <a:endParaRPr lang="en-US" sz="1200">
              <a:solidFill>
                <a:srgbClr val="035C75"/>
              </a:solidFill>
              <a:latin typeface="Merriweather"/>
              <a:ea typeface="Merriweather"/>
              <a:cs typeface="Merriweather"/>
              <a:sym typeface="Merriweathe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68"/>
        <p:cNvGrpSpPr/>
        <p:nvPr/>
      </p:nvGrpSpPr>
      <p:grpSpPr>
        <a:xfrm>
          <a:off x="0" y="0"/>
          <a:ext cx="0" cy="0"/>
          <a:chOff x="0" y="0"/>
          <a:chExt cx="0" cy="0"/>
        </a:xfrm>
      </p:grpSpPr>
      <p:sp>
        <p:nvSpPr>
          <p:cNvPr id="169" name="Shape 169"/>
          <p:cNvSpPr txBox="1">
            <a:spLocks noGrp="1"/>
          </p:cNvSpPr>
          <p:nvPr>
            <p:ph type="dt" idx="10"/>
          </p:nvPr>
        </p:nvSpPr>
        <p:spPr>
          <a:xfrm>
            <a:off x="609600" y="6356351"/>
            <a:ext cx="2844798" cy="365125"/>
          </a:xfrm>
          <a:prstGeom prst="rect">
            <a:avLst/>
          </a:prstGeom>
          <a:noFill/>
          <a:ln>
            <a:noFill/>
          </a:ln>
        </p:spPr>
        <p:txBody>
          <a:bodyPr lIns="91425" tIns="91425" rIns="91425" bIns="91425" anchor="b" anchorCtr="0"/>
          <a:lstStyle>
            <a:lvl1pPr marL="0" marR="0" lvl="0" indent="0" algn="l" rtl="0">
              <a:spcBef>
                <a:spcPts val="0"/>
              </a:spcBef>
              <a:buClr>
                <a:srgbClr val="035C75"/>
              </a:buClr>
              <a:buFont typeface="Merriweather"/>
              <a:buNone/>
              <a:defRPr sz="1200">
                <a:solidFill>
                  <a:srgbClr val="035C75"/>
                </a:solidFill>
                <a:latin typeface="Merriweather"/>
                <a:ea typeface="Merriweather"/>
                <a:cs typeface="Merriweather"/>
                <a:sym typeface="Merriweather"/>
              </a:defRPr>
            </a:lvl1pPr>
            <a:lvl2pPr marL="457200" marR="0" lvl="1"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2pPr>
            <a:lvl3pPr marL="914400" marR="0" lvl="2"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3pPr>
            <a:lvl4pPr marL="1371600" marR="0" lvl="3"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4pPr>
            <a:lvl5pPr marL="1828800" marR="0" lvl="4"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5pPr>
            <a:lvl6pPr marL="2286000" marR="0" lvl="5"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6pPr>
            <a:lvl7pPr marL="2743200" marR="0" lvl="6"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7pPr>
            <a:lvl8pPr marL="3200400" marR="0" lvl="7"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8pPr>
            <a:lvl9pPr marL="3657600" marR="0" lvl="8"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9pPr>
          </a:lstStyle>
          <a:p>
            <a:endParaRPr/>
          </a:p>
        </p:txBody>
      </p:sp>
      <p:sp>
        <p:nvSpPr>
          <p:cNvPr id="170" name="Shape 170"/>
          <p:cNvSpPr txBox="1">
            <a:spLocks noGrp="1"/>
          </p:cNvSpPr>
          <p:nvPr>
            <p:ph type="ftr" idx="11"/>
          </p:nvPr>
        </p:nvSpPr>
        <p:spPr>
          <a:xfrm>
            <a:off x="3556001" y="6356351"/>
            <a:ext cx="4470399" cy="365125"/>
          </a:xfrm>
          <a:prstGeom prst="rect">
            <a:avLst/>
          </a:prstGeom>
          <a:noFill/>
          <a:ln>
            <a:noFill/>
          </a:ln>
        </p:spPr>
        <p:txBody>
          <a:bodyPr lIns="91425" tIns="91425" rIns="91425" bIns="91425" anchor="b" anchorCtr="0"/>
          <a:lstStyle>
            <a:lvl1pPr marL="0" marR="0" lvl="0" indent="0" algn="l" rtl="0">
              <a:spcBef>
                <a:spcPts val="0"/>
              </a:spcBef>
              <a:buClr>
                <a:srgbClr val="035C75"/>
              </a:buClr>
              <a:buFont typeface="Merriweather"/>
              <a:buNone/>
              <a:defRPr sz="1200">
                <a:solidFill>
                  <a:srgbClr val="035C75"/>
                </a:solidFill>
                <a:latin typeface="Merriweather"/>
                <a:ea typeface="Merriweather"/>
                <a:cs typeface="Merriweather"/>
                <a:sym typeface="Merriweather"/>
              </a:defRPr>
            </a:lvl1pPr>
            <a:lvl2pPr marL="457200" marR="0" lvl="1"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2pPr>
            <a:lvl3pPr marL="914400" marR="0" lvl="2"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3pPr>
            <a:lvl4pPr marL="1371600" marR="0" lvl="3"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4pPr>
            <a:lvl5pPr marL="1828800" marR="0" lvl="4"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5pPr>
            <a:lvl6pPr marL="2286000" marR="0" lvl="5"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6pPr>
            <a:lvl7pPr marL="2743200" marR="0" lvl="6"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7pPr>
            <a:lvl8pPr marL="3200400" marR="0" lvl="7"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8pPr>
            <a:lvl9pPr marL="3657600" marR="0" lvl="8"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9pPr>
          </a:lstStyle>
          <a:p>
            <a:endParaRPr/>
          </a:p>
        </p:txBody>
      </p:sp>
      <p:sp>
        <p:nvSpPr>
          <p:cNvPr id="171" name="Shape 171"/>
          <p:cNvSpPr txBox="1">
            <a:spLocks noGrp="1"/>
          </p:cNvSpPr>
          <p:nvPr>
            <p:ph type="sldNum" idx="12"/>
          </p:nvPr>
        </p:nvSpPr>
        <p:spPr>
          <a:xfrm>
            <a:off x="10566400" y="6356351"/>
            <a:ext cx="1016000" cy="365125"/>
          </a:xfrm>
          <a:prstGeom prst="rect">
            <a:avLst/>
          </a:prstGeom>
          <a:noFill/>
          <a:ln>
            <a:noFill/>
          </a:ln>
        </p:spPr>
        <p:txBody>
          <a:bodyPr lIns="0" tIns="0" rIns="0" bIns="0" anchor="b" anchorCtr="0">
            <a:noAutofit/>
          </a:bodyPr>
          <a:lstStyle/>
          <a:p>
            <a:pPr marL="0" marR="0" lvl="0" indent="0" algn="r" rtl="0">
              <a:spcBef>
                <a:spcPts val="0"/>
              </a:spcBef>
              <a:buSzPct val="25000"/>
              <a:buNone/>
            </a:pPr>
            <a:fld id="{00000000-1234-1234-1234-123412341234}" type="slidenum">
              <a:rPr lang="en-US" sz="1200">
                <a:solidFill>
                  <a:srgbClr val="035C75"/>
                </a:solidFill>
                <a:latin typeface="Merriweather"/>
                <a:ea typeface="Merriweather"/>
                <a:cs typeface="Merriweather"/>
                <a:sym typeface="Merriweather"/>
              </a:rPr>
              <a:t>‹#›</a:t>
            </a:fld>
            <a:endParaRPr lang="en-US" sz="1200">
              <a:solidFill>
                <a:srgbClr val="035C75"/>
              </a:solidFill>
              <a:latin typeface="Merriweather"/>
              <a:ea typeface="Merriweather"/>
              <a:cs typeface="Merriweather"/>
              <a:sym typeface="Merriweathe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72"/>
        <p:cNvGrpSpPr/>
        <p:nvPr/>
      </p:nvGrpSpPr>
      <p:grpSpPr>
        <a:xfrm>
          <a:off x="0" y="0"/>
          <a:ext cx="0" cy="0"/>
          <a:chOff x="0" y="0"/>
          <a:chExt cx="0" cy="0"/>
        </a:xfrm>
      </p:grpSpPr>
      <p:sp>
        <p:nvSpPr>
          <p:cNvPr id="173" name="Shape 173"/>
          <p:cNvSpPr txBox="1">
            <a:spLocks noGrp="1"/>
          </p:cNvSpPr>
          <p:nvPr>
            <p:ph type="title"/>
          </p:nvPr>
        </p:nvSpPr>
        <p:spPr>
          <a:xfrm>
            <a:off x="914400" y="514352"/>
            <a:ext cx="3657598" cy="116204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2"/>
              </a:buClr>
              <a:buFont typeface="Arial"/>
              <a:buNone/>
              <a:defRPr sz="2600" b="0" i="0" u="none" strike="noStrike" cap="none">
                <a:solidFill>
                  <a:schemeClr val="dk2"/>
                </a:solidFill>
                <a:latin typeface="Arial"/>
                <a:ea typeface="Arial"/>
                <a:cs typeface="Arial"/>
                <a:sym typeface="Arial"/>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74" name="Shape 174"/>
          <p:cNvSpPr txBox="1">
            <a:spLocks noGrp="1"/>
          </p:cNvSpPr>
          <p:nvPr>
            <p:ph type="body" idx="1"/>
          </p:nvPr>
        </p:nvSpPr>
        <p:spPr>
          <a:xfrm>
            <a:off x="914400" y="1676400"/>
            <a:ext cx="3657598" cy="4572000"/>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accent3"/>
              </a:buClr>
              <a:buFont typeface="Noto Sans"/>
              <a:buNone/>
              <a:defRPr sz="1400" b="0" i="0" u="none" strike="noStrike" cap="none">
                <a:solidFill>
                  <a:schemeClr val="dk1"/>
                </a:solidFill>
                <a:latin typeface="Merriweather"/>
                <a:ea typeface="Merriweather"/>
                <a:cs typeface="Merriweather"/>
                <a:sym typeface="Merriweather"/>
              </a:defRPr>
            </a:lvl1pPr>
            <a:lvl2pPr marL="640080" marR="0" lvl="1" indent="-5080" algn="l" rtl="0">
              <a:lnSpc>
                <a:spcPct val="100000"/>
              </a:lnSpc>
              <a:spcBef>
                <a:spcPts val="240"/>
              </a:spcBef>
              <a:spcAft>
                <a:spcPts val="0"/>
              </a:spcAft>
              <a:buClr>
                <a:schemeClr val="accent1"/>
              </a:buClr>
              <a:buFont typeface="Noto Sans"/>
              <a:buNone/>
              <a:defRPr sz="1200" b="0" i="0" u="none" strike="noStrike" cap="none">
                <a:solidFill>
                  <a:schemeClr val="dk1"/>
                </a:solidFill>
                <a:latin typeface="Merriweather"/>
                <a:ea typeface="Merriweather"/>
                <a:cs typeface="Merriweather"/>
                <a:sym typeface="Merriweather"/>
              </a:defRPr>
            </a:lvl2pPr>
            <a:lvl3pPr marL="914400" marR="0" lvl="2" indent="0" algn="l" rtl="0">
              <a:lnSpc>
                <a:spcPct val="100000"/>
              </a:lnSpc>
              <a:spcBef>
                <a:spcPts val="200"/>
              </a:spcBef>
              <a:spcAft>
                <a:spcPts val="0"/>
              </a:spcAft>
              <a:buClr>
                <a:schemeClr val="accent2"/>
              </a:buClr>
              <a:buFont typeface="Noto Sans"/>
              <a:buNone/>
              <a:defRPr sz="1000" b="0" i="0" u="none" strike="noStrike" cap="none">
                <a:solidFill>
                  <a:schemeClr val="dk1"/>
                </a:solidFill>
                <a:latin typeface="Merriweather"/>
                <a:ea typeface="Merriweather"/>
                <a:cs typeface="Merriweather"/>
                <a:sym typeface="Merriweather"/>
              </a:defRPr>
            </a:lvl3pPr>
            <a:lvl4pPr marL="1188720" marR="0" lvl="3" indent="-7619" algn="l" rtl="0">
              <a:lnSpc>
                <a:spcPct val="100000"/>
              </a:lnSpc>
              <a:spcBef>
                <a:spcPts val="180"/>
              </a:spcBef>
              <a:spcAft>
                <a:spcPts val="0"/>
              </a:spcAft>
              <a:buClr>
                <a:schemeClr val="accent3"/>
              </a:buClr>
              <a:buFont typeface="Noto Sans"/>
              <a:buNone/>
              <a:defRPr sz="900" b="0" i="0" u="none" strike="noStrike" cap="none">
                <a:solidFill>
                  <a:schemeClr val="dk1"/>
                </a:solidFill>
                <a:latin typeface="Merriweather"/>
                <a:ea typeface="Merriweather"/>
                <a:cs typeface="Merriweather"/>
                <a:sym typeface="Merriweather"/>
              </a:defRPr>
            </a:lvl4pPr>
            <a:lvl5pPr marL="1463040" marR="0" lvl="4" indent="-2539" algn="l" rtl="0">
              <a:lnSpc>
                <a:spcPct val="100000"/>
              </a:lnSpc>
              <a:spcBef>
                <a:spcPts val="180"/>
              </a:spcBef>
              <a:spcAft>
                <a:spcPts val="0"/>
              </a:spcAft>
              <a:buClr>
                <a:schemeClr val="accent4"/>
              </a:buClr>
              <a:buFont typeface="Noto Sans"/>
              <a:buNone/>
              <a:defRPr sz="900" b="0" i="0" u="none" strike="noStrike" cap="none">
                <a:solidFill>
                  <a:schemeClr val="dk1"/>
                </a:solidFill>
                <a:latin typeface="Merriweather"/>
                <a:ea typeface="Merriweather"/>
                <a:cs typeface="Merriweather"/>
                <a:sym typeface="Merriweather"/>
              </a:defRPr>
            </a:lvl5pPr>
            <a:lvl6pPr marL="1737360" marR="0" lvl="5" indent="-33021" algn="l" rtl="0">
              <a:lnSpc>
                <a:spcPct val="100000"/>
              </a:lnSpc>
              <a:spcBef>
                <a:spcPts val="360"/>
              </a:spcBef>
              <a:spcAft>
                <a:spcPts val="0"/>
              </a:spcAft>
              <a:buClr>
                <a:schemeClr val="accent5"/>
              </a:buClr>
              <a:buSzPct val="79999"/>
              <a:buFont typeface="Noto Sans"/>
              <a:buChar char="●"/>
              <a:defRPr sz="1800" b="0" i="0" u="none" strike="noStrike" cap="none">
                <a:solidFill>
                  <a:schemeClr val="dk1"/>
                </a:solidFill>
                <a:latin typeface="Merriweather"/>
                <a:ea typeface="Merriweather"/>
                <a:cs typeface="Merriweather"/>
                <a:sym typeface="Merriweather"/>
              </a:defRPr>
            </a:lvl6pPr>
            <a:lvl7pPr marL="1920240" marR="0" lvl="6" indent="-35560" algn="l" rtl="0">
              <a:lnSpc>
                <a:spcPct val="100000"/>
              </a:lnSpc>
              <a:spcBef>
                <a:spcPts val="320"/>
              </a:spcBef>
              <a:spcAft>
                <a:spcPts val="0"/>
              </a:spcAft>
              <a:buClr>
                <a:schemeClr val="accent6"/>
              </a:buClr>
              <a:buSzPct val="80000"/>
              <a:buFont typeface="Noto Sans"/>
              <a:buChar char="●"/>
              <a:defRPr sz="1600" b="0" i="0" u="none" strike="noStrike" cap="none">
                <a:solidFill>
                  <a:schemeClr val="dk1"/>
                </a:solidFill>
                <a:latin typeface="Merriweather"/>
                <a:ea typeface="Merriweather"/>
                <a:cs typeface="Merriweather"/>
                <a:sym typeface="Merriweather"/>
              </a:defRPr>
            </a:lvl7pPr>
            <a:lvl8pPr marL="2194560" marR="0" lvl="7" indent="15239" algn="l" rtl="0">
              <a:lnSpc>
                <a:spcPct val="100000"/>
              </a:lnSpc>
              <a:spcBef>
                <a:spcPts val="320"/>
              </a:spcBef>
              <a:spcAft>
                <a:spcPts val="0"/>
              </a:spcAft>
              <a:buClr>
                <a:schemeClr val="dk2"/>
              </a:buClr>
              <a:buSzPct val="100000"/>
              <a:buFont typeface="Merriweather"/>
              <a:buChar char="•"/>
              <a:defRPr sz="1600" b="0" i="0" u="none" strike="noStrike" cap="none">
                <a:solidFill>
                  <a:schemeClr val="dk1"/>
                </a:solidFill>
                <a:latin typeface="Merriweather"/>
                <a:ea typeface="Merriweather"/>
                <a:cs typeface="Merriweather"/>
                <a:sym typeface="Merriweather"/>
              </a:defRPr>
            </a:lvl8pPr>
            <a:lvl9pPr marL="2468880" marR="0" lvl="8" indent="-5079" algn="l" rtl="0">
              <a:lnSpc>
                <a:spcPct val="100000"/>
              </a:lnSpc>
              <a:spcBef>
                <a:spcPts val="280"/>
              </a:spcBef>
              <a:spcAft>
                <a:spcPts val="0"/>
              </a:spcAft>
              <a:buClr>
                <a:schemeClr val="dk2"/>
              </a:buClr>
              <a:buSzPct val="100000"/>
              <a:buFont typeface="Merriweather"/>
              <a:buChar char="•"/>
              <a:defRPr sz="1400" b="0" i="0" u="none" strike="noStrike" cap="none">
                <a:solidFill>
                  <a:schemeClr val="dk1"/>
                </a:solidFill>
                <a:latin typeface="Merriweather"/>
                <a:ea typeface="Merriweather"/>
                <a:cs typeface="Merriweather"/>
                <a:sym typeface="Merriweather"/>
              </a:defRPr>
            </a:lvl9pPr>
          </a:lstStyle>
          <a:p>
            <a:endParaRPr/>
          </a:p>
        </p:txBody>
      </p:sp>
      <p:sp>
        <p:nvSpPr>
          <p:cNvPr id="175" name="Shape 175"/>
          <p:cNvSpPr txBox="1">
            <a:spLocks noGrp="1"/>
          </p:cNvSpPr>
          <p:nvPr>
            <p:ph type="body" idx="2"/>
          </p:nvPr>
        </p:nvSpPr>
        <p:spPr>
          <a:xfrm>
            <a:off x="4766732" y="1676400"/>
            <a:ext cx="6815666" cy="4572000"/>
          </a:xfrm>
          <a:prstGeom prst="rect">
            <a:avLst/>
          </a:prstGeom>
          <a:noFill/>
          <a:ln>
            <a:noFill/>
          </a:ln>
        </p:spPr>
        <p:txBody>
          <a:bodyPr lIns="91425" tIns="91425" rIns="91425" bIns="91425" anchor="t" anchorCtr="0"/>
          <a:lstStyle>
            <a:lvl1pPr marL="274320" marR="0" lvl="0" indent="59689" algn="l" rtl="0">
              <a:lnSpc>
                <a:spcPct val="100000"/>
              </a:lnSpc>
              <a:spcBef>
                <a:spcPts val="560"/>
              </a:spcBef>
              <a:spcAft>
                <a:spcPts val="0"/>
              </a:spcAft>
              <a:buClr>
                <a:schemeClr val="accent3"/>
              </a:buClr>
              <a:buSzPct val="95000"/>
              <a:buFont typeface="Noto Sans"/>
              <a:buChar char="●"/>
              <a:defRPr sz="2800" b="0" i="0" u="none" strike="noStrike" cap="none">
                <a:solidFill>
                  <a:schemeClr val="dk1"/>
                </a:solidFill>
                <a:latin typeface="Merriweather"/>
                <a:ea typeface="Merriweather"/>
                <a:cs typeface="Merriweather"/>
                <a:sym typeface="Merriweather"/>
              </a:defRPr>
            </a:lvl1pPr>
            <a:lvl2pPr marL="640080" marR="0" lvl="1" indent="20954" algn="l" rtl="0">
              <a:lnSpc>
                <a:spcPct val="100000"/>
              </a:lnSpc>
              <a:spcBef>
                <a:spcPts val="520"/>
              </a:spcBef>
              <a:spcAft>
                <a:spcPts val="0"/>
              </a:spcAft>
              <a:buClr>
                <a:schemeClr val="accent1"/>
              </a:buClr>
              <a:buSzPct val="85000"/>
              <a:buFont typeface="Noto Sans"/>
              <a:buChar char="●"/>
              <a:defRPr sz="2600" b="0" i="0" u="none" strike="noStrike" cap="none">
                <a:solidFill>
                  <a:schemeClr val="dk1"/>
                </a:solidFill>
                <a:latin typeface="Merriweather"/>
                <a:ea typeface="Merriweather"/>
                <a:cs typeface="Merriweather"/>
                <a:sym typeface="Merriweather"/>
              </a:defRPr>
            </a:lvl2pPr>
            <a:lvl3pPr marL="914400" marR="0" lvl="2" indent="-45719" algn="l" rtl="0">
              <a:lnSpc>
                <a:spcPct val="100000"/>
              </a:lnSpc>
              <a:spcBef>
                <a:spcPts val="480"/>
              </a:spcBef>
              <a:spcAft>
                <a:spcPts val="0"/>
              </a:spcAft>
              <a:buClr>
                <a:schemeClr val="accent2"/>
              </a:buClr>
              <a:buSzPct val="70000"/>
              <a:buFont typeface="Noto Sans"/>
              <a:buChar char="●"/>
              <a:defRPr sz="2400" b="0" i="0" u="none" strike="noStrike" cap="none">
                <a:solidFill>
                  <a:schemeClr val="dk1"/>
                </a:solidFill>
                <a:latin typeface="Merriweather"/>
                <a:ea typeface="Merriweather"/>
                <a:cs typeface="Merriweather"/>
                <a:sym typeface="Merriweather"/>
              </a:defRPr>
            </a:lvl3pPr>
            <a:lvl4pPr marL="1188720" marR="0" lvl="3" indent="-52071" algn="l" rtl="0">
              <a:lnSpc>
                <a:spcPct val="100000"/>
              </a:lnSpc>
              <a:spcBef>
                <a:spcPts val="400"/>
              </a:spcBef>
              <a:spcAft>
                <a:spcPts val="0"/>
              </a:spcAft>
              <a:buClr>
                <a:schemeClr val="accent3"/>
              </a:buClr>
              <a:buSzPct val="64998"/>
              <a:buFont typeface="Noto Sans"/>
              <a:buChar char="●"/>
              <a:defRPr sz="2000" b="0" i="0" u="none" strike="noStrike" cap="none">
                <a:solidFill>
                  <a:schemeClr val="dk1"/>
                </a:solidFill>
                <a:latin typeface="Merriweather"/>
                <a:ea typeface="Merriweather"/>
                <a:cs typeface="Merriweather"/>
                <a:sym typeface="Merriweather"/>
              </a:defRPr>
            </a:lvl4pPr>
            <a:lvl5pPr marL="1463040" marR="0" lvl="4" indent="-80646" algn="l" rtl="0">
              <a:lnSpc>
                <a:spcPct val="100000"/>
              </a:lnSpc>
              <a:spcBef>
                <a:spcPts val="360"/>
              </a:spcBef>
              <a:spcAft>
                <a:spcPts val="0"/>
              </a:spcAft>
              <a:buClr>
                <a:schemeClr val="accent4"/>
              </a:buClr>
              <a:buSzPct val="64998"/>
              <a:buFont typeface="Noto Sans"/>
              <a:buChar char="●"/>
              <a:defRPr sz="1800" b="0" i="0" u="none" strike="noStrike" cap="none">
                <a:solidFill>
                  <a:schemeClr val="dk1"/>
                </a:solidFill>
                <a:latin typeface="Merriweather"/>
                <a:ea typeface="Merriweather"/>
                <a:cs typeface="Merriweather"/>
                <a:sym typeface="Merriweather"/>
              </a:defRPr>
            </a:lvl5pPr>
            <a:lvl6pPr marL="1737360" marR="0" lvl="5" indent="-33021" algn="l" rtl="0">
              <a:lnSpc>
                <a:spcPct val="100000"/>
              </a:lnSpc>
              <a:spcBef>
                <a:spcPts val="360"/>
              </a:spcBef>
              <a:spcAft>
                <a:spcPts val="0"/>
              </a:spcAft>
              <a:buClr>
                <a:schemeClr val="accent5"/>
              </a:buClr>
              <a:buSzPct val="79999"/>
              <a:buFont typeface="Noto Sans"/>
              <a:buChar char="●"/>
              <a:defRPr sz="1800" b="0" i="0" u="none" strike="noStrike" cap="none">
                <a:solidFill>
                  <a:schemeClr val="dk1"/>
                </a:solidFill>
                <a:latin typeface="Merriweather"/>
                <a:ea typeface="Merriweather"/>
                <a:cs typeface="Merriweather"/>
                <a:sym typeface="Merriweather"/>
              </a:defRPr>
            </a:lvl6pPr>
            <a:lvl7pPr marL="1920240" marR="0" lvl="6" indent="-35560" algn="l" rtl="0">
              <a:lnSpc>
                <a:spcPct val="100000"/>
              </a:lnSpc>
              <a:spcBef>
                <a:spcPts val="320"/>
              </a:spcBef>
              <a:spcAft>
                <a:spcPts val="0"/>
              </a:spcAft>
              <a:buClr>
                <a:schemeClr val="accent6"/>
              </a:buClr>
              <a:buSzPct val="80000"/>
              <a:buFont typeface="Noto Sans"/>
              <a:buChar char="●"/>
              <a:defRPr sz="1600" b="0" i="0" u="none" strike="noStrike" cap="none">
                <a:solidFill>
                  <a:schemeClr val="dk1"/>
                </a:solidFill>
                <a:latin typeface="Merriweather"/>
                <a:ea typeface="Merriweather"/>
                <a:cs typeface="Merriweather"/>
                <a:sym typeface="Merriweather"/>
              </a:defRPr>
            </a:lvl7pPr>
            <a:lvl8pPr marL="2194560" marR="0" lvl="7" indent="15239" algn="l" rtl="0">
              <a:lnSpc>
                <a:spcPct val="100000"/>
              </a:lnSpc>
              <a:spcBef>
                <a:spcPts val="320"/>
              </a:spcBef>
              <a:spcAft>
                <a:spcPts val="0"/>
              </a:spcAft>
              <a:buClr>
                <a:schemeClr val="dk2"/>
              </a:buClr>
              <a:buSzPct val="100000"/>
              <a:buFont typeface="Merriweather"/>
              <a:buChar char="•"/>
              <a:defRPr sz="1600" b="0" i="0" u="none" strike="noStrike" cap="none">
                <a:solidFill>
                  <a:schemeClr val="dk1"/>
                </a:solidFill>
                <a:latin typeface="Merriweather"/>
                <a:ea typeface="Merriweather"/>
                <a:cs typeface="Merriweather"/>
                <a:sym typeface="Merriweather"/>
              </a:defRPr>
            </a:lvl8pPr>
            <a:lvl9pPr marL="2468880" marR="0" lvl="8" indent="-5079" algn="l" rtl="0">
              <a:lnSpc>
                <a:spcPct val="100000"/>
              </a:lnSpc>
              <a:spcBef>
                <a:spcPts val="280"/>
              </a:spcBef>
              <a:spcAft>
                <a:spcPts val="0"/>
              </a:spcAft>
              <a:buClr>
                <a:schemeClr val="dk2"/>
              </a:buClr>
              <a:buSzPct val="100000"/>
              <a:buFont typeface="Merriweather"/>
              <a:buChar char="•"/>
              <a:defRPr sz="1400" b="0" i="0" u="none" strike="noStrike" cap="none">
                <a:solidFill>
                  <a:schemeClr val="dk1"/>
                </a:solidFill>
                <a:latin typeface="Merriweather"/>
                <a:ea typeface="Merriweather"/>
                <a:cs typeface="Merriweather"/>
                <a:sym typeface="Merriweather"/>
              </a:defRPr>
            </a:lvl9pPr>
          </a:lstStyle>
          <a:p>
            <a:endParaRPr/>
          </a:p>
        </p:txBody>
      </p:sp>
      <p:sp>
        <p:nvSpPr>
          <p:cNvPr id="176" name="Shape 176"/>
          <p:cNvSpPr txBox="1">
            <a:spLocks noGrp="1"/>
          </p:cNvSpPr>
          <p:nvPr>
            <p:ph type="dt" idx="10"/>
          </p:nvPr>
        </p:nvSpPr>
        <p:spPr>
          <a:xfrm>
            <a:off x="609600" y="6356351"/>
            <a:ext cx="2844798" cy="365125"/>
          </a:xfrm>
          <a:prstGeom prst="rect">
            <a:avLst/>
          </a:prstGeom>
          <a:noFill/>
          <a:ln>
            <a:noFill/>
          </a:ln>
        </p:spPr>
        <p:txBody>
          <a:bodyPr lIns="91425" tIns="91425" rIns="91425" bIns="91425" anchor="b" anchorCtr="0"/>
          <a:lstStyle>
            <a:lvl1pPr marL="0" marR="0" lvl="0" indent="0" algn="l" rtl="0">
              <a:spcBef>
                <a:spcPts val="0"/>
              </a:spcBef>
              <a:buClr>
                <a:srgbClr val="035C75"/>
              </a:buClr>
              <a:buFont typeface="Merriweather"/>
              <a:buNone/>
              <a:defRPr sz="1200">
                <a:solidFill>
                  <a:srgbClr val="035C75"/>
                </a:solidFill>
                <a:latin typeface="Merriweather"/>
                <a:ea typeface="Merriweather"/>
                <a:cs typeface="Merriweather"/>
                <a:sym typeface="Merriweather"/>
              </a:defRPr>
            </a:lvl1pPr>
            <a:lvl2pPr marL="457200" marR="0" lvl="1"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2pPr>
            <a:lvl3pPr marL="914400" marR="0" lvl="2"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3pPr>
            <a:lvl4pPr marL="1371600" marR="0" lvl="3"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4pPr>
            <a:lvl5pPr marL="1828800" marR="0" lvl="4"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5pPr>
            <a:lvl6pPr marL="2286000" marR="0" lvl="5"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6pPr>
            <a:lvl7pPr marL="2743200" marR="0" lvl="6"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7pPr>
            <a:lvl8pPr marL="3200400" marR="0" lvl="7"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8pPr>
            <a:lvl9pPr marL="3657600" marR="0" lvl="8"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9pPr>
          </a:lstStyle>
          <a:p>
            <a:endParaRPr/>
          </a:p>
        </p:txBody>
      </p:sp>
      <p:sp>
        <p:nvSpPr>
          <p:cNvPr id="177" name="Shape 177"/>
          <p:cNvSpPr txBox="1">
            <a:spLocks noGrp="1"/>
          </p:cNvSpPr>
          <p:nvPr>
            <p:ph type="ftr" idx="11"/>
          </p:nvPr>
        </p:nvSpPr>
        <p:spPr>
          <a:xfrm>
            <a:off x="3556001" y="6356351"/>
            <a:ext cx="4470399" cy="365125"/>
          </a:xfrm>
          <a:prstGeom prst="rect">
            <a:avLst/>
          </a:prstGeom>
          <a:noFill/>
          <a:ln>
            <a:noFill/>
          </a:ln>
        </p:spPr>
        <p:txBody>
          <a:bodyPr lIns="91425" tIns="91425" rIns="91425" bIns="91425" anchor="b" anchorCtr="0"/>
          <a:lstStyle>
            <a:lvl1pPr marL="0" marR="0" lvl="0" indent="0" algn="l" rtl="0">
              <a:spcBef>
                <a:spcPts val="0"/>
              </a:spcBef>
              <a:buClr>
                <a:srgbClr val="035C75"/>
              </a:buClr>
              <a:buFont typeface="Merriweather"/>
              <a:buNone/>
              <a:defRPr sz="1200">
                <a:solidFill>
                  <a:srgbClr val="035C75"/>
                </a:solidFill>
                <a:latin typeface="Merriweather"/>
                <a:ea typeface="Merriweather"/>
                <a:cs typeface="Merriweather"/>
                <a:sym typeface="Merriweather"/>
              </a:defRPr>
            </a:lvl1pPr>
            <a:lvl2pPr marL="457200" marR="0" lvl="1"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2pPr>
            <a:lvl3pPr marL="914400" marR="0" lvl="2"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3pPr>
            <a:lvl4pPr marL="1371600" marR="0" lvl="3"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4pPr>
            <a:lvl5pPr marL="1828800" marR="0" lvl="4"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5pPr>
            <a:lvl6pPr marL="2286000" marR="0" lvl="5"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6pPr>
            <a:lvl7pPr marL="2743200" marR="0" lvl="6"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7pPr>
            <a:lvl8pPr marL="3200400" marR="0" lvl="7"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8pPr>
            <a:lvl9pPr marL="3657600" marR="0" lvl="8"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9pPr>
          </a:lstStyle>
          <a:p>
            <a:endParaRPr/>
          </a:p>
        </p:txBody>
      </p:sp>
      <p:sp>
        <p:nvSpPr>
          <p:cNvPr id="178" name="Shape 178"/>
          <p:cNvSpPr txBox="1">
            <a:spLocks noGrp="1"/>
          </p:cNvSpPr>
          <p:nvPr>
            <p:ph type="sldNum" idx="12"/>
          </p:nvPr>
        </p:nvSpPr>
        <p:spPr>
          <a:xfrm>
            <a:off x="10566400" y="6356351"/>
            <a:ext cx="1016000" cy="365125"/>
          </a:xfrm>
          <a:prstGeom prst="rect">
            <a:avLst/>
          </a:prstGeom>
          <a:noFill/>
          <a:ln>
            <a:noFill/>
          </a:ln>
        </p:spPr>
        <p:txBody>
          <a:bodyPr lIns="0" tIns="0" rIns="0" bIns="0" anchor="b" anchorCtr="0">
            <a:noAutofit/>
          </a:bodyPr>
          <a:lstStyle/>
          <a:p>
            <a:pPr marL="0" marR="0" lvl="0" indent="0" algn="r" rtl="0">
              <a:spcBef>
                <a:spcPts val="0"/>
              </a:spcBef>
              <a:buSzPct val="25000"/>
              <a:buNone/>
            </a:pPr>
            <a:fld id="{00000000-1234-1234-1234-123412341234}" type="slidenum">
              <a:rPr lang="en-US" sz="1200">
                <a:solidFill>
                  <a:srgbClr val="035C75"/>
                </a:solidFill>
                <a:latin typeface="Merriweather"/>
                <a:ea typeface="Merriweather"/>
                <a:cs typeface="Merriweather"/>
                <a:sym typeface="Merriweather"/>
              </a:rPr>
              <a:t>‹#›</a:t>
            </a:fld>
            <a:endParaRPr lang="en-US" sz="1200">
              <a:solidFill>
                <a:srgbClr val="035C75"/>
              </a:solidFill>
              <a:latin typeface="Merriweather"/>
              <a:ea typeface="Merriweather"/>
              <a:cs typeface="Merriweather"/>
              <a:sym typeface="Merriweathe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79"/>
        <p:cNvGrpSpPr/>
        <p:nvPr/>
      </p:nvGrpSpPr>
      <p:grpSpPr>
        <a:xfrm>
          <a:off x="0" y="0"/>
          <a:ext cx="0" cy="0"/>
          <a:chOff x="0" y="0"/>
          <a:chExt cx="0" cy="0"/>
        </a:xfrm>
      </p:grpSpPr>
      <p:sp>
        <p:nvSpPr>
          <p:cNvPr id="180" name="Shape 180"/>
          <p:cNvSpPr/>
          <p:nvPr/>
        </p:nvSpPr>
        <p:spPr>
          <a:xfrm rot="-10380000" flipH="1">
            <a:off x="4221003" y="1108077"/>
            <a:ext cx="7010400" cy="4114798"/>
          </a:xfrm>
          <a:prstGeom prst="snipRoundRect">
            <a:avLst>
              <a:gd name="adj1" fmla="val 0"/>
              <a:gd name="adj2" fmla="val 3646"/>
            </a:avLst>
          </a:prstGeom>
          <a:solidFill>
            <a:srgbClr val="FFFFFF"/>
          </a:solidFill>
          <a:ln w="9525" cap="rnd" cmpd="sng">
            <a:solidFill>
              <a:srgbClr val="C0C0C0"/>
            </a:solidFill>
            <a:prstDash val="solid"/>
            <a:round/>
            <a:headEnd type="none" w="med" len="med"/>
            <a:tailEnd type="none" w="med" len="med"/>
          </a:ln>
          <a:effectLst>
            <a:outerShdw blurRad="63500" dist="38500" dir="7500000" sx="98500" sy="100080" kx="100000" ky="100000" algn="tl" rotWithShape="0">
              <a:srgbClr val="000000">
                <a:alpha val="24313"/>
              </a:srgbClr>
            </a:outerShdw>
          </a:effectLst>
        </p:spPr>
        <p:txBody>
          <a:bodyPr lIns="91425" tIns="45700" rIns="91425" bIns="45700" anchor="ctr" anchorCtr="0">
            <a:noAutofit/>
          </a:bodyPr>
          <a:lstStyle/>
          <a:p>
            <a:pPr marL="0" marR="0" lvl="0" indent="0" algn="ctr" rtl="0">
              <a:spcBef>
                <a:spcPts val="0"/>
              </a:spcBef>
              <a:buNone/>
            </a:pPr>
            <a:endParaRPr sz="1800">
              <a:solidFill>
                <a:srgbClr val="FFFFFF"/>
              </a:solidFill>
              <a:latin typeface="Merriweather"/>
              <a:ea typeface="Merriweather"/>
              <a:cs typeface="Merriweather"/>
              <a:sym typeface="Merriweather"/>
            </a:endParaRPr>
          </a:p>
        </p:txBody>
      </p:sp>
      <p:sp>
        <p:nvSpPr>
          <p:cNvPr id="181" name="Shape 181"/>
          <p:cNvSpPr/>
          <p:nvPr/>
        </p:nvSpPr>
        <p:spPr>
          <a:xfrm rot="-10380000" flipH="1">
            <a:off x="10672179" y="5359770"/>
            <a:ext cx="207263" cy="155446"/>
          </a:xfrm>
          <a:prstGeom prst="rtTriangle">
            <a:avLst/>
          </a:prstGeom>
          <a:solidFill>
            <a:srgbClr val="FFFFFF"/>
          </a:solidFill>
          <a:ln w="12700" cap="flat" cmpd="sng">
            <a:solidFill>
              <a:srgbClr val="FFFFFF"/>
            </a:solidFill>
            <a:prstDash val="solid"/>
            <a:bevel/>
            <a:headEnd type="none" w="med" len="med"/>
            <a:tailEnd type="none" w="med" len="med"/>
          </a:ln>
          <a:effectLst>
            <a:outerShdw blurRad="19685" dist="6350" dir="12900000" algn="tl" rotWithShape="0">
              <a:srgbClr val="000000">
                <a:alpha val="46274"/>
              </a:srgbClr>
            </a:outerShdw>
          </a:effectLst>
        </p:spPr>
        <p:txBody>
          <a:bodyPr lIns="91425" tIns="45700" rIns="91425" bIns="45700" anchor="ctr" anchorCtr="0">
            <a:noAutofit/>
          </a:bodyPr>
          <a:lstStyle/>
          <a:p>
            <a:pPr marL="0" marR="0" lvl="0" indent="0" algn="ctr" rtl="0">
              <a:spcBef>
                <a:spcPts val="0"/>
              </a:spcBef>
              <a:buNone/>
            </a:pPr>
            <a:endParaRPr sz="1800">
              <a:solidFill>
                <a:srgbClr val="FFFFFF"/>
              </a:solidFill>
              <a:latin typeface="Merriweather"/>
              <a:ea typeface="Merriweather"/>
              <a:cs typeface="Merriweather"/>
              <a:sym typeface="Merriweather"/>
            </a:endParaRPr>
          </a:p>
        </p:txBody>
      </p:sp>
      <p:sp>
        <p:nvSpPr>
          <p:cNvPr id="182" name="Shape 182"/>
          <p:cNvSpPr txBox="1">
            <a:spLocks noGrp="1"/>
          </p:cNvSpPr>
          <p:nvPr>
            <p:ph type="title"/>
          </p:nvPr>
        </p:nvSpPr>
        <p:spPr>
          <a:xfrm>
            <a:off x="812800" y="1176995"/>
            <a:ext cx="2950464" cy="158262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2"/>
              </a:buClr>
              <a:buFont typeface="Arial"/>
              <a:buNone/>
              <a:defRPr sz="2000" b="1" i="0" u="none" strike="noStrike" cap="none">
                <a:solidFill>
                  <a:schemeClr val="dk2"/>
                </a:solidFill>
                <a:latin typeface="Arial"/>
                <a:ea typeface="Arial"/>
                <a:cs typeface="Arial"/>
                <a:sym typeface="Arial"/>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83" name="Shape 183"/>
          <p:cNvSpPr txBox="1">
            <a:spLocks noGrp="1"/>
          </p:cNvSpPr>
          <p:nvPr>
            <p:ph type="body" idx="1"/>
          </p:nvPr>
        </p:nvSpPr>
        <p:spPr>
          <a:xfrm>
            <a:off x="812800" y="2828783"/>
            <a:ext cx="2946398" cy="2179320"/>
          </a:xfrm>
          <a:prstGeom prst="rect">
            <a:avLst/>
          </a:prstGeom>
          <a:noFill/>
          <a:ln>
            <a:noFill/>
          </a:ln>
        </p:spPr>
        <p:txBody>
          <a:bodyPr lIns="91425" tIns="91425" rIns="91425" bIns="91425" anchor="t" anchorCtr="0"/>
          <a:lstStyle>
            <a:lvl1pPr marL="0" marR="0" lvl="0" indent="0" algn="l" rtl="0">
              <a:lnSpc>
                <a:spcPct val="100000"/>
              </a:lnSpc>
              <a:spcBef>
                <a:spcPts val="250"/>
              </a:spcBef>
              <a:spcAft>
                <a:spcPts val="0"/>
              </a:spcAft>
              <a:buClr>
                <a:schemeClr val="accent3"/>
              </a:buClr>
              <a:buFont typeface="Noto Sans"/>
              <a:buNone/>
              <a:defRPr sz="1300" b="0" i="0" u="none" strike="noStrike" cap="none">
                <a:solidFill>
                  <a:schemeClr val="dk1"/>
                </a:solidFill>
                <a:latin typeface="Merriweather"/>
                <a:ea typeface="Merriweather"/>
                <a:cs typeface="Merriweather"/>
                <a:sym typeface="Merriweather"/>
              </a:defRPr>
            </a:lvl1pPr>
            <a:lvl2pPr marL="640080" marR="0" lvl="1" indent="-130810" algn="l" rtl="0">
              <a:lnSpc>
                <a:spcPct val="100000"/>
              </a:lnSpc>
              <a:spcBef>
                <a:spcPts val="240"/>
              </a:spcBef>
              <a:spcAft>
                <a:spcPts val="0"/>
              </a:spcAft>
              <a:buClr>
                <a:schemeClr val="accent1"/>
              </a:buClr>
              <a:buSzPct val="85000"/>
              <a:buFont typeface="Noto Sans"/>
              <a:buChar char="●"/>
              <a:defRPr sz="1200" b="0" i="0" u="none" strike="noStrike" cap="none">
                <a:solidFill>
                  <a:schemeClr val="dk1"/>
                </a:solidFill>
                <a:latin typeface="Merriweather"/>
                <a:ea typeface="Merriweather"/>
                <a:cs typeface="Merriweather"/>
                <a:sym typeface="Merriweather"/>
              </a:defRPr>
            </a:lvl2pPr>
            <a:lvl3pPr marL="914400" marR="0" lvl="2" indent="-171450" algn="l" rtl="0">
              <a:lnSpc>
                <a:spcPct val="100000"/>
              </a:lnSpc>
              <a:spcBef>
                <a:spcPts val="200"/>
              </a:spcBef>
              <a:spcAft>
                <a:spcPts val="0"/>
              </a:spcAft>
              <a:buClr>
                <a:schemeClr val="accent2"/>
              </a:buClr>
              <a:buSzPct val="70000"/>
              <a:buFont typeface="Noto Sans"/>
              <a:buChar char="●"/>
              <a:defRPr sz="1000" b="0" i="0" u="none" strike="noStrike" cap="none">
                <a:solidFill>
                  <a:schemeClr val="dk1"/>
                </a:solidFill>
                <a:latin typeface="Merriweather"/>
                <a:ea typeface="Merriweather"/>
                <a:cs typeface="Merriweather"/>
                <a:sym typeface="Merriweather"/>
              </a:defRPr>
            </a:lvl3pPr>
            <a:lvl4pPr marL="1188720" marR="0" lvl="3" indent="-148273" algn="l" rtl="0">
              <a:lnSpc>
                <a:spcPct val="100000"/>
              </a:lnSpc>
              <a:spcBef>
                <a:spcPts val="180"/>
              </a:spcBef>
              <a:spcAft>
                <a:spcPts val="0"/>
              </a:spcAft>
              <a:buClr>
                <a:schemeClr val="accent3"/>
              </a:buClr>
              <a:buSzPct val="64998"/>
              <a:buFont typeface="Noto Sans"/>
              <a:buChar char="●"/>
              <a:defRPr sz="900" b="0" i="0" u="none" strike="noStrike" cap="none">
                <a:solidFill>
                  <a:schemeClr val="dk1"/>
                </a:solidFill>
                <a:latin typeface="Merriweather"/>
                <a:ea typeface="Merriweather"/>
                <a:cs typeface="Merriweather"/>
                <a:sym typeface="Merriweather"/>
              </a:defRPr>
            </a:lvl4pPr>
            <a:lvl5pPr marL="1463040" marR="0" lvl="4" indent="-155893" algn="l" rtl="0">
              <a:lnSpc>
                <a:spcPct val="100000"/>
              </a:lnSpc>
              <a:spcBef>
                <a:spcPts val="180"/>
              </a:spcBef>
              <a:spcAft>
                <a:spcPts val="0"/>
              </a:spcAft>
              <a:buClr>
                <a:schemeClr val="accent4"/>
              </a:buClr>
              <a:buSzPct val="64998"/>
              <a:buFont typeface="Noto Sans"/>
              <a:buChar char="●"/>
              <a:defRPr sz="900" b="0" i="0" u="none" strike="noStrike" cap="none">
                <a:solidFill>
                  <a:schemeClr val="dk1"/>
                </a:solidFill>
                <a:latin typeface="Merriweather"/>
                <a:ea typeface="Merriweather"/>
                <a:cs typeface="Merriweather"/>
                <a:sym typeface="Merriweather"/>
              </a:defRPr>
            </a:lvl5pPr>
            <a:lvl6pPr marL="1737360" marR="0" lvl="5" indent="-33021" algn="l" rtl="0">
              <a:lnSpc>
                <a:spcPct val="100000"/>
              </a:lnSpc>
              <a:spcBef>
                <a:spcPts val="360"/>
              </a:spcBef>
              <a:spcAft>
                <a:spcPts val="0"/>
              </a:spcAft>
              <a:buClr>
                <a:schemeClr val="accent5"/>
              </a:buClr>
              <a:buSzPct val="79999"/>
              <a:buFont typeface="Noto Sans"/>
              <a:buChar char="●"/>
              <a:defRPr sz="1800" b="0" i="0" u="none" strike="noStrike" cap="none">
                <a:solidFill>
                  <a:schemeClr val="dk1"/>
                </a:solidFill>
                <a:latin typeface="Merriweather"/>
                <a:ea typeface="Merriweather"/>
                <a:cs typeface="Merriweather"/>
                <a:sym typeface="Merriweather"/>
              </a:defRPr>
            </a:lvl6pPr>
            <a:lvl7pPr marL="1920240" marR="0" lvl="6" indent="-35560" algn="l" rtl="0">
              <a:lnSpc>
                <a:spcPct val="100000"/>
              </a:lnSpc>
              <a:spcBef>
                <a:spcPts val="320"/>
              </a:spcBef>
              <a:spcAft>
                <a:spcPts val="0"/>
              </a:spcAft>
              <a:buClr>
                <a:schemeClr val="accent6"/>
              </a:buClr>
              <a:buSzPct val="80000"/>
              <a:buFont typeface="Noto Sans"/>
              <a:buChar char="●"/>
              <a:defRPr sz="1600" b="0" i="0" u="none" strike="noStrike" cap="none">
                <a:solidFill>
                  <a:schemeClr val="dk1"/>
                </a:solidFill>
                <a:latin typeface="Merriweather"/>
                <a:ea typeface="Merriweather"/>
                <a:cs typeface="Merriweather"/>
                <a:sym typeface="Merriweather"/>
              </a:defRPr>
            </a:lvl7pPr>
            <a:lvl8pPr marL="2194560" marR="0" lvl="7" indent="15239" algn="l" rtl="0">
              <a:lnSpc>
                <a:spcPct val="100000"/>
              </a:lnSpc>
              <a:spcBef>
                <a:spcPts val="320"/>
              </a:spcBef>
              <a:spcAft>
                <a:spcPts val="0"/>
              </a:spcAft>
              <a:buClr>
                <a:schemeClr val="dk2"/>
              </a:buClr>
              <a:buSzPct val="100000"/>
              <a:buFont typeface="Merriweather"/>
              <a:buChar char="•"/>
              <a:defRPr sz="1600" b="0" i="0" u="none" strike="noStrike" cap="none">
                <a:solidFill>
                  <a:schemeClr val="dk1"/>
                </a:solidFill>
                <a:latin typeface="Merriweather"/>
                <a:ea typeface="Merriweather"/>
                <a:cs typeface="Merriweather"/>
                <a:sym typeface="Merriweather"/>
              </a:defRPr>
            </a:lvl8pPr>
            <a:lvl9pPr marL="2468880" marR="0" lvl="8" indent="-5079" algn="l" rtl="0">
              <a:lnSpc>
                <a:spcPct val="100000"/>
              </a:lnSpc>
              <a:spcBef>
                <a:spcPts val="280"/>
              </a:spcBef>
              <a:spcAft>
                <a:spcPts val="0"/>
              </a:spcAft>
              <a:buClr>
                <a:schemeClr val="dk2"/>
              </a:buClr>
              <a:buSzPct val="100000"/>
              <a:buFont typeface="Merriweather"/>
              <a:buChar char="•"/>
              <a:defRPr sz="1400" b="0" i="0" u="none" strike="noStrike" cap="none">
                <a:solidFill>
                  <a:schemeClr val="dk1"/>
                </a:solidFill>
                <a:latin typeface="Merriweather"/>
                <a:ea typeface="Merriweather"/>
                <a:cs typeface="Merriweather"/>
                <a:sym typeface="Merriweather"/>
              </a:defRPr>
            </a:lvl9pPr>
          </a:lstStyle>
          <a:p>
            <a:endParaRPr/>
          </a:p>
        </p:txBody>
      </p:sp>
      <p:sp>
        <p:nvSpPr>
          <p:cNvPr id="184" name="Shape 184"/>
          <p:cNvSpPr txBox="1">
            <a:spLocks noGrp="1"/>
          </p:cNvSpPr>
          <p:nvPr>
            <p:ph type="dt" idx="10"/>
          </p:nvPr>
        </p:nvSpPr>
        <p:spPr>
          <a:xfrm>
            <a:off x="609600" y="6356351"/>
            <a:ext cx="2844798" cy="365125"/>
          </a:xfrm>
          <a:prstGeom prst="rect">
            <a:avLst/>
          </a:prstGeom>
          <a:noFill/>
          <a:ln>
            <a:noFill/>
          </a:ln>
        </p:spPr>
        <p:txBody>
          <a:bodyPr lIns="91425" tIns="91425" rIns="91425" bIns="91425" anchor="b" anchorCtr="0"/>
          <a:lstStyle>
            <a:lvl1pPr marL="0" marR="0" lvl="0" indent="0" algn="l" rtl="0">
              <a:spcBef>
                <a:spcPts val="0"/>
              </a:spcBef>
              <a:buClr>
                <a:srgbClr val="035C75"/>
              </a:buClr>
              <a:buFont typeface="Merriweather"/>
              <a:buNone/>
              <a:defRPr sz="1200">
                <a:solidFill>
                  <a:srgbClr val="035C75"/>
                </a:solidFill>
                <a:latin typeface="Merriweather"/>
                <a:ea typeface="Merriweather"/>
                <a:cs typeface="Merriweather"/>
                <a:sym typeface="Merriweather"/>
              </a:defRPr>
            </a:lvl1pPr>
            <a:lvl2pPr marL="457200" marR="0" lvl="1"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2pPr>
            <a:lvl3pPr marL="914400" marR="0" lvl="2"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3pPr>
            <a:lvl4pPr marL="1371600" marR="0" lvl="3"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4pPr>
            <a:lvl5pPr marL="1828800" marR="0" lvl="4"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5pPr>
            <a:lvl6pPr marL="2286000" marR="0" lvl="5"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6pPr>
            <a:lvl7pPr marL="2743200" marR="0" lvl="6"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7pPr>
            <a:lvl8pPr marL="3200400" marR="0" lvl="7"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8pPr>
            <a:lvl9pPr marL="3657600" marR="0" lvl="8"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9pPr>
          </a:lstStyle>
          <a:p>
            <a:endParaRPr/>
          </a:p>
        </p:txBody>
      </p:sp>
      <p:sp>
        <p:nvSpPr>
          <p:cNvPr id="185" name="Shape 185"/>
          <p:cNvSpPr txBox="1">
            <a:spLocks noGrp="1"/>
          </p:cNvSpPr>
          <p:nvPr>
            <p:ph type="ftr" idx="11"/>
          </p:nvPr>
        </p:nvSpPr>
        <p:spPr>
          <a:xfrm>
            <a:off x="3556001" y="6356351"/>
            <a:ext cx="4470399" cy="365125"/>
          </a:xfrm>
          <a:prstGeom prst="rect">
            <a:avLst/>
          </a:prstGeom>
          <a:noFill/>
          <a:ln>
            <a:noFill/>
          </a:ln>
        </p:spPr>
        <p:txBody>
          <a:bodyPr lIns="91425" tIns="91425" rIns="91425" bIns="91425" anchor="b" anchorCtr="0"/>
          <a:lstStyle>
            <a:lvl1pPr marL="0" marR="0" lvl="0" indent="0" algn="l" rtl="0">
              <a:spcBef>
                <a:spcPts val="0"/>
              </a:spcBef>
              <a:buClr>
                <a:srgbClr val="035C75"/>
              </a:buClr>
              <a:buFont typeface="Merriweather"/>
              <a:buNone/>
              <a:defRPr sz="1200">
                <a:solidFill>
                  <a:srgbClr val="035C75"/>
                </a:solidFill>
                <a:latin typeface="Merriweather"/>
                <a:ea typeface="Merriweather"/>
                <a:cs typeface="Merriweather"/>
                <a:sym typeface="Merriweather"/>
              </a:defRPr>
            </a:lvl1pPr>
            <a:lvl2pPr marL="457200" marR="0" lvl="1"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2pPr>
            <a:lvl3pPr marL="914400" marR="0" lvl="2"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3pPr>
            <a:lvl4pPr marL="1371600" marR="0" lvl="3"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4pPr>
            <a:lvl5pPr marL="1828800" marR="0" lvl="4"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5pPr>
            <a:lvl6pPr marL="2286000" marR="0" lvl="5"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6pPr>
            <a:lvl7pPr marL="2743200" marR="0" lvl="6"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7pPr>
            <a:lvl8pPr marL="3200400" marR="0" lvl="7"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8pPr>
            <a:lvl9pPr marL="3657600" marR="0" lvl="8"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9pPr>
          </a:lstStyle>
          <a:p>
            <a:endParaRPr/>
          </a:p>
        </p:txBody>
      </p:sp>
      <p:sp>
        <p:nvSpPr>
          <p:cNvPr id="186" name="Shape 186"/>
          <p:cNvSpPr txBox="1">
            <a:spLocks noGrp="1"/>
          </p:cNvSpPr>
          <p:nvPr>
            <p:ph type="sldNum" idx="12"/>
          </p:nvPr>
        </p:nvSpPr>
        <p:spPr>
          <a:xfrm>
            <a:off x="10769600" y="6356351"/>
            <a:ext cx="812799" cy="365125"/>
          </a:xfrm>
          <a:prstGeom prst="rect">
            <a:avLst/>
          </a:prstGeom>
          <a:noFill/>
          <a:ln>
            <a:noFill/>
          </a:ln>
        </p:spPr>
        <p:txBody>
          <a:bodyPr lIns="0" tIns="0" rIns="0" bIns="0" anchor="b" anchorCtr="0">
            <a:noAutofit/>
          </a:bodyPr>
          <a:lstStyle/>
          <a:p>
            <a:pPr marL="0" marR="0" lvl="0" indent="0" algn="r" rtl="0">
              <a:spcBef>
                <a:spcPts val="0"/>
              </a:spcBef>
              <a:buSzPct val="25000"/>
              <a:buNone/>
            </a:pPr>
            <a:fld id="{00000000-1234-1234-1234-123412341234}" type="slidenum">
              <a:rPr lang="en-US" sz="1200">
                <a:solidFill>
                  <a:srgbClr val="035C75"/>
                </a:solidFill>
                <a:latin typeface="Merriweather"/>
                <a:ea typeface="Merriweather"/>
                <a:cs typeface="Merriweather"/>
                <a:sym typeface="Merriweather"/>
              </a:rPr>
              <a:t>‹#›</a:t>
            </a:fld>
            <a:endParaRPr lang="en-US" sz="1200">
              <a:solidFill>
                <a:srgbClr val="035C75"/>
              </a:solidFill>
              <a:latin typeface="Merriweather"/>
              <a:ea typeface="Merriweather"/>
              <a:cs typeface="Merriweather"/>
              <a:sym typeface="Merriweather"/>
            </a:endParaRPr>
          </a:p>
        </p:txBody>
      </p:sp>
      <p:sp>
        <p:nvSpPr>
          <p:cNvPr id="187" name="Shape 187"/>
          <p:cNvSpPr>
            <a:spLocks noGrp="1"/>
          </p:cNvSpPr>
          <p:nvPr>
            <p:ph type="pic" idx="2"/>
          </p:nvPr>
        </p:nvSpPr>
        <p:spPr>
          <a:xfrm rot="420000">
            <a:off x="4647723" y="1199517"/>
            <a:ext cx="6156958" cy="3931918"/>
          </a:xfrm>
          <a:prstGeom prst="rect">
            <a:avLst/>
          </a:prstGeom>
          <a:solidFill>
            <a:schemeClr val="lt2"/>
          </a:solidFill>
          <a:ln w="9525" cap="rnd" cmpd="sng">
            <a:solidFill>
              <a:srgbClr val="C0C0C0"/>
            </a:solidFill>
            <a:prstDash val="solid"/>
            <a:round/>
            <a:headEnd type="none" w="med" len="med"/>
            <a:tailEnd type="none" w="med" len="med"/>
          </a:ln>
        </p:spPr>
        <p:txBody>
          <a:bodyPr lIns="91425" tIns="91425" rIns="91425" bIns="91425" anchor="t" anchorCtr="0"/>
          <a:lstStyle>
            <a:lvl1pPr marL="0" marR="0" lvl="0" indent="0" algn="l" rtl="0">
              <a:lnSpc>
                <a:spcPct val="100000"/>
              </a:lnSpc>
              <a:spcBef>
                <a:spcPts val="640"/>
              </a:spcBef>
              <a:spcAft>
                <a:spcPts val="0"/>
              </a:spcAft>
              <a:buClr>
                <a:schemeClr val="accent3"/>
              </a:buClr>
              <a:buFont typeface="Noto Sans"/>
              <a:buNone/>
              <a:defRPr sz="3200" b="0" i="0" u="none" strike="noStrike" cap="none">
                <a:solidFill>
                  <a:schemeClr val="dk1"/>
                </a:solidFill>
                <a:latin typeface="Merriweather"/>
                <a:ea typeface="Merriweather"/>
                <a:cs typeface="Merriweather"/>
                <a:sym typeface="Merriweather"/>
              </a:defRPr>
            </a:lvl1pPr>
            <a:lvl2pPr marL="640080" marR="0" lvl="1" indent="-2540" algn="l" rtl="0">
              <a:lnSpc>
                <a:spcPct val="100000"/>
              </a:lnSpc>
              <a:spcBef>
                <a:spcPts val="480"/>
              </a:spcBef>
              <a:spcAft>
                <a:spcPts val="0"/>
              </a:spcAft>
              <a:buClr>
                <a:schemeClr val="accent1"/>
              </a:buClr>
              <a:buSzPct val="85000"/>
              <a:buFont typeface="Noto Sans"/>
              <a:buChar char="●"/>
              <a:defRPr sz="2400" b="0" i="0" u="none" strike="noStrike" cap="none">
                <a:solidFill>
                  <a:schemeClr val="dk1"/>
                </a:solidFill>
                <a:latin typeface="Merriweather"/>
                <a:ea typeface="Merriweather"/>
                <a:cs typeface="Merriweather"/>
                <a:sym typeface="Merriweather"/>
              </a:defRPr>
            </a:lvl2pPr>
            <a:lvl3pPr marL="914400" marR="0" lvl="2" indent="-71755" algn="l" rtl="0">
              <a:lnSpc>
                <a:spcPct val="100000"/>
              </a:lnSpc>
              <a:spcBef>
                <a:spcPts val="420"/>
              </a:spcBef>
              <a:spcAft>
                <a:spcPts val="0"/>
              </a:spcAft>
              <a:buClr>
                <a:schemeClr val="accent2"/>
              </a:buClr>
              <a:buSzPct val="70000"/>
              <a:buFont typeface="Noto Sans"/>
              <a:buChar char="●"/>
              <a:defRPr sz="2100" b="0" i="0" u="none" strike="noStrike" cap="none">
                <a:solidFill>
                  <a:schemeClr val="dk1"/>
                </a:solidFill>
                <a:latin typeface="Merriweather"/>
                <a:ea typeface="Merriweather"/>
                <a:cs typeface="Merriweather"/>
                <a:sym typeface="Merriweather"/>
              </a:defRPr>
            </a:lvl3pPr>
            <a:lvl4pPr marL="1188720" marR="0" lvl="3" indent="-52071" algn="l" rtl="0">
              <a:lnSpc>
                <a:spcPct val="100000"/>
              </a:lnSpc>
              <a:spcBef>
                <a:spcPts val="400"/>
              </a:spcBef>
              <a:spcAft>
                <a:spcPts val="0"/>
              </a:spcAft>
              <a:buClr>
                <a:schemeClr val="accent3"/>
              </a:buClr>
              <a:buSzPct val="64998"/>
              <a:buFont typeface="Noto Sans"/>
              <a:buChar char="●"/>
              <a:defRPr sz="2000" b="0" i="0" u="none" strike="noStrike" cap="none">
                <a:solidFill>
                  <a:schemeClr val="dk1"/>
                </a:solidFill>
                <a:latin typeface="Merriweather"/>
                <a:ea typeface="Merriweather"/>
                <a:cs typeface="Merriweather"/>
                <a:sym typeface="Merriweather"/>
              </a:defRPr>
            </a:lvl4pPr>
            <a:lvl5pPr marL="1463040" marR="0" lvl="4" indent="-59691" algn="l" rtl="0">
              <a:lnSpc>
                <a:spcPct val="100000"/>
              </a:lnSpc>
              <a:spcBef>
                <a:spcPts val="400"/>
              </a:spcBef>
              <a:spcAft>
                <a:spcPts val="0"/>
              </a:spcAft>
              <a:buClr>
                <a:schemeClr val="accent4"/>
              </a:buClr>
              <a:buSzPct val="64998"/>
              <a:buFont typeface="Noto Sans"/>
              <a:buChar char="●"/>
              <a:defRPr sz="2000" b="0" i="0" u="none" strike="noStrike" cap="none">
                <a:solidFill>
                  <a:schemeClr val="dk1"/>
                </a:solidFill>
                <a:latin typeface="Merriweather"/>
                <a:ea typeface="Merriweather"/>
                <a:cs typeface="Merriweather"/>
                <a:sym typeface="Merriweather"/>
              </a:defRPr>
            </a:lvl5pPr>
            <a:lvl6pPr marL="1737360" marR="0" lvl="5" indent="-33021" algn="l" rtl="0">
              <a:lnSpc>
                <a:spcPct val="100000"/>
              </a:lnSpc>
              <a:spcBef>
                <a:spcPts val="360"/>
              </a:spcBef>
              <a:spcAft>
                <a:spcPts val="0"/>
              </a:spcAft>
              <a:buClr>
                <a:schemeClr val="accent5"/>
              </a:buClr>
              <a:buSzPct val="79999"/>
              <a:buFont typeface="Noto Sans"/>
              <a:buChar char="●"/>
              <a:defRPr sz="1800" b="0" i="0" u="none" strike="noStrike" cap="none">
                <a:solidFill>
                  <a:schemeClr val="dk1"/>
                </a:solidFill>
                <a:latin typeface="Merriweather"/>
                <a:ea typeface="Merriweather"/>
                <a:cs typeface="Merriweather"/>
                <a:sym typeface="Merriweather"/>
              </a:defRPr>
            </a:lvl6pPr>
            <a:lvl7pPr marL="1920240" marR="0" lvl="6" indent="-35560" algn="l" rtl="0">
              <a:lnSpc>
                <a:spcPct val="100000"/>
              </a:lnSpc>
              <a:spcBef>
                <a:spcPts val="320"/>
              </a:spcBef>
              <a:spcAft>
                <a:spcPts val="0"/>
              </a:spcAft>
              <a:buClr>
                <a:schemeClr val="accent6"/>
              </a:buClr>
              <a:buSzPct val="80000"/>
              <a:buFont typeface="Noto Sans"/>
              <a:buChar char="●"/>
              <a:defRPr sz="1600" b="0" i="0" u="none" strike="noStrike" cap="none">
                <a:solidFill>
                  <a:schemeClr val="dk1"/>
                </a:solidFill>
                <a:latin typeface="Merriweather"/>
                <a:ea typeface="Merriweather"/>
                <a:cs typeface="Merriweather"/>
                <a:sym typeface="Merriweather"/>
              </a:defRPr>
            </a:lvl7pPr>
            <a:lvl8pPr marL="2194560" marR="0" lvl="7" indent="15239" algn="l" rtl="0">
              <a:lnSpc>
                <a:spcPct val="100000"/>
              </a:lnSpc>
              <a:spcBef>
                <a:spcPts val="320"/>
              </a:spcBef>
              <a:spcAft>
                <a:spcPts val="0"/>
              </a:spcAft>
              <a:buClr>
                <a:schemeClr val="dk2"/>
              </a:buClr>
              <a:buSzPct val="100000"/>
              <a:buFont typeface="Merriweather"/>
              <a:buChar char="•"/>
              <a:defRPr sz="1600" b="0" i="0" u="none" strike="noStrike" cap="none">
                <a:solidFill>
                  <a:schemeClr val="dk1"/>
                </a:solidFill>
                <a:latin typeface="Merriweather"/>
                <a:ea typeface="Merriweather"/>
                <a:cs typeface="Merriweather"/>
                <a:sym typeface="Merriweather"/>
              </a:defRPr>
            </a:lvl8pPr>
            <a:lvl9pPr marL="2468880" marR="0" lvl="8" indent="-5079" algn="l" rtl="0">
              <a:lnSpc>
                <a:spcPct val="100000"/>
              </a:lnSpc>
              <a:spcBef>
                <a:spcPts val="280"/>
              </a:spcBef>
              <a:spcAft>
                <a:spcPts val="0"/>
              </a:spcAft>
              <a:buClr>
                <a:schemeClr val="dk2"/>
              </a:buClr>
              <a:buSzPct val="100000"/>
              <a:buFont typeface="Merriweather"/>
              <a:buChar char="•"/>
              <a:defRPr sz="1400" b="0" i="0" u="none" strike="noStrike" cap="none">
                <a:solidFill>
                  <a:schemeClr val="dk1"/>
                </a:solidFill>
                <a:latin typeface="Merriweather"/>
                <a:ea typeface="Merriweather"/>
                <a:cs typeface="Merriweather"/>
                <a:sym typeface="Merriweather"/>
              </a:defRPr>
            </a:lvl9pPr>
          </a:lstStyle>
          <a:p>
            <a:endParaRPr/>
          </a:p>
        </p:txBody>
      </p:sp>
      <p:sp>
        <p:nvSpPr>
          <p:cNvPr id="188" name="Shape 188"/>
          <p:cNvSpPr/>
          <p:nvPr/>
        </p:nvSpPr>
        <p:spPr>
          <a:xfrm rot="10800000" flipH="1">
            <a:off x="-12700" y="5816599"/>
            <a:ext cx="12217399" cy="1041400"/>
          </a:xfrm>
          <a:custGeom>
            <a:avLst/>
            <a:gdLst/>
            <a:ahLst/>
            <a:cxnLst/>
            <a:rect l="0" t="0" r="0" b="0"/>
            <a:pathLst>
              <a:path w="120000" h="120000" extrusionOk="0">
                <a:moveTo>
                  <a:pt x="124" y="365"/>
                </a:moveTo>
                <a:lnTo>
                  <a:pt x="52848" y="0"/>
                </a:lnTo>
                <a:cubicBezTo>
                  <a:pt x="57089" y="18475"/>
                  <a:pt x="79584" y="67134"/>
                  <a:pt x="90935" y="67134"/>
                </a:cubicBezTo>
                <a:cubicBezTo>
                  <a:pt x="102286" y="67134"/>
                  <a:pt x="114885" y="27804"/>
                  <a:pt x="119875" y="10060"/>
                </a:cubicBezTo>
                <a:lnTo>
                  <a:pt x="120000" y="38963"/>
                </a:lnTo>
                <a:cubicBezTo>
                  <a:pt x="117879" y="47012"/>
                  <a:pt x="104282" y="80670"/>
                  <a:pt x="89438" y="80304"/>
                </a:cubicBezTo>
                <a:cubicBezTo>
                  <a:pt x="74594" y="79939"/>
                  <a:pt x="45841" y="30182"/>
                  <a:pt x="30935" y="36768"/>
                </a:cubicBezTo>
                <a:cubicBezTo>
                  <a:pt x="15592" y="38231"/>
                  <a:pt x="5613" y="88170"/>
                  <a:pt x="0" y="120000"/>
                </a:cubicBezTo>
                <a:lnTo>
                  <a:pt x="124" y="365"/>
                </a:lnTo>
                <a:close/>
              </a:path>
            </a:pathLst>
          </a:custGeom>
          <a:gradFill>
            <a:gsLst>
              <a:gs pos="0">
                <a:srgbClr val="0079AD">
                  <a:alpha val="44313"/>
                </a:srgbClr>
              </a:gs>
              <a:gs pos="100000">
                <a:srgbClr val="00E9F7">
                  <a:alpha val="54509"/>
                </a:srgbClr>
              </a:gs>
            </a:gsLst>
            <a:lin ang="5400000" scaled="0"/>
          </a:gradFill>
          <a:ln>
            <a:noFill/>
          </a:ln>
        </p:spPr>
        <p:txBody>
          <a:bodyPr lIns="91425" tIns="45700" rIns="91425" bIns="45700" anchor="t" anchorCtr="0">
            <a:noAutofit/>
          </a:bodyPr>
          <a:lstStyle/>
          <a:p>
            <a:pPr marL="0" marR="0" lvl="0" indent="0" algn="l" rtl="0">
              <a:spcBef>
                <a:spcPts val="0"/>
              </a:spcBef>
              <a:buNone/>
            </a:pPr>
            <a:endParaRPr sz="1800">
              <a:solidFill>
                <a:srgbClr val="000000"/>
              </a:solidFill>
              <a:latin typeface="Merriweather"/>
              <a:ea typeface="Merriweather"/>
              <a:cs typeface="Merriweather"/>
              <a:sym typeface="Merriweather"/>
            </a:endParaRPr>
          </a:p>
        </p:txBody>
      </p:sp>
      <p:sp>
        <p:nvSpPr>
          <p:cNvPr id="189" name="Shape 189"/>
          <p:cNvSpPr/>
          <p:nvPr/>
        </p:nvSpPr>
        <p:spPr>
          <a:xfrm rot="10800000" flipH="1">
            <a:off x="5842001" y="6219825"/>
            <a:ext cx="6349998" cy="638174"/>
          </a:xfrm>
          <a:custGeom>
            <a:avLst/>
            <a:gdLst/>
            <a:ahLst/>
            <a:cxnLst/>
            <a:rect l="0" t="0" r="0" b="0"/>
            <a:pathLst>
              <a:path w="120000" h="120000" extrusionOk="0">
                <a:moveTo>
                  <a:pt x="0" y="0"/>
                </a:moveTo>
                <a:cubicBezTo>
                  <a:pt x="6960" y="20571"/>
                  <a:pt x="46720" y="107495"/>
                  <a:pt x="66720" y="113747"/>
                </a:cubicBezTo>
                <a:cubicBezTo>
                  <a:pt x="86720" y="120000"/>
                  <a:pt x="111120" y="56268"/>
                  <a:pt x="120000" y="37512"/>
                </a:cubicBezTo>
                <a:lnTo>
                  <a:pt x="120000" y="1210"/>
                </a:lnTo>
                <a:lnTo>
                  <a:pt x="0" y="0"/>
                </a:lnTo>
                <a:close/>
              </a:path>
            </a:pathLst>
          </a:custGeom>
          <a:gradFill>
            <a:gsLst>
              <a:gs pos="0">
                <a:srgbClr val="00ABB4">
                  <a:alpha val="29411"/>
                </a:srgbClr>
              </a:gs>
              <a:gs pos="80000">
                <a:srgbClr val="0099E4">
                  <a:alpha val="44313"/>
                </a:srgbClr>
              </a:gs>
              <a:gs pos="100000">
                <a:srgbClr val="0099E4">
                  <a:alpha val="44313"/>
                </a:srgbClr>
              </a:gs>
            </a:gsLst>
            <a:lin ang="5400000" scaled="0"/>
          </a:gradFill>
          <a:ln>
            <a:noFill/>
          </a:ln>
        </p:spPr>
        <p:txBody>
          <a:bodyPr lIns="91425" tIns="45700" rIns="91425" bIns="45700" anchor="t" anchorCtr="0">
            <a:noAutofit/>
          </a:bodyPr>
          <a:lstStyle/>
          <a:p>
            <a:pPr marL="0" marR="0" lvl="0" indent="0" algn="l" rtl="0">
              <a:spcBef>
                <a:spcPts val="0"/>
              </a:spcBef>
              <a:buNone/>
            </a:pPr>
            <a:endParaRPr sz="1800">
              <a:solidFill>
                <a:srgbClr val="000000"/>
              </a:solidFill>
              <a:latin typeface="Merriweather"/>
              <a:ea typeface="Merriweather"/>
              <a:cs typeface="Merriweather"/>
              <a:sym typeface="Merriweathe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1097279" y="286603"/>
            <a:ext cx="10058399" cy="1450756"/>
          </a:xfrm>
          <a:prstGeom prst="rect">
            <a:avLst/>
          </a:prstGeom>
          <a:noFill/>
          <a:ln>
            <a:noFill/>
          </a:ln>
        </p:spPr>
        <p:txBody>
          <a:bodyPr lIns="91425" tIns="91425" rIns="91425" bIns="91425" anchor="b" anchorCtr="0"/>
          <a:lstStyle>
            <a:lvl1pPr marL="0" marR="0" lvl="0" indent="0" algn="l" rtl="0">
              <a:lnSpc>
                <a:spcPct val="85000"/>
              </a:lnSpc>
              <a:spcBef>
                <a:spcPts val="0"/>
              </a:spcBef>
              <a:buClr>
                <a:srgbClr val="3F3F3F"/>
              </a:buClr>
              <a:buFont typeface="Calibri"/>
              <a:buNone/>
              <a:defRPr sz="4800" b="0" i="0" u="none" strike="noStrike" cap="none">
                <a:solidFill>
                  <a:srgbClr val="3F3F3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txBox="1">
            <a:spLocks noGrp="1"/>
          </p:cNvSpPr>
          <p:nvPr>
            <p:ph type="body" idx="1"/>
          </p:nvPr>
        </p:nvSpPr>
        <p:spPr>
          <a:xfrm>
            <a:off x="1097279" y="1845733"/>
            <a:ext cx="10058399" cy="4023360"/>
          </a:xfrm>
          <a:prstGeom prst="rect">
            <a:avLst/>
          </a:prstGeom>
          <a:noFill/>
          <a:ln>
            <a:noFill/>
          </a:ln>
        </p:spPr>
        <p:txBody>
          <a:bodyPr lIns="91425" tIns="91425" rIns="91425" bIns="91425" anchor="t" anchorCtr="0"/>
          <a:lstStyle>
            <a:lvl1pPr marL="91440" marR="0" lvl="0" indent="35560" algn="l" rtl="0">
              <a:lnSpc>
                <a:spcPct val="90000"/>
              </a:lnSpc>
              <a:spcBef>
                <a:spcPts val="1200"/>
              </a:spcBef>
              <a:spcAft>
                <a:spcPts val="200"/>
              </a:spcAft>
              <a:buClr>
                <a:schemeClr val="accent1"/>
              </a:buClr>
              <a:buSzPct val="100000"/>
              <a:buFont typeface="Calibri"/>
              <a:buChar char=" "/>
              <a:defRPr sz="2000" b="0" i="0" u="none" strike="noStrike" cap="none">
                <a:solidFill>
                  <a:srgbClr val="3F3F3F"/>
                </a:solidFill>
                <a:latin typeface="Calibri"/>
                <a:ea typeface="Calibri"/>
                <a:cs typeface="Calibri"/>
                <a:sym typeface="Calibri"/>
              </a:defRPr>
            </a:lvl1pPr>
            <a:lvl2pPr marL="384048" marR="0" lvl="1" indent="-79248" algn="l" rtl="0">
              <a:lnSpc>
                <a:spcPct val="90000"/>
              </a:lnSpc>
              <a:spcBef>
                <a:spcPts val="200"/>
              </a:spcBef>
              <a:spcAft>
                <a:spcPts val="400"/>
              </a:spcAft>
              <a:buClr>
                <a:schemeClr val="accent1"/>
              </a:buClr>
              <a:buSzPct val="100000"/>
              <a:buFont typeface="Calibri"/>
              <a:buChar char="◦"/>
              <a:defRPr sz="1800" b="0" i="0" u="none" strike="noStrike" cap="none">
                <a:solidFill>
                  <a:srgbClr val="3F3F3F"/>
                </a:solidFill>
                <a:latin typeface="Calibri"/>
                <a:ea typeface="Calibri"/>
                <a:cs typeface="Calibri"/>
                <a:sym typeface="Calibri"/>
              </a:defRPr>
            </a:lvl2pPr>
            <a:lvl3pPr marL="566928" marR="0" lvl="2" indent="-97027"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3pPr>
            <a:lvl4pPr marL="749808" marR="0" lvl="3" indent="-10210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4pPr>
            <a:lvl5pPr marL="932688" marR="0" lvl="4" indent="-9448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5pPr>
            <a:lvl6pPr marL="1100000" marR="0" lvl="5" indent="-1475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6pPr>
            <a:lvl7pPr marL="1300000" marR="0" lvl="6" indent="-1443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7pPr>
            <a:lvl8pPr marL="1500000" marR="0" lvl="7" indent="-1411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8pPr>
            <a:lvl9pPr marL="1699999" marR="0" lvl="8" indent="-150599"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1097279" y="6459785"/>
            <a:ext cx="2472271" cy="3651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3686185" y="6459785"/>
            <a:ext cx="4822803" cy="365125"/>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9900457" y="6459785"/>
            <a:ext cx="1312024"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50" b="0" i="0" u="none" strike="noStrike" cap="none">
                <a:solidFill>
                  <a:srgbClr val="FFFFFF"/>
                </a:solidFill>
                <a:latin typeface="Calibri"/>
                <a:ea typeface="Calibri"/>
                <a:cs typeface="Calibri"/>
                <a:sym typeface="Calibri"/>
              </a:rPr>
              <a:t>‹#›</a:t>
            </a:fld>
            <a:endParaRPr lang="en-US" sz="105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90"/>
        <p:cNvGrpSpPr/>
        <p:nvPr/>
      </p:nvGrpSpPr>
      <p:grpSpPr>
        <a:xfrm>
          <a:off x="0" y="0"/>
          <a:ext cx="0" cy="0"/>
          <a:chOff x="0" y="0"/>
          <a:chExt cx="0" cy="0"/>
        </a:xfrm>
      </p:grpSpPr>
      <p:sp>
        <p:nvSpPr>
          <p:cNvPr id="191" name="Shape 191"/>
          <p:cNvSpPr txBox="1">
            <a:spLocks noGrp="1"/>
          </p:cNvSpPr>
          <p:nvPr>
            <p:ph type="title"/>
          </p:nvPr>
        </p:nvSpPr>
        <p:spPr>
          <a:xfrm>
            <a:off x="609600" y="704087"/>
            <a:ext cx="10972799" cy="11430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2"/>
              </a:buClr>
              <a:buFont typeface="Arial"/>
              <a:buNone/>
              <a:defRPr sz="5000" b="0" i="0" u="none" strike="noStrike" cap="none">
                <a:solidFill>
                  <a:schemeClr val="dk2"/>
                </a:solidFill>
                <a:latin typeface="Arial"/>
                <a:ea typeface="Arial"/>
                <a:cs typeface="Arial"/>
                <a:sym typeface="Arial"/>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92" name="Shape 192"/>
          <p:cNvSpPr txBox="1">
            <a:spLocks noGrp="1"/>
          </p:cNvSpPr>
          <p:nvPr>
            <p:ph type="body" idx="1"/>
          </p:nvPr>
        </p:nvSpPr>
        <p:spPr>
          <a:xfrm rot="5400000">
            <a:off x="3901439" y="-1356360"/>
            <a:ext cx="4389118" cy="10972799"/>
          </a:xfrm>
          <a:prstGeom prst="rect">
            <a:avLst/>
          </a:prstGeom>
          <a:noFill/>
          <a:ln>
            <a:noFill/>
          </a:ln>
        </p:spPr>
        <p:txBody>
          <a:bodyPr lIns="91425" tIns="91425" rIns="91425" bIns="91425" anchor="t" anchorCtr="0"/>
          <a:lstStyle>
            <a:lvl1pPr marL="274320" marR="0" lvl="0" indent="34925" algn="l" rtl="0">
              <a:lnSpc>
                <a:spcPct val="100000"/>
              </a:lnSpc>
              <a:spcBef>
                <a:spcPts val="520"/>
              </a:spcBef>
              <a:spcAft>
                <a:spcPts val="0"/>
              </a:spcAft>
              <a:buClr>
                <a:schemeClr val="accent3"/>
              </a:buClr>
              <a:buSzPct val="95000"/>
              <a:buFont typeface="Noto Sans"/>
              <a:buChar char="●"/>
              <a:defRPr sz="2600" b="0" i="0" u="none" strike="noStrike" cap="none">
                <a:solidFill>
                  <a:schemeClr val="dk1"/>
                </a:solidFill>
                <a:latin typeface="Merriweather"/>
                <a:ea typeface="Merriweather"/>
                <a:cs typeface="Merriweather"/>
                <a:sym typeface="Merriweather"/>
              </a:defRPr>
            </a:lvl1pPr>
            <a:lvl2pPr marL="640080" marR="0" lvl="1" indent="-2540" algn="l" rtl="0">
              <a:lnSpc>
                <a:spcPct val="100000"/>
              </a:lnSpc>
              <a:spcBef>
                <a:spcPts val="480"/>
              </a:spcBef>
              <a:spcAft>
                <a:spcPts val="0"/>
              </a:spcAft>
              <a:buClr>
                <a:schemeClr val="accent1"/>
              </a:buClr>
              <a:buSzPct val="85000"/>
              <a:buFont typeface="Noto Sans"/>
              <a:buChar char="●"/>
              <a:defRPr sz="2400" b="0" i="0" u="none" strike="noStrike" cap="none">
                <a:solidFill>
                  <a:schemeClr val="dk1"/>
                </a:solidFill>
                <a:latin typeface="Merriweather"/>
                <a:ea typeface="Merriweather"/>
                <a:cs typeface="Merriweather"/>
                <a:sym typeface="Merriweather"/>
              </a:defRPr>
            </a:lvl2pPr>
            <a:lvl3pPr marL="914400" marR="0" lvl="2" indent="-71755" algn="l" rtl="0">
              <a:lnSpc>
                <a:spcPct val="100000"/>
              </a:lnSpc>
              <a:spcBef>
                <a:spcPts val="420"/>
              </a:spcBef>
              <a:spcAft>
                <a:spcPts val="0"/>
              </a:spcAft>
              <a:buClr>
                <a:schemeClr val="accent2"/>
              </a:buClr>
              <a:buSzPct val="70000"/>
              <a:buFont typeface="Noto Sans"/>
              <a:buChar char="●"/>
              <a:defRPr sz="2100" b="0" i="0" u="none" strike="noStrike" cap="none">
                <a:solidFill>
                  <a:schemeClr val="dk1"/>
                </a:solidFill>
                <a:latin typeface="Merriweather"/>
                <a:ea typeface="Merriweather"/>
                <a:cs typeface="Merriweather"/>
                <a:sym typeface="Merriweather"/>
              </a:defRPr>
            </a:lvl3pPr>
            <a:lvl4pPr marL="1188720" marR="0" lvl="3" indent="-52071" algn="l" rtl="0">
              <a:lnSpc>
                <a:spcPct val="100000"/>
              </a:lnSpc>
              <a:spcBef>
                <a:spcPts val="400"/>
              </a:spcBef>
              <a:spcAft>
                <a:spcPts val="0"/>
              </a:spcAft>
              <a:buClr>
                <a:schemeClr val="accent3"/>
              </a:buClr>
              <a:buSzPct val="64998"/>
              <a:buFont typeface="Noto Sans"/>
              <a:buChar char="●"/>
              <a:defRPr sz="2000" b="0" i="0" u="none" strike="noStrike" cap="none">
                <a:solidFill>
                  <a:schemeClr val="dk1"/>
                </a:solidFill>
                <a:latin typeface="Merriweather"/>
                <a:ea typeface="Merriweather"/>
                <a:cs typeface="Merriweather"/>
                <a:sym typeface="Merriweather"/>
              </a:defRPr>
            </a:lvl4pPr>
            <a:lvl5pPr marL="1463040" marR="0" lvl="4" indent="-59691" algn="l" rtl="0">
              <a:lnSpc>
                <a:spcPct val="100000"/>
              </a:lnSpc>
              <a:spcBef>
                <a:spcPts val="400"/>
              </a:spcBef>
              <a:spcAft>
                <a:spcPts val="0"/>
              </a:spcAft>
              <a:buClr>
                <a:schemeClr val="accent4"/>
              </a:buClr>
              <a:buSzPct val="64998"/>
              <a:buFont typeface="Noto Sans"/>
              <a:buChar char="●"/>
              <a:defRPr sz="2000" b="0" i="0" u="none" strike="noStrike" cap="none">
                <a:solidFill>
                  <a:schemeClr val="dk1"/>
                </a:solidFill>
                <a:latin typeface="Merriweather"/>
                <a:ea typeface="Merriweather"/>
                <a:cs typeface="Merriweather"/>
                <a:sym typeface="Merriweather"/>
              </a:defRPr>
            </a:lvl5pPr>
            <a:lvl6pPr marL="1737360" marR="0" lvl="5" indent="-33021" algn="l" rtl="0">
              <a:lnSpc>
                <a:spcPct val="100000"/>
              </a:lnSpc>
              <a:spcBef>
                <a:spcPts val="360"/>
              </a:spcBef>
              <a:spcAft>
                <a:spcPts val="0"/>
              </a:spcAft>
              <a:buClr>
                <a:schemeClr val="accent5"/>
              </a:buClr>
              <a:buSzPct val="79999"/>
              <a:buFont typeface="Noto Sans"/>
              <a:buChar char="●"/>
              <a:defRPr sz="1800" b="0" i="0" u="none" strike="noStrike" cap="none">
                <a:solidFill>
                  <a:schemeClr val="dk1"/>
                </a:solidFill>
                <a:latin typeface="Merriweather"/>
                <a:ea typeface="Merriweather"/>
                <a:cs typeface="Merriweather"/>
                <a:sym typeface="Merriweather"/>
              </a:defRPr>
            </a:lvl6pPr>
            <a:lvl7pPr marL="1920240" marR="0" lvl="6" indent="-35560" algn="l" rtl="0">
              <a:lnSpc>
                <a:spcPct val="100000"/>
              </a:lnSpc>
              <a:spcBef>
                <a:spcPts val="320"/>
              </a:spcBef>
              <a:spcAft>
                <a:spcPts val="0"/>
              </a:spcAft>
              <a:buClr>
                <a:schemeClr val="accent6"/>
              </a:buClr>
              <a:buSzPct val="80000"/>
              <a:buFont typeface="Noto Sans"/>
              <a:buChar char="●"/>
              <a:defRPr sz="1600" b="0" i="0" u="none" strike="noStrike" cap="none">
                <a:solidFill>
                  <a:schemeClr val="dk1"/>
                </a:solidFill>
                <a:latin typeface="Merriweather"/>
                <a:ea typeface="Merriweather"/>
                <a:cs typeface="Merriweather"/>
                <a:sym typeface="Merriweather"/>
              </a:defRPr>
            </a:lvl7pPr>
            <a:lvl8pPr marL="2194560" marR="0" lvl="7" indent="15239" algn="l" rtl="0">
              <a:lnSpc>
                <a:spcPct val="100000"/>
              </a:lnSpc>
              <a:spcBef>
                <a:spcPts val="320"/>
              </a:spcBef>
              <a:spcAft>
                <a:spcPts val="0"/>
              </a:spcAft>
              <a:buClr>
                <a:schemeClr val="dk2"/>
              </a:buClr>
              <a:buSzPct val="100000"/>
              <a:buFont typeface="Merriweather"/>
              <a:buChar char="•"/>
              <a:defRPr sz="1600" b="0" i="0" u="none" strike="noStrike" cap="none">
                <a:solidFill>
                  <a:schemeClr val="dk1"/>
                </a:solidFill>
                <a:latin typeface="Merriweather"/>
                <a:ea typeface="Merriweather"/>
                <a:cs typeface="Merriweather"/>
                <a:sym typeface="Merriweather"/>
              </a:defRPr>
            </a:lvl8pPr>
            <a:lvl9pPr marL="2468880" marR="0" lvl="8" indent="-5079" algn="l" rtl="0">
              <a:lnSpc>
                <a:spcPct val="100000"/>
              </a:lnSpc>
              <a:spcBef>
                <a:spcPts val="280"/>
              </a:spcBef>
              <a:spcAft>
                <a:spcPts val="0"/>
              </a:spcAft>
              <a:buClr>
                <a:schemeClr val="dk2"/>
              </a:buClr>
              <a:buSzPct val="100000"/>
              <a:buFont typeface="Merriweather"/>
              <a:buChar char="•"/>
              <a:defRPr sz="1400" b="0" i="0" u="none" strike="noStrike" cap="none">
                <a:solidFill>
                  <a:schemeClr val="dk1"/>
                </a:solidFill>
                <a:latin typeface="Merriweather"/>
                <a:ea typeface="Merriweather"/>
                <a:cs typeface="Merriweather"/>
                <a:sym typeface="Merriweather"/>
              </a:defRPr>
            </a:lvl9pPr>
          </a:lstStyle>
          <a:p>
            <a:endParaRPr/>
          </a:p>
        </p:txBody>
      </p:sp>
      <p:sp>
        <p:nvSpPr>
          <p:cNvPr id="193" name="Shape 193"/>
          <p:cNvSpPr txBox="1">
            <a:spLocks noGrp="1"/>
          </p:cNvSpPr>
          <p:nvPr>
            <p:ph type="dt" idx="10"/>
          </p:nvPr>
        </p:nvSpPr>
        <p:spPr>
          <a:xfrm>
            <a:off x="609600" y="6356351"/>
            <a:ext cx="2844798" cy="365125"/>
          </a:xfrm>
          <a:prstGeom prst="rect">
            <a:avLst/>
          </a:prstGeom>
          <a:noFill/>
          <a:ln>
            <a:noFill/>
          </a:ln>
        </p:spPr>
        <p:txBody>
          <a:bodyPr lIns="91425" tIns="91425" rIns="91425" bIns="91425" anchor="b" anchorCtr="0"/>
          <a:lstStyle>
            <a:lvl1pPr marL="0" marR="0" lvl="0" indent="0" algn="l" rtl="0">
              <a:spcBef>
                <a:spcPts val="0"/>
              </a:spcBef>
              <a:buClr>
                <a:srgbClr val="035C75"/>
              </a:buClr>
              <a:buFont typeface="Merriweather"/>
              <a:buNone/>
              <a:defRPr sz="1200">
                <a:solidFill>
                  <a:srgbClr val="035C75"/>
                </a:solidFill>
                <a:latin typeface="Merriweather"/>
                <a:ea typeface="Merriweather"/>
                <a:cs typeface="Merriweather"/>
                <a:sym typeface="Merriweather"/>
              </a:defRPr>
            </a:lvl1pPr>
            <a:lvl2pPr marL="457200" marR="0" lvl="1"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2pPr>
            <a:lvl3pPr marL="914400" marR="0" lvl="2"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3pPr>
            <a:lvl4pPr marL="1371600" marR="0" lvl="3"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4pPr>
            <a:lvl5pPr marL="1828800" marR="0" lvl="4"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5pPr>
            <a:lvl6pPr marL="2286000" marR="0" lvl="5"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6pPr>
            <a:lvl7pPr marL="2743200" marR="0" lvl="6"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7pPr>
            <a:lvl8pPr marL="3200400" marR="0" lvl="7"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8pPr>
            <a:lvl9pPr marL="3657600" marR="0" lvl="8"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9pPr>
          </a:lstStyle>
          <a:p>
            <a:endParaRPr/>
          </a:p>
        </p:txBody>
      </p:sp>
      <p:sp>
        <p:nvSpPr>
          <p:cNvPr id="194" name="Shape 194"/>
          <p:cNvSpPr txBox="1">
            <a:spLocks noGrp="1"/>
          </p:cNvSpPr>
          <p:nvPr>
            <p:ph type="ftr" idx="11"/>
          </p:nvPr>
        </p:nvSpPr>
        <p:spPr>
          <a:xfrm>
            <a:off x="3556001" y="6356351"/>
            <a:ext cx="4470399" cy="365125"/>
          </a:xfrm>
          <a:prstGeom prst="rect">
            <a:avLst/>
          </a:prstGeom>
          <a:noFill/>
          <a:ln>
            <a:noFill/>
          </a:ln>
        </p:spPr>
        <p:txBody>
          <a:bodyPr lIns="91425" tIns="91425" rIns="91425" bIns="91425" anchor="b" anchorCtr="0"/>
          <a:lstStyle>
            <a:lvl1pPr marL="0" marR="0" lvl="0" indent="0" algn="l" rtl="0">
              <a:spcBef>
                <a:spcPts val="0"/>
              </a:spcBef>
              <a:buClr>
                <a:srgbClr val="035C75"/>
              </a:buClr>
              <a:buFont typeface="Merriweather"/>
              <a:buNone/>
              <a:defRPr sz="1200">
                <a:solidFill>
                  <a:srgbClr val="035C75"/>
                </a:solidFill>
                <a:latin typeface="Merriweather"/>
                <a:ea typeface="Merriweather"/>
                <a:cs typeface="Merriweather"/>
                <a:sym typeface="Merriweather"/>
              </a:defRPr>
            </a:lvl1pPr>
            <a:lvl2pPr marL="457200" marR="0" lvl="1"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2pPr>
            <a:lvl3pPr marL="914400" marR="0" lvl="2"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3pPr>
            <a:lvl4pPr marL="1371600" marR="0" lvl="3"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4pPr>
            <a:lvl5pPr marL="1828800" marR="0" lvl="4"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5pPr>
            <a:lvl6pPr marL="2286000" marR="0" lvl="5"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6pPr>
            <a:lvl7pPr marL="2743200" marR="0" lvl="6"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7pPr>
            <a:lvl8pPr marL="3200400" marR="0" lvl="7"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8pPr>
            <a:lvl9pPr marL="3657600" marR="0" lvl="8"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9pPr>
          </a:lstStyle>
          <a:p>
            <a:endParaRPr/>
          </a:p>
        </p:txBody>
      </p:sp>
      <p:sp>
        <p:nvSpPr>
          <p:cNvPr id="195" name="Shape 195"/>
          <p:cNvSpPr txBox="1">
            <a:spLocks noGrp="1"/>
          </p:cNvSpPr>
          <p:nvPr>
            <p:ph type="sldNum" idx="12"/>
          </p:nvPr>
        </p:nvSpPr>
        <p:spPr>
          <a:xfrm>
            <a:off x="10566400" y="6356351"/>
            <a:ext cx="1016000" cy="365125"/>
          </a:xfrm>
          <a:prstGeom prst="rect">
            <a:avLst/>
          </a:prstGeom>
          <a:noFill/>
          <a:ln>
            <a:noFill/>
          </a:ln>
        </p:spPr>
        <p:txBody>
          <a:bodyPr lIns="0" tIns="0" rIns="0" bIns="0" anchor="b" anchorCtr="0">
            <a:noAutofit/>
          </a:bodyPr>
          <a:lstStyle/>
          <a:p>
            <a:pPr marL="0" marR="0" lvl="0" indent="0" algn="r" rtl="0">
              <a:spcBef>
                <a:spcPts val="0"/>
              </a:spcBef>
              <a:buSzPct val="25000"/>
              <a:buNone/>
            </a:pPr>
            <a:fld id="{00000000-1234-1234-1234-123412341234}" type="slidenum">
              <a:rPr lang="en-US" sz="1200">
                <a:solidFill>
                  <a:srgbClr val="035C75"/>
                </a:solidFill>
                <a:latin typeface="Merriweather"/>
                <a:ea typeface="Merriweather"/>
                <a:cs typeface="Merriweather"/>
                <a:sym typeface="Merriweather"/>
              </a:rPr>
              <a:t>‹#›</a:t>
            </a:fld>
            <a:endParaRPr lang="en-US" sz="1200">
              <a:solidFill>
                <a:srgbClr val="035C75"/>
              </a:solidFill>
              <a:latin typeface="Merriweather"/>
              <a:ea typeface="Merriweather"/>
              <a:cs typeface="Merriweather"/>
              <a:sym typeface="Merriweathe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96"/>
        <p:cNvGrpSpPr/>
        <p:nvPr/>
      </p:nvGrpSpPr>
      <p:grpSpPr>
        <a:xfrm>
          <a:off x="0" y="0"/>
          <a:ext cx="0" cy="0"/>
          <a:chOff x="0" y="0"/>
          <a:chExt cx="0" cy="0"/>
        </a:xfrm>
      </p:grpSpPr>
      <p:sp>
        <p:nvSpPr>
          <p:cNvPr id="197" name="Shape 197"/>
          <p:cNvSpPr txBox="1">
            <a:spLocks noGrp="1"/>
          </p:cNvSpPr>
          <p:nvPr>
            <p:ph type="title"/>
          </p:nvPr>
        </p:nvSpPr>
        <p:spPr>
          <a:xfrm rot="5400000">
            <a:off x="7604919" y="2148682"/>
            <a:ext cx="5211763" cy="2743199"/>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2"/>
              </a:buClr>
              <a:buFont typeface="Arial"/>
              <a:buNone/>
              <a:defRPr sz="5000" b="0" i="0" u="none" strike="noStrike" cap="none">
                <a:solidFill>
                  <a:schemeClr val="dk2"/>
                </a:solidFill>
                <a:latin typeface="Arial"/>
                <a:ea typeface="Arial"/>
                <a:cs typeface="Arial"/>
                <a:sym typeface="Arial"/>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98" name="Shape 198"/>
          <p:cNvSpPr txBox="1">
            <a:spLocks noGrp="1"/>
          </p:cNvSpPr>
          <p:nvPr>
            <p:ph type="body" idx="1"/>
          </p:nvPr>
        </p:nvSpPr>
        <p:spPr>
          <a:xfrm rot="5400000">
            <a:off x="2016918" y="-492917"/>
            <a:ext cx="5211763" cy="8026398"/>
          </a:xfrm>
          <a:prstGeom prst="rect">
            <a:avLst/>
          </a:prstGeom>
          <a:noFill/>
          <a:ln>
            <a:noFill/>
          </a:ln>
        </p:spPr>
        <p:txBody>
          <a:bodyPr lIns="91425" tIns="91425" rIns="91425" bIns="91425" anchor="t" anchorCtr="0"/>
          <a:lstStyle>
            <a:lvl1pPr marL="274320" marR="0" lvl="0" indent="34925" algn="l" rtl="0">
              <a:lnSpc>
                <a:spcPct val="100000"/>
              </a:lnSpc>
              <a:spcBef>
                <a:spcPts val="520"/>
              </a:spcBef>
              <a:spcAft>
                <a:spcPts val="0"/>
              </a:spcAft>
              <a:buClr>
                <a:schemeClr val="accent3"/>
              </a:buClr>
              <a:buSzPct val="95000"/>
              <a:buFont typeface="Noto Sans"/>
              <a:buChar char="●"/>
              <a:defRPr sz="2600" b="0" i="0" u="none" strike="noStrike" cap="none">
                <a:solidFill>
                  <a:schemeClr val="dk1"/>
                </a:solidFill>
                <a:latin typeface="Merriweather"/>
                <a:ea typeface="Merriweather"/>
                <a:cs typeface="Merriweather"/>
                <a:sym typeface="Merriweather"/>
              </a:defRPr>
            </a:lvl1pPr>
            <a:lvl2pPr marL="640080" marR="0" lvl="1" indent="-2540" algn="l" rtl="0">
              <a:lnSpc>
                <a:spcPct val="100000"/>
              </a:lnSpc>
              <a:spcBef>
                <a:spcPts val="480"/>
              </a:spcBef>
              <a:spcAft>
                <a:spcPts val="0"/>
              </a:spcAft>
              <a:buClr>
                <a:schemeClr val="accent1"/>
              </a:buClr>
              <a:buSzPct val="85000"/>
              <a:buFont typeface="Noto Sans"/>
              <a:buChar char="●"/>
              <a:defRPr sz="2400" b="0" i="0" u="none" strike="noStrike" cap="none">
                <a:solidFill>
                  <a:schemeClr val="dk1"/>
                </a:solidFill>
                <a:latin typeface="Merriweather"/>
                <a:ea typeface="Merriweather"/>
                <a:cs typeface="Merriweather"/>
                <a:sym typeface="Merriweather"/>
              </a:defRPr>
            </a:lvl2pPr>
            <a:lvl3pPr marL="914400" marR="0" lvl="2" indent="-71755" algn="l" rtl="0">
              <a:lnSpc>
                <a:spcPct val="100000"/>
              </a:lnSpc>
              <a:spcBef>
                <a:spcPts val="420"/>
              </a:spcBef>
              <a:spcAft>
                <a:spcPts val="0"/>
              </a:spcAft>
              <a:buClr>
                <a:schemeClr val="accent2"/>
              </a:buClr>
              <a:buSzPct val="70000"/>
              <a:buFont typeface="Noto Sans"/>
              <a:buChar char="●"/>
              <a:defRPr sz="2100" b="0" i="0" u="none" strike="noStrike" cap="none">
                <a:solidFill>
                  <a:schemeClr val="dk1"/>
                </a:solidFill>
                <a:latin typeface="Merriweather"/>
                <a:ea typeface="Merriweather"/>
                <a:cs typeface="Merriweather"/>
                <a:sym typeface="Merriweather"/>
              </a:defRPr>
            </a:lvl3pPr>
            <a:lvl4pPr marL="1188720" marR="0" lvl="3" indent="-52071" algn="l" rtl="0">
              <a:lnSpc>
                <a:spcPct val="100000"/>
              </a:lnSpc>
              <a:spcBef>
                <a:spcPts val="400"/>
              </a:spcBef>
              <a:spcAft>
                <a:spcPts val="0"/>
              </a:spcAft>
              <a:buClr>
                <a:schemeClr val="accent3"/>
              </a:buClr>
              <a:buSzPct val="64998"/>
              <a:buFont typeface="Noto Sans"/>
              <a:buChar char="●"/>
              <a:defRPr sz="2000" b="0" i="0" u="none" strike="noStrike" cap="none">
                <a:solidFill>
                  <a:schemeClr val="dk1"/>
                </a:solidFill>
                <a:latin typeface="Merriweather"/>
                <a:ea typeface="Merriweather"/>
                <a:cs typeface="Merriweather"/>
                <a:sym typeface="Merriweather"/>
              </a:defRPr>
            </a:lvl4pPr>
            <a:lvl5pPr marL="1463040" marR="0" lvl="4" indent="-59691" algn="l" rtl="0">
              <a:lnSpc>
                <a:spcPct val="100000"/>
              </a:lnSpc>
              <a:spcBef>
                <a:spcPts val="400"/>
              </a:spcBef>
              <a:spcAft>
                <a:spcPts val="0"/>
              </a:spcAft>
              <a:buClr>
                <a:schemeClr val="accent4"/>
              </a:buClr>
              <a:buSzPct val="64998"/>
              <a:buFont typeface="Noto Sans"/>
              <a:buChar char="●"/>
              <a:defRPr sz="2000" b="0" i="0" u="none" strike="noStrike" cap="none">
                <a:solidFill>
                  <a:schemeClr val="dk1"/>
                </a:solidFill>
                <a:latin typeface="Merriweather"/>
                <a:ea typeface="Merriweather"/>
                <a:cs typeface="Merriweather"/>
                <a:sym typeface="Merriweather"/>
              </a:defRPr>
            </a:lvl5pPr>
            <a:lvl6pPr marL="1737360" marR="0" lvl="5" indent="-33021" algn="l" rtl="0">
              <a:lnSpc>
                <a:spcPct val="100000"/>
              </a:lnSpc>
              <a:spcBef>
                <a:spcPts val="360"/>
              </a:spcBef>
              <a:spcAft>
                <a:spcPts val="0"/>
              </a:spcAft>
              <a:buClr>
                <a:schemeClr val="accent5"/>
              </a:buClr>
              <a:buSzPct val="79999"/>
              <a:buFont typeface="Noto Sans"/>
              <a:buChar char="●"/>
              <a:defRPr sz="1800" b="0" i="0" u="none" strike="noStrike" cap="none">
                <a:solidFill>
                  <a:schemeClr val="dk1"/>
                </a:solidFill>
                <a:latin typeface="Merriweather"/>
                <a:ea typeface="Merriweather"/>
                <a:cs typeface="Merriweather"/>
                <a:sym typeface="Merriweather"/>
              </a:defRPr>
            </a:lvl6pPr>
            <a:lvl7pPr marL="1920240" marR="0" lvl="6" indent="-35560" algn="l" rtl="0">
              <a:lnSpc>
                <a:spcPct val="100000"/>
              </a:lnSpc>
              <a:spcBef>
                <a:spcPts val="320"/>
              </a:spcBef>
              <a:spcAft>
                <a:spcPts val="0"/>
              </a:spcAft>
              <a:buClr>
                <a:schemeClr val="accent6"/>
              </a:buClr>
              <a:buSzPct val="80000"/>
              <a:buFont typeface="Noto Sans"/>
              <a:buChar char="●"/>
              <a:defRPr sz="1600" b="0" i="0" u="none" strike="noStrike" cap="none">
                <a:solidFill>
                  <a:schemeClr val="dk1"/>
                </a:solidFill>
                <a:latin typeface="Merriweather"/>
                <a:ea typeface="Merriweather"/>
                <a:cs typeface="Merriweather"/>
                <a:sym typeface="Merriweather"/>
              </a:defRPr>
            </a:lvl7pPr>
            <a:lvl8pPr marL="2194560" marR="0" lvl="7" indent="15239" algn="l" rtl="0">
              <a:lnSpc>
                <a:spcPct val="100000"/>
              </a:lnSpc>
              <a:spcBef>
                <a:spcPts val="320"/>
              </a:spcBef>
              <a:spcAft>
                <a:spcPts val="0"/>
              </a:spcAft>
              <a:buClr>
                <a:schemeClr val="dk2"/>
              </a:buClr>
              <a:buSzPct val="100000"/>
              <a:buFont typeface="Merriweather"/>
              <a:buChar char="•"/>
              <a:defRPr sz="1600" b="0" i="0" u="none" strike="noStrike" cap="none">
                <a:solidFill>
                  <a:schemeClr val="dk1"/>
                </a:solidFill>
                <a:latin typeface="Merriweather"/>
                <a:ea typeface="Merriweather"/>
                <a:cs typeface="Merriweather"/>
                <a:sym typeface="Merriweather"/>
              </a:defRPr>
            </a:lvl8pPr>
            <a:lvl9pPr marL="2468880" marR="0" lvl="8" indent="-5079" algn="l" rtl="0">
              <a:lnSpc>
                <a:spcPct val="100000"/>
              </a:lnSpc>
              <a:spcBef>
                <a:spcPts val="280"/>
              </a:spcBef>
              <a:spcAft>
                <a:spcPts val="0"/>
              </a:spcAft>
              <a:buClr>
                <a:schemeClr val="dk2"/>
              </a:buClr>
              <a:buSzPct val="100000"/>
              <a:buFont typeface="Merriweather"/>
              <a:buChar char="•"/>
              <a:defRPr sz="1400" b="0" i="0" u="none" strike="noStrike" cap="none">
                <a:solidFill>
                  <a:schemeClr val="dk1"/>
                </a:solidFill>
                <a:latin typeface="Merriweather"/>
                <a:ea typeface="Merriweather"/>
                <a:cs typeface="Merriweather"/>
                <a:sym typeface="Merriweather"/>
              </a:defRPr>
            </a:lvl9pPr>
          </a:lstStyle>
          <a:p>
            <a:endParaRPr/>
          </a:p>
        </p:txBody>
      </p:sp>
      <p:sp>
        <p:nvSpPr>
          <p:cNvPr id="199" name="Shape 199"/>
          <p:cNvSpPr txBox="1">
            <a:spLocks noGrp="1"/>
          </p:cNvSpPr>
          <p:nvPr>
            <p:ph type="dt" idx="10"/>
          </p:nvPr>
        </p:nvSpPr>
        <p:spPr>
          <a:xfrm>
            <a:off x="609600" y="6356351"/>
            <a:ext cx="2844798" cy="365125"/>
          </a:xfrm>
          <a:prstGeom prst="rect">
            <a:avLst/>
          </a:prstGeom>
          <a:noFill/>
          <a:ln>
            <a:noFill/>
          </a:ln>
        </p:spPr>
        <p:txBody>
          <a:bodyPr lIns="91425" tIns="91425" rIns="91425" bIns="91425" anchor="b" anchorCtr="0"/>
          <a:lstStyle>
            <a:lvl1pPr marL="0" marR="0" lvl="0" indent="0" algn="l" rtl="0">
              <a:spcBef>
                <a:spcPts val="0"/>
              </a:spcBef>
              <a:buClr>
                <a:srgbClr val="035C75"/>
              </a:buClr>
              <a:buFont typeface="Merriweather"/>
              <a:buNone/>
              <a:defRPr sz="1200">
                <a:solidFill>
                  <a:srgbClr val="035C75"/>
                </a:solidFill>
                <a:latin typeface="Merriweather"/>
                <a:ea typeface="Merriweather"/>
                <a:cs typeface="Merriweather"/>
                <a:sym typeface="Merriweather"/>
              </a:defRPr>
            </a:lvl1pPr>
            <a:lvl2pPr marL="457200" marR="0" lvl="1"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2pPr>
            <a:lvl3pPr marL="914400" marR="0" lvl="2"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3pPr>
            <a:lvl4pPr marL="1371600" marR="0" lvl="3"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4pPr>
            <a:lvl5pPr marL="1828800" marR="0" lvl="4"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5pPr>
            <a:lvl6pPr marL="2286000" marR="0" lvl="5"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6pPr>
            <a:lvl7pPr marL="2743200" marR="0" lvl="6"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7pPr>
            <a:lvl8pPr marL="3200400" marR="0" lvl="7"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8pPr>
            <a:lvl9pPr marL="3657600" marR="0" lvl="8"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9pPr>
          </a:lstStyle>
          <a:p>
            <a:endParaRPr/>
          </a:p>
        </p:txBody>
      </p:sp>
      <p:sp>
        <p:nvSpPr>
          <p:cNvPr id="200" name="Shape 200"/>
          <p:cNvSpPr txBox="1">
            <a:spLocks noGrp="1"/>
          </p:cNvSpPr>
          <p:nvPr>
            <p:ph type="ftr" idx="11"/>
          </p:nvPr>
        </p:nvSpPr>
        <p:spPr>
          <a:xfrm>
            <a:off x="3556001" y="6356351"/>
            <a:ext cx="4470399" cy="365125"/>
          </a:xfrm>
          <a:prstGeom prst="rect">
            <a:avLst/>
          </a:prstGeom>
          <a:noFill/>
          <a:ln>
            <a:noFill/>
          </a:ln>
        </p:spPr>
        <p:txBody>
          <a:bodyPr lIns="91425" tIns="91425" rIns="91425" bIns="91425" anchor="b" anchorCtr="0"/>
          <a:lstStyle>
            <a:lvl1pPr marL="0" marR="0" lvl="0" indent="0" algn="l" rtl="0">
              <a:spcBef>
                <a:spcPts val="0"/>
              </a:spcBef>
              <a:buClr>
                <a:srgbClr val="035C75"/>
              </a:buClr>
              <a:buFont typeface="Merriweather"/>
              <a:buNone/>
              <a:defRPr sz="1200">
                <a:solidFill>
                  <a:srgbClr val="035C75"/>
                </a:solidFill>
                <a:latin typeface="Merriweather"/>
                <a:ea typeface="Merriweather"/>
                <a:cs typeface="Merriweather"/>
                <a:sym typeface="Merriweather"/>
              </a:defRPr>
            </a:lvl1pPr>
            <a:lvl2pPr marL="457200" marR="0" lvl="1"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2pPr>
            <a:lvl3pPr marL="914400" marR="0" lvl="2"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3pPr>
            <a:lvl4pPr marL="1371600" marR="0" lvl="3"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4pPr>
            <a:lvl5pPr marL="1828800" marR="0" lvl="4"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5pPr>
            <a:lvl6pPr marL="2286000" marR="0" lvl="5"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6pPr>
            <a:lvl7pPr marL="2743200" marR="0" lvl="6"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7pPr>
            <a:lvl8pPr marL="3200400" marR="0" lvl="7"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8pPr>
            <a:lvl9pPr marL="3657600" marR="0" lvl="8"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9pPr>
          </a:lstStyle>
          <a:p>
            <a:endParaRPr/>
          </a:p>
        </p:txBody>
      </p:sp>
      <p:sp>
        <p:nvSpPr>
          <p:cNvPr id="201" name="Shape 201"/>
          <p:cNvSpPr txBox="1">
            <a:spLocks noGrp="1"/>
          </p:cNvSpPr>
          <p:nvPr>
            <p:ph type="sldNum" idx="12"/>
          </p:nvPr>
        </p:nvSpPr>
        <p:spPr>
          <a:xfrm>
            <a:off x="10566400" y="6356351"/>
            <a:ext cx="1016000" cy="365125"/>
          </a:xfrm>
          <a:prstGeom prst="rect">
            <a:avLst/>
          </a:prstGeom>
          <a:noFill/>
          <a:ln>
            <a:noFill/>
          </a:ln>
        </p:spPr>
        <p:txBody>
          <a:bodyPr lIns="0" tIns="0" rIns="0" bIns="0" anchor="b" anchorCtr="0">
            <a:noAutofit/>
          </a:bodyPr>
          <a:lstStyle/>
          <a:p>
            <a:pPr marL="0" marR="0" lvl="0" indent="0" algn="r" rtl="0">
              <a:spcBef>
                <a:spcPts val="0"/>
              </a:spcBef>
              <a:buSzPct val="25000"/>
              <a:buNone/>
            </a:pPr>
            <a:fld id="{00000000-1234-1234-1234-123412341234}" type="slidenum">
              <a:rPr lang="en-US" sz="1200">
                <a:solidFill>
                  <a:srgbClr val="035C75"/>
                </a:solidFill>
                <a:latin typeface="Merriweather"/>
                <a:ea typeface="Merriweather"/>
                <a:cs typeface="Merriweather"/>
                <a:sym typeface="Merriweather"/>
              </a:rPr>
              <a:t>‹#›</a:t>
            </a:fld>
            <a:endParaRPr lang="en-US" sz="1200">
              <a:solidFill>
                <a:srgbClr val="035C75"/>
              </a:solidFill>
              <a:latin typeface="Merriweather"/>
              <a:ea typeface="Merriweather"/>
              <a:cs typeface="Merriweather"/>
              <a:sym typeface="Merriweathe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bg>
      <p:bgPr>
        <a:gradFill>
          <a:gsLst>
            <a:gs pos="0">
              <a:srgbClr val="439FD7"/>
            </a:gs>
            <a:gs pos="25000">
              <a:srgbClr val="4397CA"/>
            </a:gs>
            <a:gs pos="100000">
              <a:srgbClr val="00466A"/>
            </a:gs>
          </a:gsLst>
          <a:path path="circle">
            <a:fillToRect l="50000" t="50000" r="50000" b="50000"/>
          </a:path>
          <a:tileRect/>
        </a:gradFill>
        <a:effectLst/>
      </p:bgPr>
    </p:bg>
    <p:spTree>
      <p:nvGrpSpPr>
        <p:cNvPr id="1" name="Shape 213"/>
        <p:cNvGrpSpPr/>
        <p:nvPr/>
      </p:nvGrpSpPr>
      <p:grpSpPr>
        <a:xfrm>
          <a:off x="0" y="0"/>
          <a:ext cx="0" cy="0"/>
          <a:chOff x="0" y="0"/>
          <a:chExt cx="0" cy="0"/>
        </a:xfrm>
      </p:grpSpPr>
      <p:sp>
        <p:nvSpPr>
          <p:cNvPr id="214" name="Shape 214"/>
          <p:cNvSpPr txBox="1">
            <a:spLocks noGrp="1"/>
          </p:cNvSpPr>
          <p:nvPr>
            <p:ph type="ctrTitle"/>
          </p:nvPr>
        </p:nvSpPr>
        <p:spPr>
          <a:xfrm>
            <a:off x="711200" y="1371600"/>
            <a:ext cx="10468864" cy="1828800"/>
          </a:xfrm>
          <a:prstGeom prst="rect">
            <a:avLst/>
          </a:prstGeom>
          <a:noFill/>
          <a:ln>
            <a:noFill/>
          </a:ln>
        </p:spPr>
        <p:txBody>
          <a:bodyPr lIns="91425" tIns="91425" rIns="91425" bIns="91425" anchor="b" anchorCtr="0"/>
          <a:lstStyle>
            <a:lvl1pPr marL="0" marR="0" lvl="0" indent="0" algn="r" rtl="0">
              <a:spcBef>
                <a:spcPts val="0"/>
              </a:spcBef>
              <a:buClr>
                <a:srgbClr val="4CE0EA"/>
              </a:buClr>
              <a:buFont typeface="Calibri"/>
              <a:buNone/>
              <a:defRPr sz="5600" b="1" i="0" u="none" strike="noStrike" cap="none">
                <a:solidFill>
                  <a:srgbClr val="4CE0EA"/>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15" name="Shape 215"/>
          <p:cNvSpPr txBox="1">
            <a:spLocks noGrp="1"/>
          </p:cNvSpPr>
          <p:nvPr>
            <p:ph type="subTitle" idx="1"/>
          </p:nvPr>
        </p:nvSpPr>
        <p:spPr>
          <a:xfrm>
            <a:off x="711200" y="3228535"/>
            <a:ext cx="10472928" cy="1752600"/>
          </a:xfrm>
          <a:prstGeom prst="rect">
            <a:avLst/>
          </a:prstGeom>
          <a:noFill/>
          <a:ln>
            <a:noFill/>
          </a:ln>
        </p:spPr>
        <p:txBody>
          <a:bodyPr lIns="91425" tIns="91425" rIns="91425" bIns="91425" anchor="t" anchorCtr="0"/>
          <a:lstStyle>
            <a:lvl1pPr marL="0" marR="45720" lvl="0" indent="0" algn="r" rtl="0">
              <a:spcBef>
                <a:spcPts val="520"/>
              </a:spcBef>
              <a:buClr>
                <a:schemeClr val="accent3"/>
              </a:buClr>
              <a:buFont typeface="Noto Sans Symbols"/>
              <a:buNone/>
              <a:defRPr sz="2600" b="0" i="0" u="none" strike="noStrike" cap="none">
                <a:solidFill>
                  <a:schemeClr val="lt1"/>
                </a:solidFill>
                <a:latin typeface="Constantia"/>
                <a:ea typeface="Constantia"/>
                <a:cs typeface="Constantia"/>
                <a:sym typeface="Constantia"/>
              </a:defRPr>
            </a:lvl1pPr>
            <a:lvl2pPr marL="457200" marR="0" lvl="1" indent="0" algn="ctr" rtl="0">
              <a:spcBef>
                <a:spcPts val="480"/>
              </a:spcBef>
              <a:buClr>
                <a:schemeClr val="accent1"/>
              </a:buClr>
              <a:buFont typeface="Noto Sans Symbols"/>
              <a:buNone/>
              <a:defRPr sz="2400" b="0" i="0" u="none" strike="noStrike" cap="none">
                <a:solidFill>
                  <a:schemeClr val="lt1"/>
                </a:solidFill>
                <a:latin typeface="Constantia"/>
                <a:ea typeface="Constantia"/>
                <a:cs typeface="Constantia"/>
                <a:sym typeface="Constantia"/>
              </a:defRPr>
            </a:lvl2pPr>
            <a:lvl3pPr marL="914400" marR="0" lvl="2" indent="0" algn="ctr" rtl="0">
              <a:spcBef>
                <a:spcPts val="420"/>
              </a:spcBef>
              <a:buClr>
                <a:schemeClr val="accent2"/>
              </a:buClr>
              <a:buFont typeface="Noto Sans Symbols"/>
              <a:buNone/>
              <a:defRPr sz="2100" b="0" i="0" u="none" strike="noStrike" cap="none">
                <a:solidFill>
                  <a:schemeClr val="lt1"/>
                </a:solidFill>
                <a:latin typeface="Constantia"/>
                <a:ea typeface="Constantia"/>
                <a:cs typeface="Constantia"/>
                <a:sym typeface="Constantia"/>
              </a:defRPr>
            </a:lvl3pPr>
            <a:lvl4pPr marL="1371600" marR="0" lvl="3" indent="0" algn="ctr" rtl="0">
              <a:spcBef>
                <a:spcPts val="400"/>
              </a:spcBef>
              <a:buClr>
                <a:schemeClr val="accent3"/>
              </a:buClr>
              <a:buFont typeface="Noto Sans Symbols"/>
              <a:buNone/>
              <a:defRPr sz="2000" b="0" i="0" u="none" strike="noStrike" cap="none">
                <a:solidFill>
                  <a:schemeClr val="lt1"/>
                </a:solidFill>
                <a:latin typeface="Constantia"/>
                <a:ea typeface="Constantia"/>
                <a:cs typeface="Constantia"/>
                <a:sym typeface="Constantia"/>
              </a:defRPr>
            </a:lvl4pPr>
            <a:lvl5pPr marL="1828800" marR="0" lvl="4" indent="0" algn="ctr" rtl="0">
              <a:spcBef>
                <a:spcPts val="400"/>
              </a:spcBef>
              <a:buClr>
                <a:schemeClr val="accent4"/>
              </a:buClr>
              <a:buFont typeface="Noto Sans Symbols"/>
              <a:buNone/>
              <a:defRPr sz="2000" b="0" i="0" u="none" strike="noStrike" cap="none">
                <a:solidFill>
                  <a:schemeClr val="lt1"/>
                </a:solidFill>
                <a:latin typeface="Constantia"/>
                <a:ea typeface="Constantia"/>
                <a:cs typeface="Constantia"/>
                <a:sym typeface="Constantia"/>
              </a:defRPr>
            </a:lvl5pPr>
            <a:lvl6pPr marL="2286000" marR="0" lvl="5" indent="0" algn="ctr" rtl="0">
              <a:spcBef>
                <a:spcPts val="360"/>
              </a:spcBef>
              <a:buClr>
                <a:schemeClr val="accent5"/>
              </a:buClr>
              <a:buFont typeface="Noto Sans Symbols"/>
              <a:buNone/>
              <a:defRPr sz="1800" b="0" i="0" u="none" strike="noStrike" cap="none">
                <a:solidFill>
                  <a:schemeClr val="lt1"/>
                </a:solidFill>
                <a:latin typeface="Constantia"/>
                <a:ea typeface="Constantia"/>
                <a:cs typeface="Constantia"/>
                <a:sym typeface="Constantia"/>
              </a:defRPr>
            </a:lvl6pPr>
            <a:lvl7pPr marL="2743200" marR="0" lvl="6" indent="0" algn="ctr" rtl="0">
              <a:spcBef>
                <a:spcPts val="320"/>
              </a:spcBef>
              <a:buClr>
                <a:schemeClr val="accent6"/>
              </a:buClr>
              <a:buFont typeface="Noto Sans Symbols"/>
              <a:buNone/>
              <a:defRPr sz="1600" b="0" i="0" u="none" strike="noStrike" cap="none">
                <a:solidFill>
                  <a:schemeClr val="lt1"/>
                </a:solidFill>
                <a:latin typeface="Constantia"/>
                <a:ea typeface="Constantia"/>
                <a:cs typeface="Constantia"/>
                <a:sym typeface="Constantia"/>
              </a:defRPr>
            </a:lvl7pPr>
            <a:lvl8pPr marL="3200400" marR="0" lvl="7" indent="0" algn="ctr" rtl="0">
              <a:spcBef>
                <a:spcPts val="320"/>
              </a:spcBef>
              <a:buClr>
                <a:schemeClr val="lt2"/>
              </a:buClr>
              <a:buFont typeface="Constantia"/>
              <a:buNone/>
              <a:defRPr sz="1600" b="0" i="0" u="none" strike="noStrike" cap="none">
                <a:solidFill>
                  <a:schemeClr val="lt1"/>
                </a:solidFill>
                <a:latin typeface="Constantia"/>
                <a:ea typeface="Constantia"/>
                <a:cs typeface="Constantia"/>
                <a:sym typeface="Constantia"/>
              </a:defRPr>
            </a:lvl8pPr>
            <a:lvl9pPr marL="3657600" marR="0" lvl="8" indent="0" algn="ctr" rtl="0">
              <a:spcBef>
                <a:spcPts val="280"/>
              </a:spcBef>
              <a:buClr>
                <a:schemeClr val="lt2"/>
              </a:buClr>
              <a:buFont typeface="Constantia"/>
              <a:buNone/>
              <a:defRPr sz="1400" b="0" i="0" u="none" strike="noStrike" cap="none">
                <a:solidFill>
                  <a:schemeClr val="lt1"/>
                </a:solidFill>
                <a:latin typeface="Constantia"/>
                <a:ea typeface="Constantia"/>
                <a:cs typeface="Constantia"/>
                <a:sym typeface="Constantia"/>
              </a:defRPr>
            </a:lvl9pPr>
          </a:lstStyle>
          <a:p>
            <a:endParaRPr/>
          </a:p>
        </p:txBody>
      </p:sp>
      <p:sp>
        <p:nvSpPr>
          <p:cNvPr id="216" name="Shape 216"/>
          <p:cNvSpPr txBox="1">
            <a:spLocks noGrp="1"/>
          </p:cNvSpPr>
          <p:nvPr>
            <p:ph type="dt" idx="10"/>
          </p:nvPr>
        </p:nvSpPr>
        <p:spPr>
          <a:xfrm>
            <a:off x="609600" y="6356351"/>
            <a:ext cx="2844800" cy="365125"/>
          </a:xfrm>
          <a:prstGeom prst="rect">
            <a:avLst/>
          </a:prstGeom>
          <a:noFill/>
          <a:ln>
            <a:noFill/>
          </a:ln>
        </p:spPr>
        <p:txBody>
          <a:bodyPr lIns="91425" tIns="91425" rIns="91425" bIns="91425" anchor="b" anchorCtr="0"/>
          <a:lstStyle>
            <a:lvl1pPr marL="0" marR="0" lvl="0" indent="0" algn="l" rtl="0">
              <a:spcBef>
                <a:spcPts val="0"/>
              </a:spcBef>
              <a:buNone/>
              <a:defRPr sz="1200">
                <a:solidFill>
                  <a:srgbClr val="D0E9ED"/>
                </a:solidFill>
                <a:latin typeface="Constantia"/>
                <a:ea typeface="Constantia"/>
                <a:cs typeface="Constantia"/>
                <a:sym typeface="Constantia"/>
              </a:defRPr>
            </a:lvl1pPr>
            <a:lvl2pPr marL="457200" marR="0" lvl="1" indent="0" algn="l" rtl="0">
              <a:spcBef>
                <a:spcPts val="0"/>
              </a:spcBef>
              <a:buNone/>
              <a:defRPr sz="1800" b="0" i="0" u="none" strike="noStrike" cap="none">
                <a:solidFill>
                  <a:schemeClr val="lt1"/>
                </a:solidFill>
                <a:latin typeface="Constantia"/>
                <a:ea typeface="Constantia"/>
                <a:cs typeface="Constantia"/>
                <a:sym typeface="Constantia"/>
              </a:defRPr>
            </a:lvl2pPr>
            <a:lvl3pPr marL="914400" marR="0" lvl="2" indent="0" algn="l" rtl="0">
              <a:spcBef>
                <a:spcPts val="0"/>
              </a:spcBef>
              <a:buNone/>
              <a:defRPr sz="1800" b="0" i="0" u="none" strike="noStrike" cap="none">
                <a:solidFill>
                  <a:schemeClr val="lt1"/>
                </a:solidFill>
                <a:latin typeface="Constantia"/>
                <a:ea typeface="Constantia"/>
                <a:cs typeface="Constantia"/>
                <a:sym typeface="Constantia"/>
              </a:defRPr>
            </a:lvl3pPr>
            <a:lvl4pPr marL="1371600" marR="0" lvl="3" indent="0" algn="l" rtl="0">
              <a:spcBef>
                <a:spcPts val="0"/>
              </a:spcBef>
              <a:buNone/>
              <a:defRPr sz="1800" b="0" i="0" u="none" strike="noStrike" cap="none">
                <a:solidFill>
                  <a:schemeClr val="lt1"/>
                </a:solidFill>
                <a:latin typeface="Constantia"/>
                <a:ea typeface="Constantia"/>
                <a:cs typeface="Constantia"/>
                <a:sym typeface="Constantia"/>
              </a:defRPr>
            </a:lvl4pPr>
            <a:lvl5pPr marL="1828800" marR="0" lvl="4" indent="0" algn="l" rtl="0">
              <a:spcBef>
                <a:spcPts val="0"/>
              </a:spcBef>
              <a:buNone/>
              <a:defRPr sz="1800" b="0" i="0" u="none" strike="noStrike" cap="none">
                <a:solidFill>
                  <a:schemeClr val="lt1"/>
                </a:solidFill>
                <a:latin typeface="Constantia"/>
                <a:ea typeface="Constantia"/>
                <a:cs typeface="Constantia"/>
                <a:sym typeface="Constantia"/>
              </a:defRPr>
            </a:lvl5pPr>
            <a:lvl6pPr marL="2286000" marR="0" lvl="5" indent="0" algn="l" rtl="0">
              <a:spcBef>
                <a:spcPts val="0"/>
              </a:spcBef>
              <a:buNone/>
              <a:defRPr sz="1800" b="0" i="0" u="none" strike="noStrike" cap="none">
                <a:solidFill>
                  <a:schemeClr val="lt1"/>
                </a:solidFill>
                <a:latin typeface="Constantia"/>
                <a:ea typeface="Constantia"/>
                <a:cs typeface="Constantia"/>
                <a:sym typeface="Constantia"/>
              </a:defRPr>
            </a:lvl6pPr>
            <a:lvl7pPr marL="2743200" marR="0" lvl="6" indent="0" algn="l" rtl="0">
              <a:spcBef>
                <a:spcPts val="0"/>
              </a:spcBef>
              <a:buNone/>
              <a:defRPr sz="1800" b="0" i="0" u="none" strike="noStrike" cap="none">
                <a:solidFill>
                  <a:schemeClr val="lt1"/>
                </a:solidFill>
                <a:latin typeface="Constantia"/>
                <a:ea typeface="Constantia"/>
                <a:cs typeface="Constantia"/>
                <a:sym typeface="Constantia"/>
              </a:defRPr>
            </a:lvl7pPr>
            <a:lvl8pPr marL="3200400" marR="0" lvl="7" indent="0" algn="l" rtl="0">
              <a:spcBef>
                <a:spcPts val="0"/>
              </a:spcBef>
              <a:buNone/>
              <a:defRPr sz="1800" b="0" i="0" u="none" strike="noStrike" cap="none">
                <a:solidFill>
                  <a:schemeClr val="lt1"/>
                </a:solidFill>
                <a:latin typeface="Constantia"/>
                <a:ea typeface="Constantia"/>
                <a:cs typeface="Constantia"/>
                <a:sym typeface="Constantia"/>
              </a:defRPr>
            </a:lvl8pPr>
            <a:lvl9pPr marL="3657600" marR="0" lvl="8" indent="0" algn="l" rtl="0">
              <a:spcBef>
                <a:spcPts val="0"/>
              </a:spcBef>
              <a:buNone/>
              <a:defRPr sz="1800" b="0" i="0" u="none" strike="noStrike" cap="none">
                <a:solidFill>
                  <a:schemeClr val="lt1"/>
                </a:solidFill>
                <a:latin typeface="Constantia"/>
                <a:ea typeface="Constantia"/>
                <a:cs typeface="Constantia"/>
                <a:sym typeface="Constantia"/>
              </a:defRPr>
            </a:lvl9pPr>
          </a:lstStyle>
          <a:p>
            <a:endParaRPr/>
          </a:p>
        </p:txBody>
      </p:sp>
      <p:sp>
        <p:nvSpPr>
          <p:cNvPr id="217" name="Shape 217"/>
          <p:cNvSpPr txBox="1">
            <a:spLocks noGrp="1"/>
          </p:cNvSpPr>
          <p:nvPr>
            <p:ph type="ftr" idx="11"/>
          </p:nvPr>
        </p:nvSpPr>
        <p:spPr>
          <a:xfrm>
            <a:off x="3556000" y="6356351"/>
            <a:ext cx="4470399" cy="365125"/>
          </a:xfrm>
          <a:prstGeom prst="rect">
            <a:avLst/>
          </a:prstGeom>
          <a:noFill/>
          <a:ln>
            <a:noFill/>
          </a:ln>
        </p:spPr>
        <p:txBody>
          <a:bodyPr lIns="91425" tIns="91425" rIns="91425" bIns="91425" anchor="b" anchorCtr="0"/>
          <a:lstStyle>
            <a:lvl1pPr marL="0" marR="0" lvl="0" indent="0" algn="l" rtl="0">
              <a:spcBef>
                <a:spcPts val="0"/>
              </a:spcBef>
              <a:buNone/>
              <a:defRPr sz="1200">
                <a:solidFill>
                  <a:srgbClr val="D0E9ED"/>
                </a:solidFill>
                <a:latin typeface="Constantia"/>
                <a:ea typeface="Constantia"/>
                <a:cs typeface="Constantia"/>
                <a:sym typeface="Constantia"/>
              </a:defRPr>
            </a:lvl1pPr>
            <a:lvl2pPr marL="457200" marR="0" lvl="1" indent="0" algn="l" rtl="0">
              <a:spcBef>
                <a:spcPts val="0"/>
              </a:spcBef>
              <a:buNone/>
              <a:defRPr sz="1800" b="0" i="0" u="none" strike="noStrike" cap="none">
                <a:solidFill>
                  <a:schemeClr val="lt1"/>
                </a:solidFill>
                <a:latin typeface="Constantia"/>
                <a:ea typeface="Constantia"/>
                <a:cs typeface="Constantia"/>
                <a:sym typeface="Constantia"/>
              </a:defRPr>
            </a:lvl2pPr>
            <a:lvl3pPr marL="914400" marR="0" lvl="2" indent="0" algn="l" rtl="0">
              <a:spcBef>
                <a:spcPts val="0"/>
              </a:spcBef>
              <a:buNone/>
              <a:defRPr sz="1800" b="0" i="0" u="none" strike="noStrike" cap="none">
                <a:solidFill>
                  <a:schemeClr val="lt1"/>
                </a:solidFill>
                <a:latin typeface="Constantia"/>
                <a:ea typeface="Constantia"/>
                <a:cs typeface="Constantia"/>
                <a:sym typeface="Constantia"/>
              </a:defRPr>
            </a:lvl3pPr>
            <a:lvl4pPr marL="1371600" marR="0" lvl="3" indent="0" algn="l" rtl="0">
              <a:spcBef>
                <a:spcPts val="0"/>
              </a:spcBef>
              <a:buNone/>
              <a:defRPr sz="1800" b="0" i="0" u="none" strike="noStrike" cap="none">
                <a:solidFill>
                  <a:schemeClr val="lt1"/>
                </a:solidFill>
                <a:latin typeface="Constantia"/>
                <a:ea typeface="Constantia"/>
                <a:cs typeface="Constantia"/>
                <a:sym typeface="Constantia"/>
              </a:defRPr>
            </a:lvl4pPr>
            <a:lvl5pPr marL="1828800" marR="0" lvl="4" indent="0" algn="l" rtl="0">
              <a:spcBef>
                <a:spcPts val="0"/>
              </a:spcBef>
              <a:buNone/>
              <a:defRPr sz="1800" b="0" i="0" u="none" strike="noStrike" cap="none">
                <a:solidFill>
                  <a:schemeClr val="lt1"/>
                </a:solidFill>
                <a:latin typeface="Constantia"/>
                <a:ea typeface="Constantia"/>
                <a:cs typeface="Constantia"/>
                <a:sym typeface="Constantia"/>
              </a:defRPr>
            </a:lvl5pPr>
            <a:lvl6pPr marL="2286000" marR="0" lvl="5" indent="0" algn="l" rtl="0">
              <a:spcBef>
                <a:spcPts val="0"/>
              </a:spcBef>
              <a:buNone/>
              <a:defRPr sz="1800" b="0" i="0" u="none" strike="noStrike" cap="none">
                <a:solidFill>
                  <a:schemeClr val="lt1"/>
                </a:solidFill>
                <a:latin typeface="Constantia"/>
                <a:ea typeface="Constantia"/>
                <a:cs typeface="Constantia"/>
                <a:sym typeface="Constantia"/>
              </a:defRPr>
            </a:lvl6pPr>
            <a:lvl7pPr marL="2743200" marR="0" lvl="6" indent="0" algn="l" rtl="0">
              <a:spcBef>
                <a:spcPts val="0"/>
              </a:spcBef>
              <a:buNone/>
              <a:defRPr sz="1800" b="0" i="0" u="none" strike="noStrike" cap="none">
                <a:solidFill>
                  <a:schemeClr val="lt1"/>
                </a:solidFill>
                <a:latin typeface="Constantia"/>
                <a:ea typeface="Constantia"/>
                <a:cs typeface="Constantia"/>
                <a:sym typeface="Constantia"/>
              </a:defRPr>
            </a:lvl7pPr>
            <a:lvl8pPr marL="3200400" marR="0" lvl="7" indent="0" algn="l" rtl="0">
              <a:spcBef>
                <a:spcPts val="0"/>
              </a:spcBef>
              <a:buNone/>
              <a:defRPr sz="1800" b="0" i="0" u="none" strike="noStrike" cap="none">
                <a:solidFill>
                  <a:schemeClr val="lt1"/>
                </a:solidFill>
                <a:latin typeface="Constantia"/>
                <a:ea typeface="Constantia"/>
                <a:cs typeface="Constantia"/>
                <a:sym typeface="Constantia"/>
              </a:defRPr>
            </a:lvl8pPr>
            <a:lvl9pPr marL="3657600" marR="0" lvl="8" indent="0" algn="l" rtl="0">
              <a:spcBef>
                <a:spcPts val="0"/>
              </a:spcBef>
              <a:buNone/>
              <a:defRPr sz="1800" b="0" i="0" u="none" strike="noStrike" cap="none">
                <a:solidFill>
                  <a:schemeClr val="lt1"/>
                </a:solidFill>
                <a:latin typeface="Constantia"/>
                <a:ea typeface="Constantia"/>
                <a:cs typeface="Constantia"/>
                <a:sym typeface="Constantia"/>
              </a:defRPr>
            </a:lvl9pPr>
          </a:lstStyle>
          <a:p>
            <a:endParaRPr/>
          </a:p>
        </p:txBody>
      </p:sp>
      <p:sp>
        <p:nvSpPr>
          <p:cNvPr id="218" name="Shape 218"/>
          <p:cNvSpPr txBox="1">
            <a:spLocks noGrp="1"/>
          </p:cNvSpPr>
          <p:nvPr>
            <p:ph type="sldNum" idx="12"/>
          </p:nvPr>
        </p:nvSpPr>
        <p:spPr>
          <a:xfrm>
            <a:off x="10566400" y="6356351"/>
            <a:ext cx="1016000" cy="365125"/>
          </a:xfrm>
          <a:prstGeom prst="rect">
            <a:avLst/>
          </a:prstGeom>
          <a:noFill/>
          <a:ln>
            <a:noFill/>
          </a:ln>
        </p:spPr>
        <p:txBody>
          <a:bodyPr lIns="0" tIns="0" rIns="0" bIns="0" anchor="b" anchorCtr="0">
            <a:noAutofit/>
          </a:bodyPr>
          <a:lstStyle/>
          <a:p>
            <a:pPr marL="0" marR="0" lvl="0" indent="0" algn="r" rtl="0">
              <a:spcBef>
                <a:spcPts val="0"/>
              </a:spcBef>
              <a:buSzPct val="25000"/>
              <a:buNone/>
            </a:pPr>
            <a:fld id="{00000000-1234-1234-1234-123412341234}" type="slidenum">
              <a:rPr lang="en-US" sz="1200">
                <a:solidFill>
                  <a:srgbClr val="D0E9ED"/>
                </a:solidFill>
                <a:latin typeface="Constantia"/>
                <a:ea typeface="Constantia"/>
                <a:cs typeface="Constantia"/>
                <a:sym typeface="Constantia"/>
              </a:rPr>
              <a:t>‹#›</a:t>
            </a:fld>
            <a:endParaRPr lang="en-US" sz="1200">
              <a:solidFill>
                <a:srgbClr val="D0E9ED"/>
              </a:solidFill>
              <a:latin typeface="Constantia"/>
              <a:ea typeface="Constantia"/>
              <a:cs typeface="Constantia"/>
              <a:sym typeface="Constantia"/>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30"/>
        <p:cNvGrpSpPr/>
        <p:nvPr/>
      </p:nvGrpSpPr>
      <p:grpSpPr>
        <a:xfrm>
          <a:off x="0" y="0"/>
          <a:ext cx="0" cy="0"/>
          <a:chOff x="0" y="0"/>
          <a:chExt cx="0" cy="0"/>
        </a:xfrm>
      </p:grpSpPr>
      <p:sp>
        <p:nvSpPr>
          <p:cNvPr id="231" name="Shape 231"/>
          <p:cNvSpPr txBox="1">
            <a:spLocks noGrp="1"/>
          </p:cNvSpPr>
          <p:nvPr>
            <p:ph type="title"/>
          </p:nvPr>
        </p:nvSpPr>
        <p:spPr>
          <a:xfrm>
            <a:off x="609600" y="704087"/>
            <a:ext cx="10972799" cy="1143000"/>
          </a:xfrm>
          <a:prstGeom prst="rect">
            <a:avLst/>
          </a:prstGeom>
          <a:noFill/>
          <a:ln>
            <a:noFill/>
          </a:ln>
        </p:spPr>
        <p:txBody>
          <a:bodyPr lIns="91425" tIns="91425" rIns="91425" bIns="91425" anchor="b" anchorCtr="0"/>
          <a:lstStyle>
            <a:lvl1pPr marL="0" marR="0" lvl="0" indent="0" algn="l" rtl="0">
              <a:spcBef>
                <a:spcPts val="0"/>
              </a:spcBef>
              <a:buClr>
                <a:schemeClr val="dk2"/>
              </a:buClr>
              <a:buFont typeface="Calibri"/>
              <a:buNone/>
              <a:defRPr sz="5000" b="0" i="0" u="none" strike="noStrike" cap="none">
                <a:solidFill>
                  <a:schemeClr val="dk2"/>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2" name="Shape 232"/>
          <p:cNvSpPr txBox="1">
            <a:spLocks noGrp="1"/>
          </p:cNvSpPr>
          <p:nvPr>
            <p:ph type="body" idx="1"/>
          </p:nvPr>
        </p:nvSpPr>
        <p:spPr>
          <a:xfrm>
            <a:off x="609600" y="1935480"/>
            <a:ext cx="10972799" cy="4389119"/>
          </a:xfrm>
          <a:prstGeom prst="rect">
            <a:avLst/>
          </a:prstGeom>
          <a:noFill/>
          <a:ln>
            <a:noFill/>
          </a:ln>
        </p:spPr>
        <p:txBody>
          <a:bodyPr lIns="91425" tIns="91425" rIns="91425" bIns="91425" anchor="t" anchorCtr="0"/>
          <a:lstStyle>
            <a:lvl1pPr marL="274320" marR="0" lvl="0" indent="-117475" algn="l" rtl="0">
              <a:spcBef>
                <a:spcPts val="520"/>
              </a:spcBef>
              <a:buClr>
                <a:schemeClr val="accent3"/>
              </a:buClr>
              <a:buSzPct val="95000"/>
              <a:buFont typeface="Noto Sans Symbols"/>
              <a:buChar char="●"/>
              <a:defRPr sz="2600" b="0" i="0" u="none" strike="noStrike" cap="none">
                <a:solidFill>
                  <a:schemeClr val="dk1"/>
                </a:solidFill>
                <a:latin typeface="Constantia"/>
                <a:ea typeface="Constantia"/>
                <a:cs typeface="Constantia"/>
                <a:sym typeface="Constantia"/>
              </a:defRPr>
            </a:lvl1pPr>
            <a:lvl2pPr marL="640080" marR="0" lvl="1" indent="-129540" algn="l" rtl="0">
              <a:spcBef>
                <a:spcPts val="480"/>
              </a:spcBef>
              <a:buClr>
                <a:schemeClr val="accent1"/>
              </a:buClr>
              <a:buSzPct val="85000"/>
              <a:buFont typeface="Noto Sans Symbols"/>
              <a:buChar char="●"/>
              <a:defRPr sz="2400" b="0" i="0" u="none" strike="noStrike" cap="none">
                <a:solidFill>
                  <a:schemeClr val="dk1"/>
                </a:solidFill>
                <a:latin typeface="Constantia"/>
                <a:ea typeface="Constantia"/>
                <a:cs typeface="Constantia"/>
                <a:sym typeface="Constantia"/>
              </a:defRPr>
            </a:lvl2pPr>
            <a:lvl3pPr marL="914400" marR="0" lvl="2" indent="-160655" algn="l" rtl="0">
              <a:spcBef>
                <a:spcPts val="420"/>
              </a:spcBef>
              <a:buClr>
                <a:schemeClr val="accent2"/>
              </a:buClr>
              <a:buSzPct val="70000"/>
              <a:buFont typeface="Noto Sans Symbols"/>
              <a:buChar char="●"/>
              <a:defRPr sz="2100" b="0" i="0" u="none" strike="noStrike" cap="none">
                <a:solidFill>
                  <a:schemeClr val="dk1"/>
                </a:solidFill>
                <a:latin typeface="Constantia"/>
                <a:ea typeface="Constantia"/>
                <a:cs typeface="Constantia"/>
                <a:sym typeface="Constantia"/>
              </a:defRPr>
            </a:lvl3pPr>
            <a:lvl4pPr marL="1188720" marR="0" lvl="3" indent="-128269" algn="l" rtl="0">
              <a:spcBef>
                <a:spcPts val="400"/>
              </a:spcBef>
              <a:buClr>
                <a:schemeClr val="accent3"/>
              </a:buClr>
              <a:buSzPct val="64999"/>
              <a:buFont typeface="Noto Sans Symbols"/>
              <a:buChar char="●"/>
              <a:defRPr sz="2000" b="0" i="0" u="none" strike="noStrike" cap="none">
                <a:solidFill>
                  <a:schemeClr val="dk1"/>
                </a:solidFill>
                <a:latin typeface="Constantia"/>
                <a:ea typeface="Constantia"/>
                <a:cs typeface="Constantia"/>
                <a:sym typeface="Constantia"/>
              </a:defRPr>
            </a:lvl4pPr>
            <a:lvl5pPr marL="1463040" marR="0" lvl="4" indent="-135889" algn="l" rtl="0">
              <a:spcBef>
                <a:spcPts val="400"/>
              </a:spcBef>
              <a:buClr>
                <a:schemeClr val="accent4"/>
              </a:buClr>
              <a:buSzPct val="64999"/>
              <a:buFont typeface="Noto Sans Symbols"/>
              <a:buChar char="●"/>
              <a:defRPr sz="2000" b="0" i="0" u="none" strike="noStrike" cap="none">
                <a:solidFill>
                  <a:schemeClr val="dk1"/>
                </a:solidFill>
                <a:latin typeface="Constantia"/>
                <a:ea typeface="Constantia"/>
                <a:cs typeface="Constantia"/>
                <a:sym typeface="Constantia"/>
              </a:defRPr>
            </a:lvl5pPr>
            <a:lvl6pPr marL="1737360" marR="0" lvl="5" indent="-121920" algn="l" rtl="0">
              <a:spcBef>
                <a:spcPts val="360"/>
              </a:spcBef>
              <a:buClr>
                <a:schemeClr val="accent5"/>
              </a:buClr>
              <a:buSzPct val="79999"/>
              <a:buFont typeface="Noto Sans Symbols"/>
              <a:buChar char="●"/>
              <a:defRPr sz="1800" b="0" i="0" u="none" strike="noStrike" cap="none">
                <a:solidFill>
                  <a:schemeClr val="dk1"/>
                </a:solidFill>
                <a:latin typeface="Constantia"/>
                <a:ea typeface="Constantia"/>
                <a:cs typeface="Constantia"/>
                <a:sym typeface="Constantia"/>
              </a:defRPr>
            </a:lvl6pPr>
            <a:lvl7pPr marL="1920240" marR="0" lvl="6" indent="-111760" algn="l" rtl="0">
              <a:spcBef>
                <a:spcPts val="320"/>
              </a:spcBef>
              <a:buClr>
                <a:schemeClr val="accent6"/>
              </a:buClr>
              <a:buSzPct val="80000"/>
              <a:buFont typeface="Noto Sans Symbols"/>
              <a:buChar char="●"/>
              <a:defRPr sz="1600" b="0" i="0" u="none" strike="noStrike" cap="none">
                <a:solidFill>
                  <a:schemeClr val="dk1"/>
                </a:solidFill>
                <a:latin typeface="Constantia"/>
                <a:ea typeface="Constantia"/>
                <a:cs typeface="Constantia"/>
                <a:sym typeface="Constantia"/>
              </a:defRPr>
            </a:lvl7pPr>
            <a:lvl8pPr marL="2194560" marR="0" lvl="7" indent="-86360" algn="l" rtl="0">
              <a:spcBef>
                <a:spcPts val="320"/>
              </a:spcBef>
              <a:buClr>
                <a:schemeClr val="dk2"/>
              </a:buClr>
              <a:buSzPct val="100000"/>
              <a:buFont typeface="Constantia"/>
              <a:buChar char="•"/>
              <a:defRPr sz="1600" b="0" i="0" u="none" strike="noStrike" cap="none">
                <a:solidFill>
                  <a:schemeClr val="dk1"/>
                </a:solidFill>
                <a:latin typeface="Constantia"/>
                <a:ea typeface="Constantia"/>
                <a:cs typeface="Constantia"/>
                <a:sym typeface="Constantia"/>
              </a:defRPr>
            </a:lvl8pPr>
            <a:lvl9pPr marL="2468880" marR="0" lvl="8" indent="-93979" algn="l" rtl="0">
              <a:spcBef>
                <a:spcPts val="280"/>
              </a:spcBef>
              <a:buClr>
                <a:schemeClr val="dk2"/>
              </a:buClr>
              <a:buSzPct val="100000"/>
              <a:buFont typeface="Constantia"/>
              <a:buChar char="•"/>
              <a:defRPr sz="1400" b="0" i="0" u="none" strike="noStrike" cap="none">
                <a:solidFill>
                  <a:schemeClr val="dk1"/>
                </a:solidFill>
                <a:latin typeface="Constantia"/>
                <a:ea typeface="Constantia"/>
                <a:cs typeface="Constantia"/>
                <a:sym typeface="Constantia"/>
              </a:defRPr>
            </a:lvl9pPr>
          </a:lstStyle>
          <a:p>
            <a:endParaRPr/>
          </a:p>
        </p:txBody>
      </p:sp>
      <p:sp>
        <p:nvSpPr>
          <p:cNvPr id="233" name="Shape 233"/>
          <p:cNvSpPr txBox="1">
            <a:spLocks noGrp="1"/>
          </p:cNvSpPr>
          <p:nvPr>
            <p:ph type="dt" idx="10"/>
          </p:nvPr>
        </p:nvSpPr>
        <p:spPr>
          <a:xfrm>
            <a:off x="609600" y="6356351"/>
            <a:ext cx="2844800" cy="365125"/>
          </a:xfrm>
          <a:prstGeom prst="rect">
            <a:avLst/>
          </a:prstGeom>
          <a:noFill/>
          <a:ln>
            <a:noFill/>
          </a:ln>
        </p:spPr>
        <p:txBody>
          <a:bodyPr lIns="91425" tIns="91425" rIns="91425" bIns="91425" anchor="b" anchorCtr="0"/>
          <a:lstStyle>
            <a:lvl1pPr marL="0" marR="0" lvl="0" indent="0" algn="l" rtl="0">
              <a:spcBef>
                <a:spcPts val="0"/>
              </a:spcBef>
              <a:buNone/>
              <a:defRPr sz="1200">
                <a:solidFill>
                  <a:srgbClr val="035C75"/>
                </a:solidFill>
                <a:latin typeface="Constantia"/>
                <a:ea typeface="Constantia"/>
                <a:cs typeface="Constantia"/>
                <a:sym typeface="Constantia"/>
              </a:defRPr>
            </a:lvl1pPr>
            <a:lvl2pPr marL="457200" marR="0" lvl="1" indent="0" algn="l" rtl="0">
              <a:spcBef>
                <a:spcPts val="0"/>
              </a:spcBef>
              <a:buNone/>
              <a:defRPr sz="1800" b="0" i="0" u="none" strike="noStrike" cap="none">
                <a:solidFill>
                  <a:schemeClr val="dk1"/>
                </a:solidFill>
                <a:latin typeface="Constantia"/>
                <a:ea typeface="Constantia"/>
                <a:cs typeface="Constantia"/>
                <a:sym typeface="Constantia"/>
              </a:defRPr>
            </a:lvl2pPr>
            <a:lvl3pPr marL="914400" marR="0" lvl="2" indent="0" algn="l" rtl="0">
              <a:spcBef>
                <a:spcPts val="0"/>
              </a:spcBef>
              <a:buNone/>
              <a:defRPr sz="1800" b="0" i="0" u="none" strike="noStrike" cap="none">
                <a:solidFill>
                  <a:schemeClr val="dk1"/>
                </a:solidFill>
                <a:latin typeface="Constantia"/>
                <a:ea typeface="Constantia"/>
                <a:cs typeface="Constantia"/>
                <a:sym typeface="Constantia"/>
              </a:defRPr>
            </a:lvl3pPr>
            <a:lvl4pPr marL="1371600" marR="0" lvl="3" indent="0" algn="l" rtl="0">
              <a:spcBef>
                <a:spcPts val="0"/>
              </a:spcBef>
              <a:buNone/>
              <a:defRPr sz="1800" b="0" i="0" u="none" strike="noStrike" cap="none">
                <a:solidFill>
                  <a:schemeClr val="dk1"/>
                </a:solidFill>
                <a:latin typeface="Constantia"/>
                <a:ea typeface="Constantia"/>
                <a:cs typeface="Constantia"/>
                <a:sym typeface="Constantia"/>
              </a:defRPr>
            </a:lvl4pPr>
            <a:lvl5pPr marL="1828800" marR="0" lvl="4" indent="0" algn="l" rtl="0">
              <a:spcBef>
                <a:spcPts val="0"/>
              </a:spcBef>
              <a:buNone/>
              <a:defRPr sz="1800" b="0" i="0" u="none" strike="noStrike" cap="none">
                <a:solidFill>
                  <a:schemeClr val="dk1"/>
                </a:solidFill>
                <a:latin typeface="Constantia"/>
                <a:ea typeface="Constantia"/>
                <a:cs typeface="Constantia"/>
                <a:sym typeface="Constantia"/>
              </a:defRPr>
            </a:lvl5pPr>
            <a:lvl6pPr marL="2286000" marR="0" lvl="5" indent="0" algn="l" rtl="0">
              <a:spcBef>
                <a:spcPts val="0"/>
              </a:spcBef>
              <a:buNone/>
              <a:defRPr sz="1800" b="0" i="0" u="none" strike="noStrike" cap="none">
                <a:solidFill>
                  <a:schemeClr val="dk1"/>
                </a:solidFill>
                <a:latin typeface="Constantia"/>
                <a:ea typeface="Constantia"/>
                <a:cs typeface="Constantia"/>
                <a:sym typeface="Constantia"/>
              </a:defRPr>
            </a:lvl6pPr>
            <a:lvl7pPr marL="2743200" marR="0" lvl="6" indent="0" algn="l" rtl="0">
              <a:spcBef>
                <a:spcPts val="0"/>
              </a:spcBef>
              <a:buNone/>
              <a:defRPr sz="1800" b="0" i="0" u="none" strike="noStrike" cap="none">
                <a:solidFill>
                  <a:schemeClr val="dk1"/>
                </a:solidFill>
                <a:latin typeface="Constantia"/>
                <a:ea typeface="Constantia"/>
                <a:cs typeface="Constantia"/>
                <a:sym typeface="Constantia"/>
              </a:defRPr>
            </a:lvl7pPr>
            <a:lvl8pPr marL="3200400" marR="0" lvl="7" indent="0" algn="l" rtl="0">
              <a:spcBef>
                <a:spcPts val="0"/>
              </a:spcBef>
              <a:buNone/>
              <a:defRPr sz="1800" b="0" i="0" u="none" strike="noStrike" cap="none">
                <a:solidFill>
                  <a:schemeClr val="dk1"/>
                </a:solidFill>
                <a:latin typeface="Constantia"/>
                <a:ea typeface="Constantia"/>
                <a:cs typeface="Constantia"/>
                <a:sym typeface="Constantia"/>
              </a:defRPr>
            </a:lvl8pPr>
            <a:lvl9pPr marL="3657600" marR="0" lvl="8" indent="0" algn="l" rtl="0">
              <a:spcBef>
                <a:spcPts val="0"/>
              </a:spcBef>
              <a:buNone/>
              <a:defRPr sz="1800" b="0" i="0" u="none" strike="noStrike" cap="none">
                <a:solidFill>
                  <a:schemeClr val="dk1"/>
                </a:solidFill>
                <a:latin typeface="Constantia"/>
                <a:ea typeface="Constantia"/>
                <a:cs typeface="Constantia"/>
                <a:sym typeface="Constantia"/>
              </a:defRPr>
            </a:lvl9pPr>
          </a:lstStyle>
          <a:p>
            <a:endParaRPr/>
          </a:p>
        </p:txBody>
      </p:sp>
      <p:sp>
        <p:nvSpPr>
          <p:cNvPr id="234" name="Shape 234"/>
          <p:cNvSpPr txBox="1">
            <a:spLocks noGrp="1"/>
          </p:cNvSpPr>
          <p:nvPr>
            <p:ph type="ftr" idx="11"/>
          </p:nvPr>
        </p:nvSpPr>
        <p:spPr>
          <a:xfrm>
            <a:off x="3556000" y="6356351"/>
            <a:ext cx="4470399" cy="365125"/>
          </a:xfrm>
          <a:prstGeom prst="rect">
            <a:avLst/>
          </a:prstGeom>
          <a:noFill/>
          <a:ln>
            <a:noFill/>
          </a:ln>
        </p:spPr>
        <p:txBody>
          <a:bodyPr lIns="91425" tIns="91425" rIns="91425" bIns="91425" anchor="b" anchorCtr="0"/>
          <a:lstStyle>
            <a:lvl1pPr marL="0" marR="0" lvl="0" indent="0" algn="l" rtl="0">
              <a:spcBef>
                <a:spcPts val="0"/>
              </a:spcBef>
              <a:buNone/>
              <a:defRPr sz="1200">
                <a:solidFill>
                  <a:srgbClr val="035C75"/>
                </a:solidFill>
                <a:latin typeface="Constantia"/>
                <a:ea typeface="Constantia"/>
                <a:cs typeface="Constantia"/>
                <a:sym typeface="Constantia"/>
              </a:defRPr>
            </a:lvl1pPr>
            <a:lvl2pPr marL="457200" marR="0" lvl="1" indent="0" algn="l" rtl="0">
              <a:spcBef>
                <a:spcPts val="0"/>
              </a:spcBef>
              <a:buNone/>
              <a:defRPr sz="1800" b="0" i="0" u="none" strike="noStrike" cap="none">
                <a:solidFill>
                  <a:schemeClr val="dk1"/>
                </a:solidFill>
                <a:latin typeface="Constantia"/>
                <a:ea typeface="Constantia"/>
                <a:cs typeface="Constantia"/>
                <a:sym typeface="Constantia"/>
              </a:defRPr>
            </a:lvl2pPr>
            <a:lvl3pPr marL="914400" marR="0" lvl="2" indent="0" algn="l" rtl="0">
              <a:spcBef>
                <a:spcPts val="0"/>
              </a:spcBef>
              <a:buNone/>
              <a:defRPr sz="1800" b="0" i="0" u="none" strike="noStrike" cap="none">
                <a:solidFill>
                  <a:schemeClr val="dk1"/>
                </a:solidFill>
                <a:latin typeface="Constantia"/>
                <a:ea typeface="Constantia"/>
                <a:cs typeface="Constantia"/>
                <a:sym typeface="Constantia"/>
              </a:defRPr>
            </a:lvl3pPr>
            <a:lvl4pPr marL="1371600" marR="0" lvl="3" indent="0" algn="l" rtl="0">
              <a:spcBef>
                <a:spcPts val="0"/>
              </a:spcBef>
              <a:buNone/>
              <a:defRPr sz="1800" b="0" i="0" u="none" strike="noStrike" cap="none">
                <a:solidFill>
                  <a:schemeClr val="dk1"/>
                </a:solidFill>
                <a:latin typeface="Constantia"/>
                <a:ea typeface="Constantia"/>
                <a:cs typeface="Constantia"/>
                <a:sym typeface="Constantia"/>
              </a:defRPr>
            </a:lvl4pPr>
            <a:lvl5pPr marL="1828800" marR="0" lvl="4" indent="0" algn="l" rtl="0">
              <a:spcBef>
                <a:spcPts val="0"/>
              </a:spcBef>
              <a:buNone/>
              <a:defRPr sz="1800" b="0" i="0" u="none" strike="noStrike" cap="none">
                <a:solidFill>
                  <a:schemeClr val="dk1"/>
                </a:solidFill>
                <a:latin typeface="Constantia"/>
                <a:ea typeface="Constantia"/>
                <a:cs typeface="Constantia"/>
                <a:sym typeface="Constantia"/>
              </a:defRPr>
            </a:lvl5pPr>
            <a:lvl6pPr marL="2286000" marR="0" lvl="5" indent="0" algn="l" rtl="0">
              <a:spcBef>
                <a:spcPts val="0"/>
              </a:spcBef>
              <a:buNone/>
              <a:defRPr sz="1800" b="0" i="0" u="none" strike="noStrike" cap="none">
                <a:solidFill>
                  <a:schemeClr val="dk1"/>
                </a:solidFill>
                <a:latin typeface="Constantia"/>
                <a:ea typeface="Constantia"/>
                <a:cs typeface="Constantia"/>
                <a:sym typeface="Constantia"/>
              </a:defRPr>
            </a:lvl6pPr>
            <a:lvl7pPr marL="2743200" marR="0" lvl="6" indent="0" algn="l" rtl="0">
              <a:spcBef>
                <a:spcPts val="0"/>
              </a:spcBef>
              <a:buNone/>
              <a:defRPr sz="1800" b="0" i="0" u="none" strike="noStrike" cap="none">
                <a:solidFill>
                  <a:schemeClr val="dk1"/>
                </a:solidFill>
                <a:latin typeface="Constantia"/>
                <a:ea typeface="Constantia"/>
                <a:cs typeface="Constantia"/>
                <a:sym typeface="Constantia"/>
              </a:defRPr>
            </a:lvl7pPr>
            <a:lvl8pPr marL="3200400" marR="0" lvl="7" indent="0" algn="l" rtl="0">
              <a:spcBef>
                <a:spcPts val="0"/>
              </a:spcBef>
              <a:buNone/>
              <a:defRPr sz="1800" b="0" i="0" u="none" strike="noStrike" cap="none">
                <a:solidFill>
                  <a:schemeClr val="dk1"/>
                </a:solidFill>
                <a:latin typeface="Constantia"/>
                <a:ea typeface="Constantia"/>
                <a:cs typeface="Constantia"/>
                <a:sym typeface="Constantia"/>
              </a:defRPr>
            </a:lvl8pPr>
            <a:lvl9pPr marL="3657600" marR="0" lvl="8" indent="0" algn="l" rtl="0">
              <a:spcBef>
                <a:spcPts val="0"/>
              </a:spcBef>
              <a:buNone/>
              <a:defRPr sz="1800" b="0" i="0" u="none" strike="noStrike" cap="none">
                <a:solidFill>
                  <a:schemeClr val="dk1"/>
                </a:solidFill>
                <a:latin typeface="Constantia"/>
                <a:ea typeface="Constantia"/>
                <a:cs typeface="Constantia"/>
                <a:sym typeface="Constantia"/>
              </a:defRPr>
            </a:lvl9pPr>
          </a:lstStyle>
          <a:p>
            <a:endParaRPr/>
          </a:p>
        </p:txBody>
      </p:sp>
      <p:sp>
        <p:nvSpPr>
          <p:cNvPr id="235" name="Shape 235"/>
          <p:cNvSpPr txBox="1">
            <a:spLocks noGrp="1"/>
          </p:cNvSpPr>
          <p:nvPr>
            <p:ph type="sldNum" idx="12"/>
          </p:nvPr>
        </p:nvSpPr>
        <p:spPr>
          <a:xfrm>
            <a:off x="10566400" y="6356351"/>
            <a:ext cx="1016000" cy="365125"/>
          </a:xfrm>
          <a:prstGeom prst="rect">
            <a:avLst/>
          </a:prstGeom>
          <a:noFill/>
          <a:ln>
            <a:noFill/>
          </a:ln>
        </p:spPr>
        <p:txBody>
          <a:bodyPr lIns="0" tIns="0" rIns="0" bIns="0" anchor="b" anchorCtr="0">
            <a:noAutofit/>
          </a:bodyPr>
          <a:lstStyle/>
          <a:p>
            <a:pPr marL="0" marR="0" lvl="0" indent="0" algn="r" rtl="0">
              <a:spcBef>
                <a:spcPts val="0"/>
              </a:spcBef>
              <a:buSzPct val="25000"/>
              <a:buNone/>
            </a:pPr>
            <a:fld id="{00000000-1234-1234-1234-123412341234}" type="slidenum">
              <a:rPr lang="en-US" sz="1200">
                <a:solidFill>
                  <a:srgbClr val="035C75"/>
                </a:solidFill>
                <a:latin typeface="Constantia"/>
                <a:ea typeface="Constantia"/>
                <a:cs typeface="Constantia"/>
                <a:sym typeface="Constantia"/>
              </a:rPr>
              <a:t>‹#›</a:t>
            </a:fld>
            <a:endParaRPr lang="en-US" sz="1200">
              <a:solidFill>
                <a:srgbClr val="035C75"/>
              </a:solidFill>
              <a:latin typeface="Constantia"/>
              <a:ea typeface="Constantia"/>
              <a:cs typeface="Constantia"/>
              <a:sym typeface="Constantia"/>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36"/>
        <p:cNvGrpSpPr/>
        <p:nvPr/>
      </p:nvGrpSpPr>
      <p:grpSpPr>
        <a:xfrm>
          <a:off x="0" y="0"/>
          <a:ext cx="0" cy="0"/>
          <a:chOff x="0" y="0"/>
          <a:chExt cx="0" cy="0"/>
        </a:xfrm>
      </p:grpSpPr>
      <p:sp>
        <p:nvSpPr>
          <p:cNvPr id="237" name="Shape 237"/>
          <p:cNvSpPr txBox="1">
            <a:spLocks noGrp="1"/>
          </p:cNvSpPr>
          <p:nvPr>
            <p:ph type="dt" idx="10"/>
          </p:nvPr>
        </p:nvSpPr>
        <p:spPr>
          <a:xfrm>
            <a:off x="609600" y="6356351"/>
            <a:ext cx="2844800" cy="365125"/>
          </a:xfrm>
          <a:prstGeom prst="rect">
            <a:avLst/>
          </a:prstGeom>
          <a:noFill/>
          <a:ln>
            <a:noFill/>
          </a:ln>
        </p:spPr>
        <p:txBody>
          <a:bodyPr lIns="91425" tIns="91425" rIns="91425" bIns="91425" anchor="b" anchorCtr="0"/>
          <a:lstStyle>
            <a:lvl1pPr marL="0" marR="0" lvl="0" indent="0" algn="l" rtl="0">
              <a:spcBef>
                <a:spcPts val="0"/>
              </a:spcBef>
              <a:buNone/>
              <a:defRPr sz="1200">
                <a:solidFill>
                  <a:srgbClr val="035C75"/>
                </a:solidFill>
                <a:latin typeface="Constantia"/>
                <a:ea typeface="Constantia"/>
                <a:cs typeface="Constantia"/>
                <a:sym typeface="Constantia"/>
              </a:defRPr>
            </a:lvl1pPr>
            <a:lvl2pPr marL="457200" marR="0" lvl="1" indent="0" algn="l" rtl="0">
              <a:spcBef>
                <a:spcPts val="0"/>
              </a:spcBef>
              <a:buNone/>
              <a:defRPr sz="1800" b="0" i="0" u="none" strike="noStrike" cap="none">
                <a:solidFill>
                  <a:schemeClr val="dk1"/>
                </a:solidFill>
                <a:latin typeface="Constantia"/>
                <a:ea typeface="Constantia"/>
                <a:cs typeface="Constantia"/>
                <a:sym typeface="Constantia"/>
              </a:defRPr>
            </a:lvl2pPr>
            <a:lvl3pPr marL="914400" marR="0" lvl="2" indent="0" algn="l" rtl="0">
              <a:spcBef>
                <a:spcPts val="0"/>
              </a:spcBef>
              <a:buNone/>
              <a:defRPr sz="1800" b="0" i="0" u="none" strike="noStrike" cap="none">
                <a:solidFill>
                  <a:schemeClr val="dk1"/>
                </a:solidFill>
                <a:latin typeface="Constantia"/>
                <a:ea typeface="Constantia"/>
                <a:cs typeface="Constantia"/>
                <a:sym typeface="Constantia"/>
              </a:defRPr>
            </a:lvl3pPr>
            <a:lvl4pPr marL="1371600" marR="0" lvl="3" indent="0" algn="l" rtl="0">
              <a:spcBef>
                <a:spcPts val="0"/>
              </a:spcBef>
              <a:buNone/>
              <a:defRPr sz="1800" b="0" i="0" u="none" strike="noStrike" cap="none">
                <a:solidFill>
                  <a:schemeClr val="dk1"/>
                </a:solidFill>
                <a:latin typeface="Constantia"/>
                <a:ea typeface="Constantia"/>
                <a:cs typeface="Constantia"/>
                <a:sym typeface="Constantia"/>
              </a:defRPr>
            </a:lvl4pPr>
            <a:lvl5pPr marL="1828800" marR="0" lvl="4" indent="0" algn="l" rtl="0">
              <a:spcBef>
                <a:spcPts val="0"/>
              </a:spcBef>
              <a:buNone/>
              <a:defRPr sz="1800" b="0" i="0" u="none" strike="noStrike" cap="none">
                <a:solidFill>
                  <a:schemeClr val="dk1"/>
                </a:solidFill>
                <a:latin typeface="Constantia"/>
                <a:ea typeface="Constantia"/>
                <a:cs typeface="Constantia"/>
                <a:sym typeface="Constantia"/>
              </a:defRPr>
            </a:lvl5pPr>
            <a:lvl6pPr marL="2286000" marR="0" lvl="5" indent="0" algn="l" rtl="0">
              <a:spcBef>
                <a:spcPts val="0"/>
              </a:spcBef>
              <a:buNone/>
              <a:defRPr sz="1800" b="0" i="0" u="none" strike="noStrike" cap="none">
                <a:solidFill>
                  <a:schemeClr val="dk1"/>
                </a:solidFill>
                <a:latin typeface="Constantia"/>
                <a:ea typeface="Constantia"/>
                <a:cs typeface="Constantia"/>
                <a:sym typeface="Constantia"/>
              </a:defRPr>
            </a:lvl6pPr>
            <a:lvl7pPr marL="2743200" marR="0" lvl="6" indent="0" algn="l" rtl="0">
              <a:spcBef>
                <a:spcPts val="0"/>
              </a:spcBef>
              <a:buNone/>
              <a:defRPr sz="1800" b="0" i="0" u="none" strike="noStrike" cap="none">
                <a:solidFill>
                  <a:schemeClr val="dk1"/>
                </a:solidFill>
                <a:latin typeface="Constantia"/>
                <a:ea typeface="Constantia"/>
                <a:cs typeface="Constantia"/>
                <a:sym typeface="Constantia"/>
              </a:defRPr>
            </a:lvl7pPr>
            <a:lvl8pPr marL="3200400" marR="0" lvl="7" indent="0" algn="l" rtl="0">
              <a:spcBef>
                <a:spcPts val="0"/>
              </a:spcBef>
              <a:buNone/>
              <a:defRPr sz="1800" b="0" i="0" u="none" strike="noStrike" cap="none">
                <a:solidFill>
                  <a:schemeClr val="dk1"/>
                </a:solidFill>
                <a:latin typeface="Constantia"/>
                <a:ea typeface="Constantia"/>
                <a:cs typeface="Constantia"/>
                <a:sym typeface="Constantia"/>
              </a:defRPr>
            </a:lvl8pPr>
            <a:lvl9pPr marL="3657600" marR="0" lvl="8" indent="0" algn="l" rtl="0">
              <a:spcBef>
                <a:spcPts val="0"/>
              </a:spcBef>
              <a:buNone/>
              <a:defRPr sz="1800" b="0" i="0" u="none" strike="noStrike" cap="none">
                <a:solidFill>
                  <a:schemeClr val="dk1"/>
                </a:solidFill>
                <a:latin typeface="Constantia"/>
                <a:ea typeface="Constantia"/>
                <a:cs typeface="Constantia"/>
                <a:sym typeface="Constantia"/>
              </a:defRPr>
            </a:lvl9pPr>
          </a:lstStyle>
          <a:p>
            <a:endParaRPr/>
          </a:p>
        </p:txBody>
      </p:sp>
      <p:sp>
        <p:nvSpPr>
          <p:cNvPr id="238" name="Shape 238"/>
          <p:cNvSpPr txBox="1">
            <a:spLocks noGrp="1"/>
          </p:cNvSpPr>
          <p:nvPr>
            <p:ph type="ftr" idx="11"/>
          </p:nvPr>
        </p:nvSpPr>
        <p:spPr>
          <a:xfrm>
            <a:off x="3556000" y="6356351"/>
            <a:ext cx="4470399" cy="365125"/>
          </a:xfrm>
          <a:prstGeom prst="rect">
            <a:avLst/>
          </a:prstGeom>
          <a:noFill/>
          <a:ln>
            <a:noFill/>
          </a:ln>
        </p:spPr>
        <p:txBody>
          <a:bodyPr lIns="91425" tIns="91425" rIns="91425" bIns="91425" anchor="b" anchorCtr="0"/>
          <a:lstStyle>
            <a:lvl1pPr marL="0" marR="0" lvl="0" indent="0" algn="l" rtl="0">
              <a:spcBef>
                <a:spcPts val="0"/>
              </a:spcBef>
              <a:buNone/>
              <a:defRPr sz="1200">
                <a:solidFill>
                  <a:srgbClr val="035C75"/>
                </a:solidFill>
                <a:latin typeface="Constantia"/>
                <a:ea typeface="Constantia"/>
                <a:cs typeface="Constantia"/>
                <a:sym typeface="Constantia"/>
              </a:defRPr>
            </a:lvl1pPr>
            <a:lvl2pPr marL="457200" marR="0" lvl="1" indent="0" algn="l" rtl="0">
              <a:spcBef>
                <a:spcPts val="0"/>
              </a:spcBef>
              <a:buNone/>
              <a:defRPr sz="1800" b="0" i="0" u="none" strike="noStrike" cap="none">
                <a:solidFill>
                  <a:schemeClr val="dk1"/>
                </a:solidFill>
                <a:latin typeface="Constantia"/>
                <a:ea typeface="Constantia"/>
                <a:cs typeface="Constantia"/>
                <a:sym typeface="Constantia"/>
              </a:defRPr>
            </a:lvl2pPr>
            <a:lvl3pPr marL="914400" marR="0" lvl="2" indent="0" algn="l" rtl="0">
              <a:spcBef>
                <a:spcPts val="0"/>
              </a:spcBef>
              <a:buNone/>
              <a:defRPr sz="1800" b="0" i="0" u="none" strike="noStrike" cap="none">
                <a:solidFill>
                  <a:schemeClr val="dk1"/>
                </a:solidFill>
                <a:latin typeface="Constantia"/>
                <a:ea typeface="Constantia"/>
                <a:cs typeface="Constantia"/>
                <a:sym typeface="Constantia"/>
              </a:defRPr>
            </a:lvl3pPr>
            <a:lvl4pPr marL="1371600" marR="0" lvl="3" indent="0" algn="l" rtl="0">
              <a:spcBef>
                <a:spcPts val="0"/>
              </a:spcBef>
              <a:buNone/>
              <a:defRPr sz="1800" b="0" i="0" u="none" strike="noStrike" cap="none">
                <a:solidFill>
                  <a:schemeClr val="dk1"/>
                </a:solidFill>
                <a:latin typeface="Constantia"/>
                <a:ea typeface="Constantia"/>
                <a:cs typeface="Constantia"/>
                <a:sym typeface="Constantia"/>
              </a:defRPr>
            </a:lvl4pPr>
            <a:lvl5pPr marL="1828800" marR="0" lvl="4" indent="0" algn="l" rtl="0">
              <a:spcBef>
                <a:spcPts val="0"/>
              </a:spcBef>
              <a:buNone/>
              <a:defRPr sz="1800" b="0" i="0" u="none" strike="noStrike" cap="none">
                <a:solidFill>
                  <a:schemeClr val="dk1"/>
                </a:solidFill>
                <a:latin typeface="Constantia"/>
                <a:ea typeface="Constantia"/>
                <a:cs typeface="Constantia"/>
                <a:sym typeface="Constantia"/>
              </a:defRPr>
            </a:lvl5pPr>
            <a:lvl6pPr marL="2286000" marR="0" lvl="5" indent="0" algn="l" rtl="0">
              <a:spcBef>
                <a:spcPts val="0"/>
              </a:spcBef>
              <a:buNone/>
              <a:defRPr sz="1800" b="0" i="0" u="none" strike="noStrike" cap="none">
                <a:solidFill>
                  <a:schemeClr val="dk1"/>
                </a:solidFill>
                <a:latin typeface="Constantia"/>
                <a:ea typeface="Constantia"/>
                <a:cs typeface="Constantia"/>
                <a:sym typeface="Constantia"/>
              </a:defRPr>
            </a:lvl6pPr>
            <a:lvl7pPr marL="2743200" marR="0" lvl="6" indent="0" algn="l" rtl="0">
              <a:spcBef>
                <a:spcPts val="0"/>
              </a:spcBef>
              <a:buNone/>
              <a:defRPr sz="1800" b="0" i="0" u="none" strike="noStrike" cap="none">
                <a:solidFill>
                  <a:schemeClr val="dk1"/>
                </a:solidFill>
                <a:latin typeface="Constantia"/>
                <a:ea typeface="Constantia"/>
                <a:cs typeface="Constantia"/>
                <a:sym typeface="Constantia"/>
              </a:defRPr>
            </a:lvl7pPr>
            <a:lvl8pPr marL="3200400" marR="0" lvl="7" indent="0" algn="l" rtl="0">
              <a:spcBef>
                <a:spcPts val="0"/>
              </a:spcBef>
              <a:buNone/>
              <a:defRPr sz="1800" b="0" i="0" u="none" strike="noStrike" cap="none">
                <a:solidFill>
                  <a:schemeClr val="dk1"/>
                </a:solidFill>
                <a:latin typeface="Constantia"/>
                <a:ea typeface="Constantia"/>
                <a:cs typeface="Constantia"/>
                <a:sym typeface="Constantia"/>
              </a:defRPr>
            </a:lvl8pPr>
            <a:lvl9pPr marL="3657600" marR="0" lvl="8" indent="0" algn="l" rtl="0">
              <a:spcBef>
                <a:spcPts val="0"/>
              </a:spcBef>
              <a:buNone/>
              <a:defRPr sz="1800" b="0" i="0" u="none" strike="noStrike" cap="none">
                <a:solidFill>
                  <a:schemeClr val="dk1"/>
                </a:solidFill>
                <a:latin typeface="Constantia"/>
                <a:ea typeface="Constantia"/>
                <a:cs typeface="Constantia"/>
                <a:sym typeface="Constantia"/>
              </a:defRPr>
            </a:lvl9pPr>
          </a:lstStyle>
          <a:p>
            <a:endParaRPr/>
          </a:p>
        </p:txBody>
      </p:sp>
      <p:sp>
        <p:nvSpPr>
          <p:cNvPr id="239" name="Shape 239"/>
          <p:cNvSpPr txBox="1">
            <a:spLocks noGrp="1"/>
          </p:cNvSpPr>
          <p:nvPr>
            <p:ph type="sldNum" idx="12"/>
          </p:nvPr>
        </p:nvSpPr>
        <p:spPr>
          <a:xfrm>
            <a:off x="10566400" y="6356351"/>
            <a:ext cx="1016000" cy="365125"/>
          </a:xfrm>
          <a:prstGeom prst="rect">
            <a:avLst/>
          </a:prstGeom>
          <a:noFill/>
          <a:ln>
            <a:noFill/>
          </a:ln>
        </p:spPr>
        <p:txBody>
          <a:bodyPr lIns="0" tIns="0" rIns="0" bIns="0" anchor="b" anchorCtr="0">
            <a:noAutofit/>
          </a:bodyPr>
          <a:lstStyle/>
          <a:p>
            <a:pPr marL="0" marR="0" lvl="0" indent="0" algn="r" rtl="0">
              <a:spcBef>
                <a:spcPts val="0"/>
              </a:spcBef>
              <a:buSzPct val="25000"/>
              <a:buNone/>
            </a:pPr>
            <a:fld id="{00000000-1234-1234-1234-123412341234}" type="slidenum">
              <a:rPr lang="en-US" sz="1200">
                <a:solidFill>
                  <a:srgbClr val="035C75"/>
                </a:solidFill>
                <a:latin typeface="Constantia"/>
                <a:ea typeface="Constantia"/>
                <a:cs typeface="Constantia"/>
                <a:sym typeface="Constantia"/>
              </a:rPr>
              <a:t>‹#›</a:t>
            </a:fld>
            <a:endParaRPr lang="en-US" sz="1200">
              <a:solidFill>
                <a:srgbClr val="035C75"/>
              </a:solidFill>
              <a:latin typeface="Constantia"/>
              <a:ea typeface="Constantia"/>
              <a:cs typeface="Constantia"/>
              <a:sym typeface="Constantia"/>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bg>
      <p:bgPr>
        <a:gradFill>
          <a:gsLst>
            <a:gs pos="0">
              <a:srgbClr val="439FD7"/>
            </a:gs>
            <a:gs pos="25000">
              <a:srgbClr val="4397CA"/>
            </a:gs>
            <a:gs pos="100000">
              <a:srgbClr val="00466A"/>
            </a:gs>
          </a:gsLst>
          <a:path path="circle">
            <a:fillToRect l="50000" t="50000" r="50000" b="50000"/>
          </a:path>
          <a:tileRect/>
        </a:gradFill>
        <a:effectLst/>
      </p:bgPr>
    </p:bg>
    <p:spTree>
      <p:nvGrpSpPr>
        <p:cNvPr id="1" name="Shape 240"/>
        <p:cNvGrpSpPr/>
        <p:nvPr/>
      </p:nvGrpSpPr>
      <p:grpSpPr>
        <a:xfrm>
          <a:off x="0" y="0"/>
          <a:ext cx="0" cy="0"/>
          <a:chOff x="0" y="0"/>
          <a:chExt cx="0" cy="0"/>
        </a:xfrm>
      </p:grpSpPr>
      <p:sp>
        <p:nvSpPr>
          <p:cNvPr id="241" name="Shape 241"/>
          <p:cNvSpPr txBox="1">
            <a:spLocks noGrp="1"/>
          </p:cNvSpPr>
          <p:nvPr>
            <p:ph type="ctrTitle"/>
          </p:nvPr>
        </p:nvSpPr>
        <p:spPr>
          <a:xfrm>
            <a:off x="711200" y="1371600"/>
            <a:ext cx="10468864" cy="1828800"/>
          </a:xfrm>
          <a:prstGeom prst="rect">
            <a:avLst/>
          </a:prstGeom>
          <a:noFill/>
          <a:ln>
            <a:noFill/>
          </a:ln>
        </p:spPr>
        <p:txBody>
          <a:bodyPr lIns="91425" tIns="91425" rIns="91425" bIns="91425" anchor="b" anchorCtr="0"/>
          <a:lstStyle>
            <a:lvl1pPr marL="0" marR="0" lvl="0" indent="0" algn="r" rtl="0">
              <a:spcBef>
                <a:spcPts val="0"/>
              </a:spcBef>
              <a:buClr>
                <a:srgbClr val="4CE0EA"/>
              </a:buClr>
              <a:buFont typeface="Calibri"/>
              <a:buNone/>
              <a:defRPr sz="5600" b="1" i="0" u="none" strike="noStrike" cap="none">
                <a:solidFill>
                  <a:srgbClr val="4CE0EA"/>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42" name="Shape 242"/>
          <p:cNvSpPr txBox="1">
            <a:spLocks noGrp="1"/>
          </p:cNvSpPr>
          <p:nvPr>
            <p:ph type="subTitle" idx="1"/>
          </p:nvPr>
        </p:nvSpPr>
        <p:spPr>
          <a:xfrm>
            <a:off x="711200" y="3228535"/>
            <a:ext cx="10472928" cy="1752600"/>
          </a:xfrm>
          <a:prstGeom prst="rect">
            <a:avLst/>
          </a:prstGeom>
          <a:noFill/>
          <a:ln>
            <a:noFill/>
          </a:ln>
        </p:spPr>
        <p:txBody>
          <a:bodyPr lIns="91425" tIns="91425" rIns="91425" bIns="91425" anchor="t" anchorCtr="0"/>
          <a:lstStyle>
            <a:lvl1pPr marL="0" marR="45720" lvl="0" indent="0" algn="r" rtl="0">
              <a:spcBef>
                <a:spcPts val="520"/>
              </a:spcBef>
              <a:buClr>
                <a:schemeClr val="accent3"/>
              </a:buClr>
              <a:buFont typeface="Noto Sans Symbols"/>
              <a:buNone/>
              <a:defRPr sz="2600" b="0" i="0" u="none" strike="noStrike" cap="none">
                <a:solidFill>
                  <a:schemeClr val="lt1"/>
                </a:solidFill>
                <a:latin typeface="Constantia"/>
                <a:ea typeface="Constantia"/>
                <a:cs typeface="Constantia"/>
                <a:sym typeface="Constantia"/>
              </a:defRPr>
            </a:lvl1pPr>
            <a:lvl2pPr marL="457200" marR="0" lvl="1" indent="0" algn="ctr" rtl="0">
              <a:spcBef>
                <a:spcPts val="480"/>
              </a:spcBef>
              <a:buClr>
                <a:schemeClr val="accent1"/>
              </a:buClr>
              <a:buFont typeface="Noto Sans Symbols"/>
              <a:buNone/>
              <a:defRPr sz="2400" b="0" i="0" u="none" strike="noStrike" cap="none">
                <a:solidFill>
                  <a:schemeClr val="lt1"/>
                </a:solidFill>
                <a:latin typeface="Constantia"/>
                <a:ea typeface="Constantia"/>
                <a:cs typeface="Constantia"/>
                <a:sym typeface="Constantia"/>
              </a:defRPr>
            </a:lvl2pPr>
            <a:lvl3pPr marL="914400" marR="0" lvl="2" indent="0" algn="ctr" rtl="0">
              <a:spcBef>
                <a:spcPts val="420"/>
              </a:spcBef>
              <a:buClr>
                <a:schemeClr val="accent2"/>
              </a:buClr>
              <a:buFont typeface="Noto Sans Symbols"/>
              <a:buNone/>
              <a:defRPr sz="2100" b="0" i="0" u="none" strike="noStrike" cap="none">
                <a:solidFill>
                  <a:schemeClr val="lt1"/>
                </a:solidFill>
                <a:latin typeface="Constantia"/>
                <a:ea typeface="Constantia"/>
                <a:cs typeface="Constantia"/>
                <a:sym typeface="Constantia"/>
              </a:defRPr>
            </a:lvl3pPr>
            <a:lvl4pPr marL="1371600" marR="0" lvl="3" indent="0" algn="ctr" rtl="0">
              <a:spcBef>
                <a:spcPts val="400"/>
              </a:spcBef>
              <a:buClr>
                <a:schemeClr val="accent3"/>
              </a:buClr>
              <a:buFont typeface="Noto Sans Symbols"/>
              <a:buNone/>
              <a:defRPr sz="2000" b="0" i="0" u="none" strike="noStrike" cap="none">
                <a:solidFill>
                  <a:schemeClr val="lt1"/>
                </a:solidFill>
                <a:latin typeface="Constantia"/>
                <a:ea typeface="Constantia"/>
                <a:cs typeface="Constantia"/>
                <a:sym typeface="Constantia"/>
              </a:defRPr>
            </a:lvl4pPr>
            <a:lvl5pPr marL="1828800" marR="0" lvl="4" indent="0" algn="ctr" rtl="0">
              <a:spcBef>
                <a:spcPts val="400"/>
              </a:spcBef>
              <a:buClr>
                <a:schemeClr val="accent4"/>
              </a:buClr>
              <a:buFont typeface="Noto Sans Symbols"/>
              <a:buNone/>
              <a:defRPr sz="2000" b="0" i="0" u="none" strike="noStrike" cap="none">
                <a:solidFill>
                  <a:schemeClr val="lt1"/>
                </a:solidFill>
                <a:latin typeface="Constantia"/>
                <a:ea typeface="Constantia"/>
                <a:cs typeface="Constantia"/>
                <a:sym typeface="Constantia"/>
              </a:defRPr>
            </a:lvl5pPr>
            <a:lvl6pPr marL="2286000" marR="0" lvl="5" indent="0" algn="ctr" rtl="0">
              <a:spcBef>
                <a:spcPts val="360"/>
              </a:spcBef>
              <a:buClr>
                <a:schemeClr val="accent5"/>
              </a:buClr>
              <a:buFont typeface="Noto Sans Symbols"/>
              <a:buNone/>
              <a:defRPr sz="1800" b="0" i="0" u="none" strike="noStrike" cap="none">
                <a:solidFill>
                  <a:schemeClr val="lt1"/>
                </a:solidFill>
                <a:latin typeface="Constantia"/>
                <a:ea typeface="Constantia"/>
                <a:cs typeface="Constantia"/>
                <a:sym typeface="Constantia"/>
              </a:defRPr>
            </a:lvl6pPr>
            <a:lvl7pPr marL="2743200" marR="0" lvl="6" indent="0" algn="ctr" rtl="0">
              <a:spcBef>
                <a:spcPts val="320"/>
              </a:spcBef>
              <a:buClr>
                <a:schemeClr val="accent6"/>
              </a:buClr>
              <a:buFont typeface="Noto Sans Symbols"/>
              <a:buNone/>
              <a:defRPr sz="1600" b="0" i="0" u="none" strike="noStrike" cap="none">
                <a:solidFill>
                  <a:schemeClr val="lt1"/>
                </a:solidFill>
                <a:latin typeface="Constantia"/>
                <a:ea typeface="Constantia"/>
                <a:cs typeface="Constantia"/>
                <a:sym typeface="Constantia"/>
              </a:defRPr>
            </a:lvl7pPr>
            <a:lvl8pPr marL="3200400" marR="0" lvl="7" indent="0" algn="ctr" rtl="0">
              <a:spcBef>
                <a:spcPts val="320"/>
              </a:spcBef>
              <a:buClr>
                <a:schemeClr val="lt2"/>
              </a:buClr>
              <a:buFont typeface="Constantia"/>
              <a:buNone/>
              <a:defRPr sz="1600" b="0" i="0" u="none" strike="noStrike" cap="none">
                <a:solidFill>
                  <a:schemeClr val="lt1"/>
                </a:solidFill>
                <a:latin typeface="Constantia"/>
                <a:ea typeface="Constantia"/>
                <a:cs typeface="Constantia"/>
                <a:sym typeface="Constantia"/>
              </a:defRPr>
            </a:lvl8pPr>
            <a:lvl9pPr marL="3657600" marR="0" lvl="8" indent="0" algn="ctr" rtl="0">
              <a:spcBef>
                <a:spcPts val="280"/>
              </a:spcBef>
              <a:buClr>
                <a:schemeClr val="lt2"/>
              </a:buClr>
              <a:buFont typeface="Constantia"/>
              <a:buNone/>
              <a:defRPr sz="1400" b="0" i="0" u="none" strike="noStrike" cap="none">
                <a:solidFill>
                  <a:schemeClr val="lt1"/>
                </a:solidFill>
                <a:latin typeface="Constantia"/>
                <a:ea typeface="Constantia"/>
                <a:cs typeface="Constantia"/>
                <a:sym typeface="Constantia"/>
              </a:defRPr>
            </a:lvl9pPr>
          </a:lstStyle>
          <a:p>
            <a:endParaRPr/>
          </a:p>
        </p:txBody>
      </p:sp>
      <p:sp>
        <p:nvSpPr>
          <p:cNvPr id="243" name="Shape 243"/>
          <p:cNvSpPr txBox="1">
            <a:spLocks noGrp="1"/>
          </p:cNvSpPr>
          <p:nvPr>
            <p:ph type="dt" idx="10"/>
          </p:nvPr>
        </p:nvSpPr>
        <p:spPr>
          <a:xfrm>
            <a:off x="609600" y="6356351"/>
            <a:ext cx="2844800" cy="365125"/>
          </a:xfrm>
          <a:prstGeom prst="rect">
            <a:avLst/>
          </a:prstGeom>
          <a:noFill/>
          <a:ln>
            <a:noFill/>
          </a:ln>
        </p:spPr>
        <p:txBody>
          <a:bodyPr lIns="91425" tIns="91425" rIns="91425" bIns="91425" anchor="b" anchorCtr="0"/>
          <a:lstStyle>
            <a:lvl1pPr marL="0" marR="0" lvl="0" indent="0" algn="l" rtl="0">
              <a:spcBef>
                <a:spcPts val="0"/>
              </a:spcBef>
              <a:buNone/>
              <a:defRPr sz="1200">
                <a:solidFill>
                  <a:srgbClr val="D0E9ED"/>
                </a:solidFill>
                <a:latin typeface="Constantia"/>
                <a:ea typeface="Constantia"/>
                <a:cs typeface="Constantia"/>
                <a:sym typeface="Constantia"/>
              </a:defRPr>
            </a:lvl1pPr>
            <a:lvl2pPr marL="457200" marR="0" lvl="1" indent="0" algn="l" rtl="0">
              <a:spcBef>
                <a:spcPts val="0"/>
              </a:spcBef>
              <a:buNone/>
              <a:defRPr sz="1800" b="0" i="0" u="none" strike="noStrike" cap="none">
                <a:solidFill>
                  <a:schemeClr val="lt1"/>
                </a:solidFill>
                <a:latin typeface="Constantia"/>
                <a:ea typeface="Constantia"/>
                <a:cs typeface="Constantia"/>
                <a:sym typeface="Constantia"/>
              </a:defRPr>
            </a:lvl2pPr>
            <a:lvl3pPr marL="914400" marR="0" lvl="2" indent="0" algn="l" rtl="0">
              <a:spcBef>
                <a:spcPts val="0"/>
              </a:spcBef>
              <a:buNone/>
              <a:defRPr sz="1800" b="0" i="0" u="none" strike="noStrike" cap="none">
                <a:solidFill>
                  <a:schemeClr val="lt1"/>
                </a:solidFill>
                <a:latin typeface="Constantia"/>
                <a:ea typeface="Constantia"/>
                <a:cs typeface="Constantia"/>
                <a:sym typeface="Constantia"/>
              </a:defRPr>
            </a:lvl3pPr>
            <a:lvl4pPr marL="1371600" marR="0" lvl="3" indent="0" algn="l" rtl="0">
              <a:spcBef>
                <a:spcPts val="0"/>
              </a:spcBef>
              <a:buNone/>
              <a:defRPr sz="1800" b="0" i="0" u="none" strike="noStrike" cap="none">
                <a:solidFill>
                  <a:schemeClr val="lt1"/>
                </a:solidFill>
                <a:latin typeface="Constantia"/>
                <a:ea typeface="Constantia"/>
                <a:cs typeface="Constantia"/>
                <a:sym typeface="Constantia"/>
              </a:defRPr>
            </a:lvl4pPr>
            <a:lvl5pPr marL="1828800" marR="0" lvl="4" indent="0" algn="l" rtl="0">
              <a:spcBef>
                <a:spcPts val="0"/>
              </a:spcBef>
              <a:buNone/>
              <a:defRPr sz="1800" b="0" i="0" u="none" strike="noStrike" cap="none">
                <a:solidFill>
                  <a:schemeClr val="lt1"/>
                </a:solidFill>
                <a:latin typeface="Constantia"/>
                <a:ea typeface="Constantia"/>
                <a:cs typeface="Constantia"/>
                <a:sym typeface="Constantia"/>
              </a:defRPr>
            </a:lvl5pPr>
            <a:lvl6pPr marL="2286000" marR="0" lvl="5" indent="0" algn="l" rtl="0">
              <a:spcBef>
                <a:spcPts val="0"/>
              </a:spcBef>
              <a:buNone/>
              <a:defRPr sz="1800" b="0" i="0" u="none" strike="noStrike" cap="none">
                <a:solidFill>
                  <a:schemeClr val="lt1"/>
                </a:solidFill>
                <a:latin typeface="Constantia"/>
                <a:ea typeface="Constantia"/>
                <a:cs typeface="Constantia"/>
                <a:sym typeface="Constantia"/>
              </a:defRPr>
            </a:lvl6pPr>
            <a:lvl7pPr marL="2743200" marR="0" lvl="6" indent="0" algn="l" rtl="0">
              <a:spcBef>
                <a:spcPts val="0"/>
              </a:spcBef>
              <a:buNone/>
              <a:defRPr sz="1800" b="0" i="0" u="none" strike="noStrike" cap="none">
                <a:solidFill>
                  <a:schemeClr val="lt1"/>
                </a:solidFill>
                <a:latin typeface="Constantia"/>
                <a:ea typeface="Constantia"/>
                <a:cs typeface="Constantia"/>
                <a:sym typeface="Constantia"/>
              </a:defRPr>
            </a:lvl7pPr>
            <a:lvl8pPr marL="3200400" marR="0" lvl="7" indent="0" algn="l" rtl="0">
              <a:spcBef>
                <a:spcPts val="0"/>
              </a:spcBef>
              <a:buNone/>
              <a:defRPr sz="1800" b="0" i="0" u="none" strike="noStrike" cap="none">
                <a:solidFill>
                  <a:schemeClr val="lt1"/>
                </a:solidFill>
                <a:latin typeface="Constantia"/>
                <a:ea typeface="Constantia"/>
                <a:cs typeface="Constantia"/>
                <a:sym typeface="Constantia"/>
              </a:defRPr>
            </a:lvl8pPr>
            <a:lvl9pPr marL="3657600" marR="0" lvl="8" indent="0" algn="l" rtl="0">
              <a:spcBef>
                <a:spcPts val="0"/>
              </a:spcBef>
              <a:buNone/>
              <a:defRPr sz="1800" b="0" i="0" u="none" strike="noStrike" cap="none">
                <a:solidFill>
                  <a:schemeClr val="lt1"/>
                </a:solidFill>
                <a:latin typeface="Constantia"/>
                <a:ea typeface="Constantia"/>
                <a:cs typeface="Constantia"/>
                <a:sym typeface="Constantia"/>
              </a:defRPr>
            </a:lvl9pPr>
          </a:lstStyle>
          <a:p>
            <a:endParaRPr/>
          </a:p>
        </p:txBody>
      </p:sp>
      <p:sp>
        <p:nvSpPr>
          <p:cNvPr id="244" name="Shape 244"/>
          <p:cNvSpPr txBox="1">
            <a:spLocks noGrp="1"/>
          </p:cNvSpPr>
          <p:nvPr>
            <p:ph type="ftr" idx="11"/>
          </p:nvPr>
        </p:nvSpPr>
        <p:spPr>
          <a:xfrm>
            <a:off x="3556000" y="6356351"/>
            <a:ext cx="4470399" cy="365125"/>
          </a:xfrm>
          <a:prstGeom prst="rect">
            <a:avLst/>
          </a:prstGeom>
          <a:noFill/>
          <a:ln>
            <a:noFill/>
          </a:ln>
        </p:spPr>
        <p:txBody>
          <a:bodyPr lIns="91425" tIns="91425" rIns="91425" bIns="91425" anchor="b" anchorCtr="0"/>
          <a:lstStyle>
            <a:lvl1pPr marL="0" marR="0" lvl="0" indent="0" algn="l" rtl="0">
              <a:spcBef>
                <a:spcPts val="0"/>
              </a:spcBef>
              <a:buNone/>
              <a:defRPr sz="1200">
                <a:solidFill>
                  <a:srgbClr val="D0E9ED"/>
                </a:solidFill>
                <a:latin typeface="Constantia"/>
                <a:ea typeface="Constantia"/>
                <a:cs typeface="Constantia"/>
                <a:sym typeface="Constantia"/>
              </a:defRPr>
            </a:lvl1pPr>
            <a:lvl2pPr marL="457200" marR="0" lvl="1" indent="0" algn="l" rtl="0">
              <a:spcBef>
                <a:spcPts val="0"/>
              </a:spcBef>
              <a:buNone/>
              <a:defRPr sz="1800" b="0" i="0" u="none" strike="noStrike" cap="none">
                <a:solidFill>
                  <a:schemeClr val="lt1"/>
                </a:solidFill>
                <a:latin typeface="Constantia"/>
                <a:ea typeface="Constantia"/>
                <a:cs typeface="Constantia"/>
                <a:sym typeface="Constantia"/>
              </a:defRPr>
            </a:lvl2pPr>
            <a:lvl3pPr marL="914400" marR="0" lvl="2" indent="0" algn="l" rtl="0">
              <a:spcBef>
                <a:spcPts val="0"/>
              </a:spcBef>
              <a:buNone/>
              <a:defRPr sz="1800" b="0" i="0" u="none" strike="noStrike" cap="none">
                <a:solidFill>
                  <a:schemeClr val="lt1"/>
                </a:solidFill>
                <a:latin typeface="Constantia"/>
                <a:ea typeface="Constantia"/>
                <a:cs typeface="Constantia"/>
                <a:sym typeface="Constantia"/>
              </a:defRPr>
            </a:lvl3pPr>
            <a:lvl4pPr marL="1371600" marR="0" lvl="3" indent="0" algn="l" rtl="0">
              <a:spcBef>
                <a:spcPts val="0"/>
              </a:spcBef>
              <a:buNone/>
              <a:defRPr sz="1800" b="0" i="0" u="none" strike="noStrike" cap="none">
                <a:solidFill>
                  <a:schemeClr val="lt1"/>
                </a:solidFill>
                <a:latin typeface="Constantia"/>
                <a:ea typeface="Constantia"/>
                <a:cs typeface="Constantia"/>
                <a:sym typeface="Constantia"/>
              </a:defRPr>
            </a:lvl4pPr>
            <a:lvl5pPr marL="1828800" marR="0" lvl="4" indent="0" algn="l" rtl="0">
              <a:spcBef>
                <a:spcPts val="0"/>
              </a:spcBef>
              <a:buNone/>
              <a:defRPr sz="1800" b="0" i="0" u="none" strike="noStrike" cap="none">
                <a:solidFill>
                  <a:schemeClr val="lt1"/>
                </a:solidFill>
                <a:latin typeface="Constantia"/>
                <a:ea typeface="Constantia"/>
                <a:cs typeface="Constantia"/>
                <a:sym typeface="Constantia"/>
              </a:defRPr>
            </a:lvl5pPr>
            <a:lvl6pPr marL="2286000" marR="0" lvl="5" indent="0" algn="l" rtl="0">
              <a:spcBef>
                <a:spcPts val="0"/>
              </a:spcBef>
              <a:buNone/>
              <a:defRPr sz="1800" b="0" i="0" u="none" strike="noStrike" cap="none">
                <a:solidFill>
                  <a:schemeClr val="lt1"/>
                </a:solidFill>
                <a:latin typeface="Constantia"/>
                <a:ea typeface="Constantia"/>
                <a:cs typeface="Constantia"/>
                <a:sym typeface="Constantia"/>
              </a:defRPr>
            </a:lvl6pPr>
            <a:lvl7pPr marL="2743200" marR="0" lvl="6" indent="0" algn="l" rtl="0">
              <a:spcBef>
                <a:spcPts val="0"/>
              </a:spcBef>
              <a:buNone/>
              <a:defRPr sz="1800" b="0" i="0" u="none" strike="noStrike" cap="none">
                <a:solidFill>
                  <a:schemeClr val="lt1"/>
                </a:solidFill>
                <a:latin typeface="Constantia"/>
                <a:ea typeface="Constantia"/>
                <a:cs typeface="Constantia"/>
                <a:sym typeface="Constantia"/>
              </a:defRPr>
            </a:lvl7pPr>
            <a:lvl8pPr marL="3200400" marR="0" lvl="7" indent="0" algn="l" rtl="0">
              <a:spcBef>
                <a:spcPts val="0"/>
              </a:spcBef>
              <a:buNone/>
              <a:defRPr sz="1800" b="0" i="0" u="none" strike="noStrike" cap="none">
                <a:solidFill>
                  <a:schemeClr val="lt1"/>
                </a:solidFill>
                <a:latin typeface="Constantia"/>
                <a:ea typeface="Constantia"/>
                <a:cs typeface="Constantia"/>
                <a:sym typeface="Constantia"/>
              </a:defRPr>
            </a:lvl8pPr>
            <a:lvl9pPr marL="3657600" marR="0" lvl="8" indent="0" algn="l" rtl="0">
              <a:spcBef>
                <a:spcPts val="0"/>
              </a:spcBef>
              <a:buNone/>
              <a:defRPr sz="1800" b="0" i="0" u="none" strike="noStrike" cap="none">
                <a:solidFill>
                  <a:schemeClr val="lt1"/>
                </a:solidFill>
                <a:latin typeface="Constantia"/>
                <a:ea typeface="Constantia"/>
                <a:cs typeface="Constantia"/>
                <a:sym typeface="Constantia"/>
              </a:defRPr>
            </a:lvl9pPr>
          </a:lstStyle>
          <a:p>
            <a:endParaRPr/>
          </a:p>
        </p:txBody>
      </p:sp>
      <p:sp>
        <p:nvSpPr>
          <p:cNvPr id="245" name="Shape 245"/>
          <p:cNvSpPr txBox="1">
            <a:spLocks noGrp="1"/>
          </p:cNvSpPr>
          <p:nvPr>
            <p:ph type="sldNum" idx="12"/>
          </p:nvPr>
        </p:nvSpPr>
        <p:spPr>
          <a:xfrm>
            <a:off x="10566400" y="6356351"/>
            <a:ext cx="1016000" cy="365125"/>
          </a:xfrm>
          <a:prstGeom prst="rect">
            <a:avLst/>
          </a:prstGeom>
          <a:noFill/>
          <a:ln>
            <a:noFill/>
          </a:ln>
        </p:spPr>
        <p:txBody>
          <a:bodyPr lIns="0" tIns="0" rIns="0" bIns="0" anchor="b" anchorCtr="0">
            <a:noAutofit/>
          </a:bodyPr>
          <a:lstStyle/>
          <a:p>
            <a:pPr marL="0" marR="0" lvl="0" indent="0" algn="r" rtl="0">
              <a:spcBef>
                <a:spcPts val="0"/>
              </a:spcBef>
              <a:buSzPct val="25000"/>
              <a:buNone/>
            </a:pPr>
            <a:fld id="{00000000-1234-1234-1234-123412341234}" type="slidenum">
              <a:rPr lang="en-US" sz="1200">
                <a:solidFill>
                  <a:srgbClr val="D0E9ED"/>
                </a:solidFill>
                <a:latin typeface="Constantia"/>
                <a:ea typeface="Constantia"/>
                <a:cs typeface="Constantia"/>
                <a:sym typeface="Constantia"/>
              </a:rPr>
              <a:t>‹#›</a:t>
            </a:fld>
            <a:endParaRPr lang="en-US" sz="1200">
              <a:solidFill>
                <a:srgbClr val="D0E9ED"/>
              </a:solidFill>
              <a:latin typeface="Constantia"/>
              <a:ea typeface="Constantia"/>
              <a:cs typeface="Constantia"/>
              <a:sym typeface="Constantia"/>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cSld name="Section Header">
    <p:bg>
      <p:bgPr>
        <a:gradFill>
          <a:gsLst>
            <a:gs pos="0">
              <a:srgbClr val="439FD7"/>
            </a:gs>
            <a:gs pos="25000">
              <a:srgbClr val="4397CA"/>
            </a:gs>
            <a:gs pos="100000">
              <a:srgbClr val="00466A"/>
            </a:gs>
          </a:gsLst>
          <a:path path="circle">
            <a:fillToRect l="50000" t="50000" r="50000" b="50000"/>
          </a:path>
          <a:tileRect/>
        </a:gradFill>
        <a:effectLst/>
      </p:bgPr>
    </p:bg>
    <p:spTree>
      <p:nvGrpSpPr>
        <p:cNvPr id="1" name="Shape 246"/>
        <p:cNvGrpSpPr/>
        <p:nvPr/>
      </p:nvGrpSpPr>
      <p:grpSpPr>
        <a:xfrm>
          <a:off x="0" y="0"/>
          <a:ext cx="0" cy="0"/>
          <a:chOff x="0" y="0"/>
          <a:chExt cx="0" cy="0"/>
        </a:xfrm>
      </p:grpSpPr>
      <p:sp>
        <p:nvSpPr>
          <p:cNvPr id="247" name="Shape 247"/>
          <p:cNvSpPr txBox="1">
            <a:spLocks noGrp="1"/>
          </p:cNvSpPr>
          <p:nvPr>
            <p:ph type="title"/>
          </p:nvPr>
        </p:nvSpPr>
        <p:spPr>
          <a:xfrm>
            <a:off x="707135" y="1316736"/>
            <a:ext cx="10363200" cy="1362455"/>
          </a:xfrm>
          <a:prstGeom prst="rect">
            <a:avLst/>
          </a:prstGeom>
          <a:noFill/>
          <a:ln>
            <a:noFill/>
          </a:ln>
        </p:spPr>
        <p:txBody>
          <a:bodyPr lIns="91425" tIns="91425" rIns="91425" bIns="91425" anchor="b" anchorCtr="0"/>
          <a:lstStyle>
            <a:lvl1pPr marL="0" marR="0" lvl="0" indent="0" algn="l" rtl="0">
              <a:spcBef>
                <a:spcPts val="0"/>
              </a:spcBef>
              <a:buClr>
                <a:srgbClr val="4AE3AC"/>
              </a:buClr>
              <a:buFont typeface="Calibri"/>
              <a:buNone/>
              <a:defRPr sz="5600" b="1" i="0" u="none" strike="noStrike" cap="none">
                <a:solidFill>
                  <a:srgbClr val="4AE3AC"/>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48" name="Shape 248"/>
          <p:cNvSpPr txBox="1">
            <a:spLocks noGrp="1"/>
          </p:cNvSpPr>
          <p:nvPr>
            <p:ph type="body" idx="1"/>
          </p:nvPr>
        </p:nvSpPr>
        <p:spPr>
          <a:xfrm>
            <a:off x="707135" y="2704664"/>
            <a:ext cx="10363200" cy="1509711"/>
          </a:xfrm>
          <a:prstGeom prst="rect">
            <a:avLst/>
          </a:prstGeom>
          <a:noFill/>
          <a:ln>
            <a:noFill/>
          </a:ln>
        </p:spPr>
        <p:txBody>
          <a:bodyPr lIns="91425" tIns="91425" rIns="91425" bIns="91425" anchor="t" anchorCtr="0"/>
          <a:lstStyle>
            <a:lvl1pPr marL="0" marR="0" lvl="0" indent="0" algn="l" rtl="0">
              <a:spcBef>
                <a:spcPts val="440"/>
              </a:spcBef>
              <a:buClr>
                <a:schemeClr val="accent3"/>
              </a:buClr>
              <a:buFont typeface="Noto Sans Symbols"/>
              <a:buNone/>
              <a:defRPr sz="2200" b="0" i="0" u="none" strike="noStrike" cap="none">
                <a:solidFill>
                  <a:schemeClr val="lt1"/>
                </a:solidFill>
                <a:latin typeface="Constantia"/>
                <a:ea typeface="Constantia"/>
                <a:cs typeface="Constantia"/>
                <a:sym typeface="Constantia"/>
              </a:defRPr>
            </a:lvl1pPr>
            <a:lvl2pPr marL="640080" marR="0" lvl="1" indent="-259080" algn="l" rtl="0">
              <a:spcBef>
                <a:spcPts val="360"/>
              </a:spcBef>
              <a:buClr>
                <a:schemeClr val="accent1"/>
              </a:buClr>
              <a:buFont typeface="Noto Sans Symbols"/>
              <a:buNone/>
              <a:defRPr sz="1800" b="0" i="0" u="none" strike="noStrike" cap="none">
                <a:solidFill>
                  <a:schemeClr val="lt1"/>
                </a:solidFill>
                <a:latin typeface="Constantia"/>
                <a:ea typeface="Constantia"/>
                <a:cs typeface="Constantia"/>
                <a:sym typeface="Constantia"/>
              </a:defRPr>
            </a:lvl2pPr>
            <a:lvl3pPr marL="914400" marR="0" lvl="2" indent="-254000" algn="l" rtl="0">
              <a:spcBef>
                <a:spcPts val="320"/>
              </a:spcBef>
              <a:buClr>
                <a:schemeClr val="accent2"/>
              </a:buClr>
              <a:buFont typeface="Noto Sans Symbols"/>
              <a:buNone/>
              <a:defRPr sz="1600" b="0" i="0" u="none" strike="noStrike" cap="none">
                <a:solidFill>
                  <a:schemeClr val="lt1"/>
                </a:solidFill>
                <a:latin typeface="Constantia"/>
                <a:ea typeface="Constantia"/>
                <a:cs typeface="Constantia"/>
                <a:sym typeface="Constantia"/>
              </a:defRPr>
            </a:lvl3pPr>
            <a:lvl4pPr marL="1188720" marR="0" lvl="3" indent="-210819" algn="l" rtl="0">
              <a:spcBef>
                <a:spcPts val="280"/>
              </a:spcBef>
              <a:buClr>
                <a:schemeClr val="accent3"/>
              </a:buClr>
              <a:buFont typeface="Noto Sans Symbols"/>
              <a:buNone/>
              <a:defRPr sz="1400" b="0" i="0" u="none" strike="noStrike" cap="none">
                <a:solidFill>
                  <a:schemeClr val="lt1"/>
                </a:solidFill>
                <a:latin typeface="Constantia"/>
                <a:ea typeface="Constantia"/>
                <a:cs typeface="Constantia"/>
                <a:sym typeface="Constantia"/>
              </a:defRPr>
            </a:lvl4pPr>
            <a:lvl5pPr marL="1463040" marR="0" lvl="4" indent="-218439" algn="l" rtl="0">
              <a:spcBef>
                <a:spcPts val="280"/>
              </a:spcBef>
              <a:buClr>
                <a:schemeClr val="accent4"/>
              </a:buClr>
              <a:buFont typeface="Noto Sans Symbols"/>
              <a:buNone/>
              <a:defRPr sz="1400" b="0" i="0" u="none" strike="noStrike" cap="none">
                <a:solidFill>
                  <a:schemeClr val="lt1"/>
                </a:solidFill>
                <a:latin typeface="Constantia"/>
                <a:ea typeface="Constantia"/>
                <a:cs typeface="Constantia"/>
                <a:sym typeface="Constantia"/>
              </a:defRPr>
            </a:lvl5pPr>
            <a:lvl6pPr marL="1737360" marR="0" lvl="5" indent="-121920" algn="l" rtl="0">
              <a:spcBef>
                <a:spcPts val="360"/>
              </a:spcBef>
              <a:buClr>
                <a:schemeClr val="accent5"/>
              </a:buClr>
              <a:buSzPct val="79999"/>
              <a:buFont typeface="Noto Sans Symbols"/>
              <a:buChar char="●"/>
              <a:defRPr sz="1800" b="0" i="0" u="none" strike="noStrike" cap="none">
                <a:solidFill>
                  <a:schemeClr val="lt1"/>
                </a:solidFill>
                <a:latin typeface="Constantia"/>
                <a:ea typeface="Constantia"/>
                <a:cs typeface="Constantia"/>
                <a:sym typeface="Constantia"/>
              </a:defRPr>
            </a:lvl6pPr>
            <a:lvl7pPr marL="1920240" marR="0" lvl="6" indent="-111760" algn="l" rtl="0">
              <a:spcBef>
                <a:spcPts val="320"/>
              </a:spcBef>
              <a:buClr>
                <a:schemeClr val="accent6"/>
              </a:buClr>
              <a:buSzPct val="80000"/>
              <a:buFont typeface="Noto Sans Symbols"/>
              <a:buChar char="●"/>
              <a:defRPr sz="1600" b="0" i="0" u="none" strike="noStrike" cap="none">
                <a:solidFill>
                  <a:schemeClr val="lt1"/>
                </a:solidFill>
                <a:latin typeface="Constantia"/>
                <a:ea typeface="Constantia"/>
                <a:cs typeface="Constantia"/>
                <a:sym typeface="Constantia"/>
              </a:defRPr>
            </a:lvl7pPr>
            <a:lvl8pPr marL="2194560" marR="0" lvl="7" indent="-86360" algn="l" rtl="0">
              <a:spcBef>
                <a:spcPts val="320"/>
              </a:spcBef>
              <a:buClr>
                <a:schemeClr val="lt2"/>
              </a:buClr>
              <a:buSzPct val="100000"/>
              <a:buFont typeface="Constantia"/>
              <a:buChar char="•"/>
              <a:defRPr sz="1600" b="0" i="0" u="none" strike="noStrike" cap="none">
                <a:solidFill>
                  <a:schemeClr val="lt1"/>
                </a:solidFill>
                <a:latin typeface="Constantia"/>
                <a:ea typeface="Constantia"/>
                <a:cs typeface="Constantia"/>
                <a:sym typeface="Constantia"/>
              </a:defRPr>
            </a:lvl8pPr>
            <a:lvl9pPr marL="2468880" marR="0" lvl="8" indent="-93979" algn="l" rtl="0">
              <a:spcBef>
                <a:spcPts val="280"/>
              </a:spcBef>
              <a:buClr>
                <a:schemeClr val="lt2"/>
              </a:buClr>
              <a:buSzPct val="100000"/>
              <a:buFont typeface="Constantia"/>
              <a:buChar char="•"/>
              <a:defRPr sz="1400" b="0" i="0" u="none" strike="noStrike" cap="none">
                <a:solidFill>
                  <a:schemeClr val="lt1"/>
                </a:solidFill>
                <a:latin typeface="Constantia"/>
                <a:ea typeface="Constantia"/>
                <a:cs typeface="Constantia"/>
                <a:sym typeface="Constantia"/>
              </a:defRPr>
            </a:lvl9pPr>
          </a:lstStyle>
          <a:p>
            <a:endParaRPr/>
          </a:p>
        </p:txBody>
      </p:sp>
      <p:sp>
        <p:nvSpPr>
          <p:cNvPr id="249" name="Shape 249"/>
          <p:cNvSpPr txBox="1">
            <a:spLocks noGrp="1"/>
          </p:cNvSpPr>
          <p:nvPr>
            <p:ph type="dt" idx="10"/>
          </p:nvPr>
        </p:nvSpPr>
        <p:spPr>
          <a:xfrm>
            <a:off x="609600" y="6356351"/>
            <a:ext cx="2844800" cy="365125"/>
          </a:xfrm>
          <a:prstGeom prst="rect">
            <a:avLst/>
          </a:prstGeom>
          <a:noFill/>
          <a:ln>
            <a:noFill/>
          </a:ln>
        </p:spPr>
        <p:txBody>
          <a:bodyPr lIns="91425" tIns="91425" rIns="91425" bIns="91425" anchor="b" anchorCtr="0"/>
          <a:lstStyle>
            <a:lvl1pPr marL="0" marR="0" lvl="0" indent="0" algn="l" rtl="0">
              <a:spcBef>
                <a:spcPts val="0"/>
              </a:spcBef>
              <a:buNone/>
              <a:defRPr sz="1200">
                <a:solidFill>
                  <a:srgbClr val="D0E9ED"/>
                </a:solidFill>
                <a:latin typeface="Constantia"/>
                <a:ea typeface="Constantia"/>
                <a:cs typeface="Constantia"/>
                <a:sym typeface="Constantia"/>
              </a:defRPr>
            </a:lvl1pPr>
            <a:lvl2pPr marL="457200" marR="0" lvl="1" indent="0" algn="l" rtl="0">
              <a:spcBef>
                <a:spcPts val="0"/>
              </a:spcBef>
              <a:buNone/>
              <a:defRPr sz="1800" b="0" i="0" u="none" strike="noStrike" cap="none">
                <a:solidFill>
                  <a:schemeClr val="lt1"/>
                </a:solidFill>
                <a:latin typeface="Constantia"/>
                <a:ea typeface="Constantia"/>
                <a:cs typeface="Constantia"/>
                <a:sym typeface="Constantia"/>
              </a:defRPr>
            </a:lvl2pPr>
            <a:lvl3pPr marL="914400" marR="0" lvl="2" indent="0" algn="l" rtl="0">
              <a:spcBef>
                <a:spcPts val="0"/>
              </a:spcBef>
              <a:buNone/>
              <a:defRPr sz="1800" b="0" i="0" u="none" strike="noStrike" cap="none">
                <a:solidFill>
                  <a:schemeClr val="lt1"/>
                </a:solidFill>
                <a:latin typeface="Constantia"/>
                <a:ea typeface="Constantia"/>
                <a:cs typeface="Constantia"/>
                <a:sym typeface="Constantia"/>
              </a:defRPr>
            </a:lvl3pPr>
            <a:lvl4pPr marL="1371600" marR="0" lvl="3" indent="0" algn="l" rtl="0">
              <a:spcBef>
                <a:spcPts val="0"/>
              </a:spcBef>
              <a:buNone/>
              <a:defRPr sz="1800" b="0" i="0" u="none" strike="noStrike" cap="none">
                <a:solidFill>
                  <a:schemeClr val="lt1"/>
                </a:solidFill>
                <a:latin typeface="Constantia"/>
                <a:ea typeface="Constantia"/>
                <a:cs typeface="Constantia"/>
                <a:sym typeface="Constantia"/>
              </a:defRPr>
            </a:lvl4pPr>
            <a:lvl5pPr marL="1828800" marR="0" lvl="4" indent="0" algn="l" rtl="0">
              <a:spcBef>
                <a:spcPts val="0"/>
              </a:spcBef>
              <a:buNone/>
              <a:defRPr sz="1800" b="0" i="0" u="none" strike="noStrike" cap="none">
                <a:solidFill>
                  <a:schemeClr val="lt1"/>
                </a:solidFill>
                <a:latin typeface="Constantia"/>
                <a:ea typeface="Constantia"/>
                <a:cs typeface="Constantia"/>
                <a:sym typeface="Constantia"/>
              </a:defRPr>
            </a:lvl5pPr>
            <a:lvl6pPr marL="2286000" marR="0" lvl="5" indent="0" algn="l" rtl="0">
              <a:spcBef>
                <a:spcPts val="0"/>
              </a:spcBef>
              <a:buNone/>
              <a:defRPr sz="1800" b="0" i="0" u="none" strike="noStrike" cap="none">
                <a:solidFill>
                  <a:schemeClr val="lt1"/>
                </a:solidFill>
                <a:latin typeface="Constantia"/>
                <a:ea typeface="Constantia"/>
                <a:cs typeface="Constantia"/>
                <a:sym typeface="Constantia"/>
              </a:defRPr>
            </a:lvl6pPr>
            <a:lvl7pPr marL="2743200" marR="0" lvl="6" indent="0" algn="l" rtl="0">
              <a:spcBef>
                <a:spcPts val="0"/>
              </a:spcBef>
              <a:buNone/>
              <a:defRPr sz="1800" b="0" i="0" u="none" strike="noStrike" cap="none">
                <a:solidFill>
                  <a:schemeClr val="lt1"/>
                </a:solidFill>
                <a:latin typeface="Constantia"/>
                <a:ea typeface="Constantia"/>
                <a:cs typeface="Constantia"/>
                <a:sym typeface="Constantia"/>
              </a:defRPr>
            </a:lvl7pPr>
            <a:lvl8pPr marL="3200400" marR="0" lvl="7" indent="0" algn="l" rtl="0">
              <a:spcBef>
                <a:spcPts val="0"/>
              </a:spcBef>
              <a:buNone/>
              <a:defRPr sz="1800" b="0" i="0" u="none" strike="noStrike" cap="none">
                <a:solidFill>
                  <a:schemeClr val="lt1"/>
                </a:solidFill>
                <a:latin typeface="Constantia"/>
                <a:ea typeface="Constantia"/>
                <a:cs typeface="Constantia"/>
                <a:sym typeface="Constantia"/>
              </a:defRPr>
            </a:lvl8pPr>
            <a:lvl9pPr marL="3657600" marR="0" lvl="8" indent="0" algn="l" rtl="0">
              <a:spcBef>
                <a:spcPts val="0"/>
              </a:spcBef>
              <a:buNone/>
              <a:defRPr sz="1800" b="0" i="0" u="none" strike="noStrike" cap="none">
                <a:solidFill>
                  <a:schemeClr val="lt1"/>
                </a:solidFill>
                <a:latin typeface="Constantia"/>
                <a:ea typeface="Constantia"/>
                <a:cs typeface="Constantia"/>
                <a:sym typeface="Constantia"/>
              </a:defRPr>
            </a:lvl9pPr>
          </a:lstStyle>
          <a:p>
            <a:endParaRPr/>
          </a:p>
        </p:txBody>
      </p:sp>
      <p:sp>
        <p:nvSpPr>
          <p:cNvPr id="250" name="Shape 250"/>
          <p:cNvSpPr txBox="1">
            <a:spLocks noGrp="1"/>
          </p:cNvSpPr>
          <p:nvPr>
            <p:ph type="ftr" idx="11"/>
          </p:nvPr>
        </p:nvSpPr>
        <p:spPr>
          <a:xfrm>
            <a:off x="3556000" y="6356351"/>
            <a:ext cx="4470399" cy="365125"/>
          </a:xfrm>
          <a:prstGeom prst="rect">
            <a:avLst/>
          </a:prstGeom>
          <a:noFill/>
          <a:ln>
            <a:noFill/>
          </a:ln>
        </p:spPr>
        <p:txBody>
          <a:bodyPr lIns="91425" tIns="91425" rIns="91425" bIns="91425" anchor="b" anchorCtr="0"/>
          <a:lstStyle>
            <a:lvl1pPr marL="0" marR="0" lvl="0" indent="0" algn="l" rtl="0">
              <a:spcBef>
                <a:spcPts val="0"/>
              </a:spcBef>
              <a:buNone/>
              <a:defRPr sz="1200">
                <a:solidFill>
                  <a:srgbClr val="D0E9ED"/>
                </a:solidFill>
                <a:latin typeface="Constantia"/>
                <a:ea typeface="Constantia"/>
                <a:cs typeface="Constantia"/>
                <a:sym typeface="Constantia"/>
              </a:defRPr>
            </a:lvl1pPr>
            <a:lvl2pPr marL="457200" marR="0" lvl="1" indent="0" algn="l" rtl="0">
              <a:spcBef>
                <a:spcPts val="0"/>
              </a:spcBef>
              <a:buNone/>
              <a:defRPr sz="1800" b="0" i="0" u="none" strike="noStrike" cap="none">
                <a:solidFill>
                  <a:schemeClr val="lt1"/>
                </a:solidFill>
                <a:latin typeface="Constantia"/>
                <a:ea typeface="Constantia"/>
                <a:cs typeface="Constantia"/>
                <a:sym typeface="Constantia"/>
              </a:defRPr>
            </a:lvl2pPr>
            <a:lvl3pPr marL="914400" marR="0" lvl="2" indent="0" algn="l" rtl="0">
              <a:spcBef>
                <a:spcPts val="0"/>
              </a:spcBef>
              <a:buNone/>
              <a:defRPr sz="1800" b="0" i="0" u="none" strike="noStrike" cap="none">
                <a:solidFill>
                  <a:schemeClr val="lt1"/>
                </a:solidFill>
                <a:latin typeface="Constantia"/>
                <a:ea typeface="Constantia"/>
                <a:cs typeface="Constantia"/>
                <a:sym typeface="Constantia"/>
              </a:defRPr>
            </a:lvl3pPr>
            <a:lvl4pPr marL="1371600" marR="0" lvl="3" indent="0" algn="l" rtl="0">
              <a:spcBef>
                <a:spcPts val="0"/>
              </a:spcBef>
              <a:buNone/>
              <a:defRPr sz="1800" b="0" i="0" u="none" strike="noStrike" cap="none">
                <a:solidFill>
                  <a:schemeClr val="lt1"/>
                </a:solidFill>
                <a:latin typeface="Constantia"/>
                <a:ea typeface="Constantia"/>
                <a:cs typeface="Constantia"/>
                <a:sym typeface="Constantia"/>
              </a:defRPr>
            </a:lvl4pPr>
            <a:lvl5pPr marL="1828800" marR="0" lvl="4" indent="0" algn="l" rtl="0">
              <a:spcBef>
                <a:spcPts val="0"/>
              </a:spcBef>
              <a:buNone/>
              <a:defRPr sz="1800" b="0" i="0" u="none" strike="noStrike" cap="none">
                <a:solidFill>
                  <a:schemeClr val="lt1"/>
                </a:solidFill>
                <a:latin typeface="Constantia"/>
                <a:ea typeface="Constantia"/>
                <a:cs typeface="Constantia"/>
                <a:sym typeface="Constantia"/>
              </a:defRPr>
            </a:lvl5pPr>
            <a:lvl6pPr marL="2286000" marR="0" lvl="5" indent="0" algn="l" rtl="0">
              <a:spcBef>
                <a:spcPts val="0"/>
              </a:spcBef>
              <a:buNone/>
              <a:defRPr sz="1800" b="0" i="0" u="none" strike="noStrike" cap="none">
                <a:solidFill>
                  <a:schemeClr val="lt1"/>
                </a:solidFill>
                <a:latin typeface="Constantia"/>
                <a:ea typeface="Constantia"/>
                <a:cs typeface="Constantia"/>
                <a:sym typeface="Constantia"/>
              </a:defRPr>
            </a:lvl6pPr>
            <a:lvl7pPr marL="2743200" marR="0" lvl="6" indent="0" algn="l" rtl="0">
              <a:spcBef>
                <a:spcPts val="0"/>
              </a:spcBef>
              <a:buNone/>
              <a:defRPr sz="1800" b="0" i="0" u="none" strike="noStrike" cap="none">
                <a:solidFill>
                  <a:schemeClr val="lt1"/>
                </a:solidFill>
                <a:latin typeface="Constantia"/>
                <a:ea typeface="Constantia"/>
                <a:cs typeface="Constantia"/>
                <a:sym typeface="Constantia"/>
              </a:defRPr>
            </a:lvl7pPr>
            <a:lvl8pPr marL="3200400" marR="0" lvl="7" indent="0" algn="l" rtl="0">
              <a:spcBef>
                <a:spcPts val="0"/>
              </a:spcBef>
              <a:buNone/>
              <a:defRPr sz="1800" b="0" i="0" u="none" strike="noStrike" cap="none">
                <a:solidFill>
                  <a:schemeClr val="lt1"/>
                </a:solidFill>
                <a:latin typeface="Constantia"/>
                <a:ea typeface="Constantia"/>
                <a:cs typeface="Constantia"/>
                <a:sym typeface="Constantia"/>
              </a:defRPr>
            </a:lvl8pPr>
            <a:lvl9pPr marL="3657600" marR="0" lvl="8" indent="0" algn="l" rtl="0">
              <a:spcBef>
                <a:spcPts val="0"/>
              </a:spcBef>
              <a:buNone/>
              <a:defRPr sz="1800" b="0" i="0" u="none" strike="noStrike" cap="none">
                <a:solidFill>
                  <a:schemeClr val="lt1"/>
                </a:solidFill>
                <a:latin typeface="Constantia"/>
                <a:ea typeface="Constantia"/>
                <a:cs typeface="Constantia"/>
                <a:sym typeface="Constantia"/>
              </a:defRPr>
            </a:lvl9pPr>
          </a:lstStyle>
          <a:p>
            <a:endParaRPr/>
          </a:p>
        </p:txBody>
      </p:sp>
      <p:sp>
        <p:nvSpPr>
          <p:cNvPr id="251" name="Shape 251"/>
          <p:cNvSpPr txBox="1">
            <a:spLocks noGrp="1"/>
          </p:cNvSpPr>
          <p:nvPr>
            <p:ph type="sldNum" idx="12"/>
          </p:nvPr>
        </p:nvSpPr>
        <p:spPr>
          <a:xfrm>
            <a:off x="10566400" y="6356351"/>
            <a:ext cx="1016000" cy="365125"/>
          </a:xfrm>
          <a:prstGeom prst="rect">
            <a:avLst/>
          </a:prstGeom>
          <a:noFill/>
          <a:ln>
            <a:noFill/>
          </a:ln>
        </p:spPr>
        <p:txBody>
          <a:bodyPr lIns="0" tIns="0" rIns="0" bIns="0" anchor="b" anchorCtr="0">
            <a:noAutofit/>
          </a:bodyPr>
          <a:lstStyle/>
          <a:p>
            <a:pPr marL="0" marR="0" lvl="0" indent="0" algn="r" rtl="0">
              <a:spcBef>
                <a:spcPts val="0"/>
              </a:spcBef>
              <a:buSzPct val="25000"/>
              <a:buNone/>
            </a:pPr>
            <a:fld id="{00000000-1234-1234-1234-123412341234}" type="slidenum">
              <a:rPr lang="en-US" sz="1200">
                <a:solidFill>
                  <a:srgbClr val="D0E9ED"/>
                </a:solidFill>
                <a:latin typeface="Constantia"/>
                <a:ea typeface="Constantia"/>
                <a:cs typeface="Constantia"/>
                <a:sym typeface="Constantia"/>
              </a:rPr>
              <a:t>‹#›</a:t>
            </a:fld>
            <a:endParaRPr lang="en-US" sz="1200">
              <a:solidFill>
                <a:srgbClr val="D0E9ED"/>
              </a:solidFill>
              <a:latin typeface="Constantia"/>
              <a:ea typeface="Constantia"/>
              <a:cs typeface="Constantia"/>
              <a:sym typeface="Constantia"/>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52"/>
        <p:cNvGrpSpPr/>
        <p:nvPr/>
      </p:nvGrpSpPr>
      <p:grpSpPr>
        <a:xfrm>
          <a:off x="0" y="0"/>
          <a:ext cx="0" cy="0"/>
          <a:chOff x="0" y="0"/>
          <a:chExt cx="0" cy="0"/>
        </a:xfrm>
      </p:grpSpPr>
      <p:sp>
        <p:nvSpPr>
          <p:cNvPr id="253" name="Shape 253"/>
          <p:cNvSpPr txBox="1">
            <a:spLocks noGrp="1"/>
          </p:cNvSpPr>
          <p:nvPr>
            <p:ph type="title"/>
          </p:nvPr>
        </p:nvSpPr>
        <p:spPr>
          <a:xfrm>
            <a:off x="609600" y="704087"/>
            <a:ext cx="10972799" cy="1143000"/>
          </a:xfrm>
          <a:prstGeom prst="rect">
            <a:avLst/>
          </a:prstGeom>
          <a:noFill/>
          <a:ln>
            <a:noFill/>
          </a:ln>
        </p:spPr>
        <p:txBody>
          <a:bodyPr lIns="91425" tIns="91425" rIns="91425" bIns="91425" anchor="b" anchorCtr="0"/>
          <a:lstStyle>
            <a:lvl1pPr marL="0" marR="0" lvl="0" indent="0" algn="l" rtl="0">
              <a:spcBef>
                <a:spcPts val="0"/>
              </a:spcBef>
              <a:buClr>
                <a:schemeClr val="dk2"/>
              </a:buClr>
              <a:buFont typeface="Calibri"/>
              <a:buNone/>
              <a:defRPr sz="5000" b="0" i="0" u="none" strike="noStrike" cap="none">
                <a:solidFill>
                  <a:schemeClr val="dk2"/>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54" name="Shape 254"/>
          <p:cNvSpPr txBox="1">
            <a:spLocks noGrp="1"/>
          </p:cNvSpPr>
          <p:nvPr>
            <p:ph type="body" idx="1"/>
          </p:nvPr>
        </p:nvSpPr>
        <p:spPr>
          <a:xfrm>
            <a:off x="609600" y="1920084"/>
            <a:ext cx="5384799" cy="4434839"/>
          </a:xfrm>
          <a:prstGeom prst="rect">
            <a:avLst/>
          </a:prstGeom>
          <a:noFill/>
          <a:ln>
            <a:noFill/>
          </a:ln>
        </p:spPr>
        <p:txBody>
          <a:bodyPr lIns="91425" tIns="91425" rIns="91425" bIns="91425" anchor="t" anchorCtr="0"/>
          <a:lstStyle>
            <a:lvl1pPr marL="274320" marR="0" lvl="0" indent="-117475" algn="l" rtl="0">
              <a:spcBef>
                <a:spcPts val="520"/>
              </a:spcBef>
              <a:buClr>
                <a:schemeClr val="accent3"/>
              </a:buClr>
              <a:buSzPct val="95000"/>
              <a:buFont typeface="Noto Sans Symbols"/>
              <a:buChar char="●"/>
              <a:defRPr sz="2600" b="0" i="0" u="none" strike="noStrike" cap="none">
                <a:solidFill>
                  <a:schemeClr val="dk1"/>
                </a:solidFill>
                <a:latin typeface="Constantia"/>
                <a:ea typeface="Constantia"/>
                <a:cs typeface="Constantia"/>
                <a:sym typeface="Constantia"/>
              </a:defRPr>
            </a:lvl1pPr>
            <a:lvl2pPr marL="640080" marR="0" lvl="1" indent="-129540" algn="l" rtl="0">
              <a:spcBef>
                <a:spcPts val="480"/>
              </a:spcBef>
              <a:buClr>
                <a:schemeClr val="accent1"/>
              </a:buClr>
              <a:buSzPct val="85000"/>
              <a:buFont typeface="Noto Sans Symbols"/>
              <a:buChar char="●"/>
              <a:defRPr sz="2400" b="0" i="0" u="none" strike="noStrike" cap="none">
                <a:solidFill>
                  <a:schemeClr val="dk1"/>
                </a:solidFill>
                <a:latin typeface="Constantia"/>
                <a:ea typeface="Constantia"/>
                <a:cs typeface="Constantia"/>
                <a:sym typeface="Constantia"/>
              </a:defRPr>
            </a:lvl2pPr>
            <a:lvl3pPr marL="914400" marR="0" lvl="2" indent="-165100" algn="l" rtl="0">
              <a:spcBef>
                <a:spcPts val="400"/>
              </a:spcBef>
              <a:buClr>
                <a:schemeClr val="accent2"/>
              </a:buClr>
              <a:buSzPct val="70000"/>
              <a:buFont typeface="Noto Sans Symbols"/>
              <a:buChar char="●"/>
              <a:defRPr sz="2000" b="0" i="0" u="none" strike="noStrike" cap="none">
                <a:solidFill>
                  <a:schemeClr val="dk1"/>
                </a:solidFill>
                <a:latin typeface="Constantia"/>
                <a:ea typeface="Constantia"/>
                <a:cs typeface="Constantia"/>
                <a:sym typeface="Constantia"/>
              </a:defRPr>
            </a:lvl3pPr>
            <a:lvl4pPr marL="1188720" marR="0" lvl="3" indent="-136525" algn="l" rtl="0">
              <a:spcBef>
                <a:spcPts val="360"/>
              </a:spcBef>
              <a:buClr>
                <a:schemeClr val="accent3"/>
              </a:buClr>
              <a:buSzPct val="64999"/>
              <a:buFont typeface="Noto Sans Symbols"/>
              <a:buChar char="●"/>
              <a:defRPr sz="1800" b="0" i="0" u="none" strike="noStrike" cap="none">
                <a:solidFill>
                  <a:schemeClr val="dk1"/>
                </a:solidFill>
                <a:latin typeface="Constantia"/>
                <a:ea typeface="Constantia"/>
                <a:cs typeface="Constantia"/>
                <a:sym typeface="Constantia"/>
              </a:defRPr>
            </a:lvl4pPr>
            <a:lvl5pPr marL="1463040" marR="0" lvl="4" indent="-144144" algn="l" rtl="0">
              <a:spcBef>
                <a:spcPts val="360"/>
              </a:spcBef>
              <a:buClr>
                <a:schemeClr val="accent4"/>
              </a:buClr>
              <a:buSzPct val="64999"/>
              <a:buFont typeface="Noto Sans Symbols"/>
              <a:buChar char="●"/>
              <a:defRPr sz="1800" b="0" i="0" u="none" strike="noStrike" cap="none">
                <a:solidFill>
                  <a:schemeClr val="dk1"/>
                </a:solidFill>
                <a:latin typeface="Constantia"/>
                <a:ea typeface="Constantia"/>
                <a:cs typeface="Constantia"/>
                <a:sym typeface="Constantia"/>
              </a:defRPr>
            </a:lvl5pPr>
            <a:lvl6pPr marL="1737360" marR="0" lvl="5" indent="-121920" algn="l" rtl="0">
              <a:spcBef>
                <a:spcPts val="360"/>
              </a:spcBef>
              <a:buClr>
                <a:schemeClr val="accent5"/>
              </a:buClr>
              <a:buSzPct val="79999"/>
              <a:buFont typeface="Noto Sans Symbols"/>
              <a:buChar char="●"/>
              <a:defRPr sz="1800" b="0" i="0" u="none" strike="noStrike" cap="none">
                <a:solidFill>
                  <a:schemeClr val="dk1"/>
                </a:solidFill>
                <a:latin typeface="Constantia"/>
                <a:ea typeface="Constantia"/>
                <a:cs typeface="Constantia"/>
                <a:sym typeface="Constantia"/>
              </a:defRPr>
            </a:lvl6pPr>
            <a:lvl7pPr marL="1920240" marR="0" lvl="6" indent="-111760" algn="l" rtl="0">
              <a:spcBef>
                <a:spcPts val="320"/>
              </a:spcBef>
              <a:buClr>
                <a:schemeClr val="accent6"/>
              </a:buClr>
              <a:buSzPct val="80000"/>
              <a:buFont typeface="Noto Sans Symbols"/>
              <a:buChar char="●"/>
              <a:defRPr sz="1600" b="0" i="0" u="none" strike="noStrike" cap="none">
                <a:solidFill>
                  <a:schemeClr val="dk1"/>
                </a:solidFill>
                <a:latin typeface="Constantia"/>
                <a:ea typeface="Constantia"/>
                <a:cs typeface="Constantia"/>
                <a:sym typeface="Constantia"/>
              </a:defRPr>
            </a:lvl7pPr>
            <a:lvl8pPr marL="2194560" marR="0" lvl="7" indent="-86360" algn="l" rtl="0">
              <a:spcBef>
                <a:spcPts val="320"/>
              </a:spcBef>
              <a:buClr>
                <a:schemeClr val="dk2"/>
              </a:buClr>
              <a:buSzPct val="100000"/>
              <a:buFont typeface="Constantia"/>
              <a:buChar char="•"/>
              <a:defRPr sz="1600" b="0" i="0" u="none" strike="noStrike" cap="none">
                <a:solidFill>
                  <a:schemeClr val="dk1"/>
                </a:solidFill>
                <a:latin typeface="Constantia"/>
                <a:ea typeface="Constantia"/>
                <a:cs typeface="Constantia"/>
                <a:sym typeface="Constantia"/>
              </a:defRPr>
            </a:lvl8pPr>
            <a:lvl9pPr marL="2468880" marR="0" lvl="8" indent="-93979" algn="l" rtl="0">
              <a:spcBef>
                <a:spcPts val="280"/>
              </a:spcBef>
              <a:buClr>
                <a:schemeClr val="dk2"/>
              </a:buClr>
              <a:buSzPct val="100000"/>
              <a:buFont typeface="Constantia"/>
              <a:buChar char="•"/>
              <a:defRPr sz="1400" b="0" i="0" u="none" strike="noStrike" cap="none">
                <a:solidFill>
                  <a:schemeClr val="dk1"/>
                </a:solidFill>
                <a:latin typeface="Constantia"/>
                <a:ea typeface="Constantia"/>
                <a:cs typeface="Constantia"/>
                <a:sym typeface="Constantia"/>
              </a:defRPr>
            </a:lvl9pPr>
          </a:lstStyle>
          <a:p>
            <a:endParaRPr/>
          </a:p>
        </p:txBody>
      </p:sp>
      <p:sp>
        <p:nvSpPr>
          <p:cNvPr id="255" name="Shape 255"/>
          <p:cNvSpPr txBox="1">
            <a:spLocks noGrp="1"/>
          </p:cNvSpPr>
          <p:nvPr>
            <p:ph type="body" idx="2"/>
          </p:nvPr>
        </p:nvSpPr>
        <p:spPr>
          <a:xfrm>
            <a:off x="6197600" y="1920084"/>
            <a:ext cx="5384799" cy="4434839"/>
          </a:xfrm>
          <a:prstGeom prst="rect">
            <a:avLst/>
          </a:prstGeom>
          <a:noFill/>
          <a:ln>
            <a:noFill/>
          </a:ln>
        </p:spPr>
        <p:txBody>
          <a:bodyPr lIns="91425" tIns="91425" rIns="91425" bIns="91425" anchor="t" anchorCtr="0"/>
          <a:lstStyle>
            <a:lvl1pPr marL="274320" marR="0" lvl="0" indent="-117475" algn="l" rtl="0">
              <a:spcBef>
                <a:spcPts val="520"/>
              </a:spcBef>
              <a:buClr>
                <a:schemeClr val="accent3"/>
              </a:buClr>
              <a:buSzPct val="95000"/>
              <a:buFont typeface="Noto Sans Symbols"/>
              <a:buChar char="●"/>
              <a:defRPr sz="2600" b="0" i="0" u="none" strike="noStrike" cap="none">
                <a:solidFill>
                  <a:schemeClr val="dk1"/>
                </a:solidFill>
                <a:latin typeface="Constantia"/>
                <a:ea typeface="Constantia"/>
                <a:cs typeface="Constantia"/>
                <a:sym typeface="Constantia"/>
              </a:defRPr>
            </a:lvl1pPr>
            <a:lvl2pPr marL="640080" marR="0" lvl="1" indent="-129540" algn="l" rtl="0">
              <a:spcBef>
                <a:spcPts val="480"/>
              </a:spcBef>
              <a:buClr>
                <a:schemeClr val="accent1"/>
              </a:buClr>
              <a:buSzPct val="85000"/>
              <a:buFont typeface="Noto Sans Symbols"/>
              <a:buChar char="●"/>
              <a:defRPr sz="2400" b="0" i="0" u="none" strike="noStrike" cap="none">
                <a:solidFill>
                  <a:schemeClr val="dk1"/>
                </a:solidFill>
                <a:latin typeface="Constantia"/>
                <a:ea typeface="Constantia"/>
                <a:cs typeface="Constantia"/>
                <a:sym typeface="Constantia"/>
              </a:defRPr>
            </a:lvl2pPr>
            <a:lvl3pPr marL="914400" marR="0" lvl="2" indent="-165100" algn="l" rtl="0">
              <a:spcBef>
                <a:spcPts val="400"/>
              </a:spcBef>
              <a:buClr>
                <a:schemeClr val="accent2"/>
              </a:buClr>
              <a:buSzPct val="70000"/>
              <a:buFont typeface="Noto Sans Symbols"/>
              <a:buChar char="●"/>
              <a:defRPr sz="2000" b="0" i="0" u="none" strike="noStrike" cap="none">
                <a:solidFill>
                  <a:schemeClr val="dk1"/>
                </a:solidFill>
                <a:latin typeface="Constantia"/>
                <a:ea typeface="Constantia"/>
                <a:cs typeface="Constantia"/>
                <a:sym typeface="Constantia"/>
              </a:defRPr>
            </a:lvl3pPr>
            <a:lvl4pPr marL="1188720" marR="0" lvl="3" indent="-136525" algn="l" rtl="0">
              <a:spcBef>
                <a:spcPts val="360"/>
              </a:spcBef>
              <a:buClr>
                <a:schemeClr val="accent3"/>
              </a:buClr>
              <a:buSzPct val="64999"/>
              <a:buFont typeface="Noto Sans Symbols"/>
              <a:buChar char="●"/>
              <a:defRPr sz="1800" b="0" i="0" u="none" strike="noStrike" cap="none">
                <a:solidFill>
                  <a:schemeClr val="dk1"/>
                </a:solidFill>
                <a:latin typeface="Constantia"/>
                <a:ea typeface="Constantia"/>
                <a:cs typeface="Constantia"/>
                <a:sym typeface="Constantia"/>
              </a:defRPr>
            </a:lvl4pPr>
            <a:lvl5pPr marL="1463040" marR="0" lvl="4" indent="-144144" algn="l" rtl="0">
              <a:spcBef>
                <a:spcPts val="360"/>
              </a:spcBef>
              <a:buClr>
                <a:schemeClr val="accent4"/>
              </a:buClr>
              <a:buSzPct val="64999"/>
              <a:buFont typeface="Noto Sans Symbols"/>
              <a:buChar char="●"/>
              <a:defRPr sz="1800" b="0" i="0" u="none" strike="noStrike" cap="none">
                <a:solidFill>
                  <a:schemeClr val="dk1"/>
                </a:solidFill>
                <a:latin typeface="Constantia"/>
                <a:ea typeface="Constantia"/>
                <a:cs typeface="Constantia"/>
                <a:sym typeface="Constantia"/>
              </a:defRPr>
            </a:lvl5pPr>
            <a:lvl6pPr marL="1737360" marR="0" lvl="5" indent="-121920" algn="l" rtl="0">
              <a:spcBef>
                <a:spcPts val="360"/>
              </a:spcBef>
              <a:buClr>
                <a:schemeClr val="accent5"/>
              </a:buClr>
              <a:buSzPct val="79999"/>
              <a:buFont typeface="Noto Sans Symbols"/>
              <a:buChar char="●"/>
              <a:defRPr sz="1800" b="0" i="0" u="none" strike="noStrike" cap="none">
                <a:solidFill>
                  <a:schemeClr val="dk1"/>
                </a:solidFill>
                <a:latin typeface="Constantia"/>
                <a:ea typeface="Constantia"/>
                <a:cs typeface="Constantia"/>
                <a:sym typeface="Constantia"/>
              </a:defRPr>
            </a:lvl6pPr>
            <a:lvl7pPr marL="1920240" marR="0" lvl="6" indent="-111760" algn="l" rtl="0">
              <a:spcBef>
                <a:spcPts val="320"/>
              </a:spcBef>
              <a:buClr>
                <a:schemeClr val="accent6"/>
              </a:buClr>
              <a:buSzPct val="80000"/>
              <a:buFont typeface="Noto Sans Symbols"/>
              <a:buChar char="●"/>
              <a:defRPr sz="1600" b="0" i="0" u="none" strike="noStrike" cap="none">
                <a:solidFill>
                  <a:schemeClr val="dk1"/>
                </a:solidFill>
                <a:latin typeface="Constantia"/>
                <a:ea typeface="Constantia"/>
                <a:cs typeface="Constantia"/>
                <a:sym typeface="Constantia"/>
              </a:defRPr>
            </a:lvl7pPr>
            <a:lvl8pPr marL="2194560" marR="0" lvl="7" indent="-86360" algn="l" rtl="0">
              <a:spcBef>
                <a:spcPts val="320"/>
              </a:spcBef>
              <a:buClr>
                <a:schemeClr val="dk2"/>
              </a:buClr>
              <a:buSzPct val="100000"/>
              <a:buFont typeface="Constantia"/>
              <a:buChar char="•"/>
              <a:defRPr sz="1600" b="0" i="0" u="none" strike="noStrike" cap="none">
                <a:solidFill>
                  <a:schemeClr val="dk1"/>
                </a:solidFill>
                <a:latin typeface="Constantia"/>
                <a:ea typeface="Constantia"/>
                <a:cs typeface="Constantia"/>
                <a:sym typeface="Constantia"/>
              </a:defRPr>
            </a:lvl8pPr>
            <a:lvl9pPr marL="2468880" marR="0" lvl="8" indent="-93979" algn="l" rtl="0">
              <a:spcBef>
                <a:spcPts val="280"/>
              </a:spcBef>
              <a:buClr>
                <a:schemeClr val="dk2"/>
              </a:buClr>
              <a:buSzPct val="100000"/>
              <a:buFont typeface="Constantia"/>
              <a:buChar char="•"/>
              <a:defRPr sz="1400" b="0" i="0" u="none" strike="noStrike" cap="none">
                <a:solidFill>
                  <a:schemeClr val="dk1"/>
                </a:solidFill>
                <a:latin typeface="Constantia"/>
                <a:ea typeface="Constantia"/>
                <a:cs typeface="Constantia"/>
                <a:sym typeface="Constantia"/>
              </a:defRPr>
            </a:lvl9pPr>
          </a:lstStyle>
          <a:p>
            <a:endParaRPr/>
          </a:p>
        </p:txBody>
      </p:sp>
      <p:sp>
        <p:nvSpPr>
          <p:cNvPr id="256" name="Shape 256"/>
          <p:cNvSpPr txBox="1">
            <a:spLocks noGrp="1"/>
          </p:cNvSpPr>
          <p:nvPr>
            <p:ph type="dt" idx="10"/>
          </p:nvPr>
        </p:nvSpPr>
        <p:spPr>
          <a:xfrm>
            <a:off x="609600" y="6356351"/>
            <a:ext cx="2844800" cy="365125"/>
          </a:xfrm>
          <a:prstGeom prst="rect">
            <a:avLst/>
          </a:prstGeom>
          <a:noFill/>
          <a:ln>
            <a:noFill/>
          </a:ln>
        </p:spPr>
        <p:txBody>
          <a:bodyPr lIns="91425" tIns="91425" rIns="91425" bIns="91425" anchor="b" anchorCtr="0"/>
          <a:lstStyle>
            <a:lvl1pPr marL="0" marR="0" lvl="0" indent="0" algn="l" rtl="0">
              <a:spcBef>
                <a:spcPts val="0"/>
              </a:spcBef>
              <a:buNone/>
              <a:defRPr sz="1200">
                <a:solidFill>
                  <a:srgbClr val="035C75"/>
                </a:solidFill>
                <a:latin typeface="Constantia"/>
                <a:ea typeface="Constantia"/>
                <a:cs typeface="Constantia"/>
                <a:sym typeface="Constantia"/>
              </a:defRPr>
            </a:lvl1pPr>
            <a:lvl2pPr marL="457200" marR="0" lvl="1" indent="0" algn="l" rtl="0">
              <a:spcBef>
                <a:spcPts val="0"/>
              </a:spcBef>
              <a:buNone/>
              <a:defRPr sz="1800" b="0" i="0" u="none" strike="noStrike" cap="none">
                <a:solidFill>
                  <a:schemeClr val="dk1"/>
                </a:solidFill>
                <a:latin typeface="Constantia"/>
                <a:ea typeface="Constantia"/>
                <a:cs typeface="Constantia"/>
                <a:sym typeface="Constantia"/>
              </a:defRPr>
            </a:lvl2pPr>
            <a:lvl3pPr marL="914400" marR="0" lvl="2" indent="0" algn="l" rtl="0">
              <a:spcBef>
                <a:spcPts val="0"/>
              </a:spcBef>
              <a:buNone/>
              <a:defRPr sz="1800" b="0" i="0" u="none" strike="noStrike" cap="none">
                <a:solidFill>
                  <a:schemeClr val="dk1"/>
                </a:solidFill>
                <a:latin typeface="Constantia"/>
                <a:ea typeface="Constantia"/>
                <a:cs typeface="Constantia"/>
                <a:sym typeface="Constantia"/>
              </a:defRPr>
            </a:lvl3pPr>
            <a:lvl4pPr marL="1371600" marR="0" lvl="3" indent="0" algn="l" rtl="0">
              <a:spcBef>
                <a:spcPts val="0"/>
              </a:spcBef>
              <a:buNone/>
              <a:defRPr sz="1800" b="0" i="0" u="none" strike="noStrike" cap="none">
                <a:solidFill>
                  <a:schemeClr val="dk1"/>
                </a:solidFill>
                <a:latin typeface="Constantia"/>
                <a:ea typeface="Constantia"/>
                <a:cs typeface="Constantia"/>
                <a:sym typeface="Constantia"/>
              </a:defRPr>
            </a:lvl4pPr>
            <a:lvl5pPr marL="1828800" marR="0" lvl="4" indent="0" algn="l" rtl="0">
              <a:spcBef>
                <a:spcPts val="0"/>
              </a:spcBef>
              <a:buNone/>
              <a:defRPr sz="1800" b="0" i="0" u="none" strike="noStrike" cap="none">
                <a:solidFill>
                  <a:schemeClr val="dk1"/>
                </a:solidFill>
                <a:latin typeface="Constantia"/>
                <a:ea typeface="Constantia"/>
                <a:cs typeface="Constantia"/>
                <a:sym typeface="Constantia"/>
              </a:defRPr>
            </a:lvl5pPr>
            <a:lvl6pPr marL="2286000" marR="0" lvl="5" indent="0" algn="l" rtl="0">
              <a:spcBef>
                <a:spcPts val="0"/>
              </a:spcBef>
              <a:buNone/>
              <a:defRPr sz="1800" b="0" i="0" u="none" strike="noStrike" cap="none">
                <a:solidFill>
                  <a:schemeClr val="dk1"/>
                </a:solidFill>
                <a:latin typeface="Constantia"/>
                <a:ea typeface="Constantia"/>
                <a:cs typeface="Constantia"/>
                <a:sym typeface="Constantia"/>
              </a:defRPr>
            </a:lvl6pPr>
            <a:lvl7pPr marL="2743200" marR="0" lvl="6" indent="0" algn="l" rtl="0">
              <a:spcBef>
                <a:spcPts val="0"/>
              </a:spcBef>
              <a:buNone/>
              <a:defRPr sz="1800" b="0" i="0" u="none" strike="noStrike" cap="none">
                <a:solidFill>
                  <a:schemeClr val="dk1"/>
                </a:solidFill>
                <a:latin typeface="Constantia"/>
                <a:ea typeface="Constantia"/>
                <a:cs typeface="Constantia"/>
                <a:sym typeface="Constantia"/>
              </a:defRPr>
            </a:lvl7pPr>
            <a:lvl8pPr marL="3200400" marR="0" lvl="7" indent="0" algn="l" rtl="0">
              <a:spcBef>
                <a:spcPts val="0"/>
              </a:spcBef>
              <a:buNone/>
              <a:defRPr sz="1800" b="0" i="0" u="none" strike="noStrike" cap="none">
                <a:solidFill>
                  <a:schemeClr val="dk1"/>
                </a:solidFill>
                <a:latin typeface="Constantia"/>
                <a:ea typeface="Constantia"/>
                <a:cs typeface="Constantia"/>
                <a:sym typeface="Constantia"/>
              </a:defRPr>
            </a:lvl8pPr>
            <a:lvl9pPr marL="3657600" marR="0" lvl="8" indent="0" algn="l" rtl="0">
              <a:spcBef>
                <a:spcPts val="0"/>
              </a:spcBef>
              <a:buNone/>
              <a:defRPr sz="1800" b="0" i="0" u="none" strike="noStrike" cap="none">
                <a:solidFill>
                  <a:schemeClr val="dk1"/>
                </a:solidFill>
                <a:latin typeface="Constantia"/>
                <a:ea typeface="Constantia"/>
                <a:cs typeface="Constantia"/>
                <a:sym typeface="Constantia"/>
              </a:defRPr>
            </a:lvl9pPr>
          </a:lstStyle>
          <a:p>
            <a:endParaRPr/>
          </a:p>
        </p:txBody>
      </p:sp>
      <p:sp>
        <p:nvSpPr>
          <p:cNvPr id="257" name="Shape 257"/>
          <p:cNvSpPr txBox="1">
            <a:spLocks noGrp="1"/>
          </p:cNvSpPr>
          <p:nvPr>
            <p:ph type="ftr" idx="11"/>
          </p:nvPr>
        </p:nvSpPr>
        <p:spPr>
          <a:xfrm>
            <a:off x="3556000" y="6356351"/>
            <a:ext cx="4470399" cy="365125"/>
          </a:xfrm>
          <a:prstGeom prst="rect">
            <a:avLst/>
          </a:prstGeom>
          <a:noFill/>
          <a:ln>
            <a:noFill/>
          </a:ln>
        </p:spPr>
        <p:txBody>
          <a:bodyPr lIns="91425" tIns="91425" rIns="91425" bIns="91425" anchor="b" anchorCtr="0"/>
          <a:lstStyle>
            <a:lvl1pPr marL="0" marR="0" lvl="0" indent="0" algn="l" rtl="0">
              <a:spcBef>
                <a:spcPts val="0"/>
              </a:spcBef>
              <a:buNone/>
              <a:defRPr sz="1200">
                <a:solidFill>
                  <a:srgbClr val="035C75"/>
                </a:solidFill>
                <a:latin typeface="Constantia"/>
                <a:ea typeface="Constantia"/>
                <a:cs typeface="Constantia"/>
                <a:sym typeface="Constantia"/>
              </a:defRPr>
            </a:lvl1pPr>
            <a:lvl2pPr marL="457200" marR="0" lvl="1" indent="0" algn="l" rtl="0">
              <a:spcBef>
                <a:spcPts val="0"/>
              </a:spcBef>
              <a:buNone/>
              <a:defRPr sz="1800" b="0" i="0" u="none" strike="noStrike" cap="none">
                <a:solidFill>
                  <a:schemeClr val="dk1"/>
                </a:solidFill>
                <a:latin typeface="Constantia"/>
                <a:ea typeface="Constantia"/>
                <a:cs typeface="Constantia"/>
                <a:sym typeface="Constantia"/>
              </a:defRPr>
            </a:lvl2pPr>
            <a:lvl3pPr marL="914400" marR="0" lvl="2" indent="0" algn="l" rtl="0">
              <a:spcBef>
                <a:spcPts val="0"/>
              </a:spcBef>
              <a:buNone/>
              <a:defRPr sz="1800" b="0" i="0" u="none" strike="noStrike" cap="none">
                <a:solidFill>
                  <a:schemeClr val="dk1"/>
                </a:solidFill>
                <a:latin typeface="Constantia"/>
                <a:ea typeface="Constantia"/>
                <a:cs typeface="Constantia"/>
                <a:sym typeface="Constantia"/>
              </a:defRPr>
            </a:lvl3pPr>
            <a:lvl4pPr marL="1371600" marR="0" lvl="3" indent="0" algn="l" rtl="0">
              <a:spcBef>
                <a:spcPts val="0"/>
              </a:spcBef>
              <a:buNone/>
              <a:defRPr sz="1800" b="0" i="0" u="none" strike="noStrike" cap="none">
                <a:solidFill>
                  <a:schemeClr val="dk1"/>
                </a:solidFill>
                <a:latin typeface="Constantia"/>
                <a:ea typeface="Constantia"/>
                <a:cs typeface="Constantia"/>
                <a:sym typeface="Constantia"/>
              </a:defRPr>
            </a:lvl4pPr>
            <a:lvl5pPr marL="1828800" marR="0" lvl="4" indent="0" algn="l" rtl="0">
              <a:spcBef>
                <a:spcPts val="0"/>
              </a:spcBef>
              <a:buNone/>
              <a:defRPr sz="1800" b="0" i="0" u="none" strike="noStrike" cap="none">
                <a:solidFill>
                  <a:schemeClr val="dk1"/>
                </a:solidFill>
                <a:latin typeface="Constantia"/>
                <a:ea typeface="Constantia"/>
                <a:cs typeface="Constantia"/>
                <a:sym typeface="Constantia"/>
              </a:defRPr>
            </a:lvl5pPr>
            <a:lvl6pPr marL="2286000" marR="0" lvl="5" indent="0" algn="l" rtl="0">
              <a:spcBef>
                <a:spcPts val="0"/>
              </a:spcBef>
              <a:buNone/>
              <a:defRPr sz="1800" b="0" i="0" u="none" strike="noStrike" cap="none">
                <a:solidFill>
                  <a:schemeClr val="dk1"/>
                </a:solidFill>
                <a:latin typeface="Constantia"/>
                <a:ea typeface="Constantia"/>
                <a:cs typeface="Constantia"/>
                <a:sym typeface="Constantia"/>
              </a:defRPr>
            </a:lvl6pPr>
            <a:lvl7pPr marL="2743200" marR="0" lvl="6" indent="0" algn="l" rtl="0">
              <a:spcBef>
                <a:spcPts val="0"/>
              </a:spcBef>
              <a:buNone/>
              <a:defRPr sz="1800" b="0" i="0" u="none" strike="noStrike" cap="none">
                <a:solidFill>
                  <a:schemeClr val="dk1"/>
                </a:solidFill>
                <a:latin typeface="Constantia"/>
                <a:ea typeface="Constantia"/>
                <a:cs typeface="Constantia"/>
                <a:sym typeface="Constantia"/>
              </a:defRPr>
            </a:lvl7pPr>
            <a:lvl8pPr marL="3200400" marR="0" lvl="7" indent="0" algn="l" rtl="0">
              <a:spcBef>
                <a:spcPts val="0"/>
              </a:spcBef>
              <a:buNone/>
              <a:defRPr sz="1800" b="0" i="0" u="none" strike="noStrike" cap="none">
                <a:solidFill>
                  <a:schemeClr val="dk1"/>
                </a:solidFill>
                <a:latin typeface="Constantia"/>
                <a:ea typeface="Constantia"/>
                <a:cs typeface="Constantia"/>
                <a:sym typeface="Constantia"/>
              </a:defRPr>
            </a:lvl8pPr>
            <a:lvl9pPr marL="3657600" marR="0" lvl="8" indent="0" algn="l" rtl="0">
              <a:spcBef>
                <a:spcPts val="0"/>
              </a:spcBef>
              <a:buNone/>
              <a:defRPr sz="1800" b="0" i="0" u="none" strike="noStrike" cap="none">
                <a:solidFill>
                  <a:schemeClr val="dk1"/>
                </a:solidFill>
                <a:latin typeface="Constantia"/>
                <a:ea typeface="Constantia"/>
                <a:cs typeface="Constantia"/>
                <a:sym typeface="Constantia"/>
              </a:defRPr>
            </a:lvl9pPr>
          </a:lstStyle>
          <a:p>
            <a:endParaRPr/>
          </a:p>
        </p:txBody>
      </p:sp>
      <p:sp>
        <p:nvSpPr>
          <p:cNvPr id="258" name="Shape 258"/>
          <p:cNvSpPr txBox="1">
            <a:spLocks noGrp="1"/>
          </p:cNvSpPr>
          <p:nvPr>
            <p:ph type="sldNum" idx="12"/>
          </p:nvPr>
        </p:nvSpPr>
        <p:spPr>
          <a:xfrm>
            <a:off x="10566400" y="6356351"/>
            <a:ext cx="1016000" cy="365125"/>
          </a:xfrm>
          <a:prstGeom prst="rect">
            <a:avLst/>
          </a:prstGeom>
          <a:noFill/>
          <a:ln>
            <a:noFill/>
          </a:ln>
        </p:spPr>
        <p:txBody>
          <a:bodyPr lIns="0" tIns="0" rIns="0" bIns="0" anchor="b" anchorCtr="0">
            <a:noAutofit/>
          </a:bodyPr>
          <a:lstStyle/>
          <a:p>
            <a:pPr marL="0" marR="0" lvl="0" indent="0" algn="r" rtl="0">
              <a:spcBef>
                <a:spcPts val="0"/>
              </a:spcBef>
              <a:buSzPct val="25000"/>
              <a:buNone/>
            </a:pPr>
            <a:fld id="{00000000-1234-1234-1234-123412341234}" type="slidenum">
              <a:rPr lang="en-US" sz="1200">
                <a:solidFill>
                  <a:srgbClr val="035C75"/>
                </a:solidFill>
                <a:latin typeface="Constantia"/>
                <a:ea typeface="Constantia"/>
                <a:cs typeface="Constantia"/>
                <a:sym typeface="Constantia"/>
              </a:rPr>
              <a:t>‹#›</a:t>
            </a:fld>
            <a:endParaRPr lang="en-US" sz="1200">
              <a:solidFill>
                <a:srgbClr val="035C75"/>
              </a:solidFill>
              <a:latin typeface="Constantia"/>
              <a:ea typeface="Constantia"/>
              <a:cs typeface="Constantia"/>
              <a:sym typeface="Constantia"/>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259"/>
        <p:cNvGrpSpPr/>
        <p:nvPr/>
      </p:nvGrpSpPr>
      <p:grpSpPr>
        <a:xfrm>
          <a:off x="0" y="0"/>
          <a:ext cx="0" cy="0"/>
          <a:chOff x="0" y="0"/>
          <a:chExt cx="0" cy="0"/>
        </a:xfrm>
      </p:grpSpPr>
      <p:sp>
        <p:nvSpPr>
          <p:cNvPr id="260" name="Shape 260"/>
          <p:cNvSpPr txBox="1">
            <a:spLocks noGrp="1"/>
          </p:cNvSpPr>
          <p:nvPr>
            <p:ph type="title"/>
          </p:nvPr>
        </p:nvSpPr>
        <p:spPr>
          <a:xfrm>
            <a:off x="609600" y="704087"/>
            <a:ext cx="10972799" cy="1143000"/>
          </a:xfrm>
          <a:prstGeom prst="rect">
            <a:avLst/>
          </a:prstGeom>
          <a:noFill/>
          <a:ln>
            <a:noFill/>
          </a:ln>
        </p:spPr>
        <p:txBody>
          <a:bodyPr lIns="91425" tIns="91425" rIns="91425" bIns="91425" anchor="b" anchorCtr="0"/>
          <a:lstStyle>
            <a:lvl1pPr marL="0" marR="0" lvl="0" indent="0" algn="l" rtl="0">
              <a:spcBef>
                <a:spcPts val="0"/>
              </a:spcBef>
              <a:buClr>
                <a:schemeClr val="dk2"/>
              </a:buClr>
              <a:buFont typeface="Calibri"/>
              <a:buNone/>
              <a:defRPr sz="5000" b="0" i="0" u="none" strike="noStrike" cap="none">
                <a:solidFill>
                  <a:schemeClr val="dk2"/>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61" name="Shape 261"/>
          <p:cNvSpPr txBox="1">
            <a:spLocks noGrp="1"/>
          </p:cNvSpPr>
          <p:nvPr>
            <p:ph type="body" idx="1"/>
          </p:nvPr>
        </p:nvSpPr>
        <p:spPr>
          <a:xfrm>
            <a:off x="609600" y="1855248"/>
            <a:ext cx="5386917" cy="659352"/>
          </a:xfrm>
          <a:prstGeom prst="rect">
            <a:avLst/>
          </a:prstGeom>
          <a:noFill/>
          <a:ln>
            <a:noFill/>
          </a:ln>
        </p:spPr>
        <p:txBody>
          <a:bodyPr lIns="91425" tIns="91425" rIns="91425" bIns="91425" anchor="ctr" anchorCtr="0"/>
          <a:lstStyle>
            <a:lvl1pPr marL="0" marR="0" lvl="0" indent="0" algn="l" rtl="0">
              <a:spcBef>
                <a:spcPts val="480"/>
              </a:spcBef>
              <a:buClr>
                <a:schemeClr val="accent3"/>
              </a:buClr>
              <a:buFont typeface="Noto Sans Symbols"/>
              <a:buNone/>
              <a:defRPr sz="2400" b="1" i="0" u="none" strike="noStrike" cap="none">
                <a:solidFill>
                  <a:schemeClr val="dk2"/>
                </a:solidFill>
                <a:latin typeface="Constantia"/>
                <a:ea typeface="Constantia"/>
                <a:cs typeface="Constantia"/>
                <a:sym typeface="Constantia"/>
              </a:defRPr>
            </a:lvl1pPr>
            <a:lvl2pPr marL="640080" marR="0" lvl="1" indent="-259080" algn="l" rtl="0">
              <a:spcBef>
                <a:spcPts val="400"/>
              </a:spcBef>
              <a:buClr>
                <a:schemeClr val="accent1"/>
              </a:buClr>
              <a:buFont typeface="Noto Sans Symbols"/>
              <a:buNone/>
              <a:defRPr sz="2000" b="1" i="0" u="none" strike="noStrike" cap="none">
                <a:solidFill>
                  <a:schemeClr val="dk1"/>
                </a:solidFill>
                <a:latin typeface="Constantia"/>
                <a:ea typeface="Constantia"/>
                <a:cs typeface="Constantia"/>
                <a:sym typeface="Constantia"/>
              </a:defRPr>
            </a:lvl2pPr>
            <a:lvl3pPr marL="914400" marR="0" lvl="2" indent="-254000" algn="l" rtl="0">
              <a:spcBef>
                <a:spcPts val="360"/>
              </a:spcBef>
              <a:buClr>
                <a:schemeClr val="accent2"/>
              </a:buClr>
              <a:buFont typeface="Noto Sans Symbols"/>
              <a:buNone/>
              <a:defRPr sz="1800" b="1" i="0" u="none" strike="noStrike" cap="none">
                <a:solidFill>
                  <a:schemeClr val="dk1"/>
                </a:solidFill>
                <a:latin typeface="Constantia"/>
                <a:ea typeface="Constantia"/>
                <a:cs typeface="Constantia"/>
                <a:sym typeface="Constantia"/>
              </a:defRPr>
            </a:lvl3pPr>
            <a:lvl4pPr marL="1188720" marR="0" lvl="3" indent="-210819" algn="l" rtl="0">
              <a:spcBef>
                <a:spcPts val="320"/>
              </a:spcBef>
              <a:buClr>
                <a:schemeClr val="accent3"/>
              </a:buClr>
              <a:buFont typeface="Noto Sans Symbols"/>
              <a:buNone/>
              <a:defRPr sz="1600" b="1" i="0" u="none" strike="noStrike" cap="none">
                <a:solidFill>
                  <a:schemeClr val="dk1"/>
                </a:solidFill>
                <a:latin typeface="Constantia"/>
                <a:ea typeface="Constantia"/>
                <a:cs typeface="Constantia"/>
                <a:sym typeface="Constantia"/>
              </a:defRPr>
            </a:lvl4pPr>
            <a:lvl5pPr marL="1463040" marR="0" lvl="4" indent="-218439" algn="l" rtl="0">
              <a:spcBef>
                <a:spcPts val="320"/>
              </a:spcBef>
              <a:buClr>
                <a:schemeClr val="accent4"/>
              </a:buClr>
              <a:buFont typeface="Noto Sans Symbols"/>
              <a:buNone/>
              <a:defRPr sz="1600" b="1" i="0" u="none" strike="noStrike" cap="none">
                <a:solidFill>
                  <a:schemeClr val="dk1"/>
                </a:solidFill>
                <a:latin typeface="Constantia"/>
                <a:ea typeface="Constantia"/>
                <a:cs typeface="Constantia"/>
                <a:sym typeface="Constantia"/>
              </a:defRPr>
            </a:lvl5pPr>
            <a:lvl6pPr marL="1737360" marR="0" lvl="5" indent="-121920" algn="l" rtl="0">
              <a:spcBef>
                <a:spcPts val="360"/>
              </a:spcBef>
              <a:buClr>
                <a:schemeClr val="accent5"/>
              </a:buClr>
              <a:buSzPct val="79999"/>
              <a:buFont typeface="Noto Sans Symbols"/>
              <a:buChar char="●"/>
              <a:defRPr sz="1800" b="0" i="0" u="none" strike="noStrike" cap="none">
                <a:solidFill>
                  <a:schemeClr val="dk1"/>
                </a:solidFill>
                <a:latin typeface="Constantia"/>
                <a:ea typeface="Constantia"/>
                <a:cs typeface="Constantia"/>
                <a:sym typeface="Constantia"/>
              </a:defRPr>
            </a:lvl6pPr>
            <a:lvl7pPr marL="1920240" marR="0" lvl="6" indent="-111760" algn="l" rtl="0">
              <a:spcBef>
                <a:spcPts val="320"/>
              </a:spcBef>
              <a:buClr>
                <a:schemeClr val="accent6"/>
              </a:buClr>
              <a:buSzPct val="80000"/>
              <a:buFont typeface="Noto Sans Symbols"/>
              <a:buChar char="●"/>
              <a:defRPr sz="1600" b="0" i="0" u="none" strike="noStrike" cap="none">
                <a:solidFill>
                  <a:schemeClr val="dk1"/>
                </a:solidFill>
                <a:latin typeface="Constantia"/>
                <a:ea typeface="Constantia"/>
                <a:cs typeface="Constantia"/>
                <a:sym typeface="Constantia"/>
              </a:defRPr>
            </a:lvl7pPr>
            <a:lvl8pPr marL="2194560" marR="0" lvl="7" indent="-86360" algn="l" rtl="0">
              <a:spcBef>
                <a:spcPts val="320"/>
              </a:spcBef>
              <a:buClr>
                <a:schemeClr val="dk2"/>
              </a:buClr>
              <a:buSzPct val="100000"/>
              <a:buFont typeface="Constantia"/>
              <a:buChar char="•"/>
              <a:defRPr sz="1600" b="0" i="0" u="none" strike="noStrike" cap="none">
                <a:solidFill>
                  <a:schemeClr val="dk1"/>
                </a:solidFill>
                <a:latin typeface="Constantia"/>
                <a:ea typeface="Constantia"/>
                <a:cs typeface="Constantia"/>
                <a:sym typeface="Constantia"/>
              </a:defRPr>
            </a:lvl8pPr>
            <a:lvl9pPr marL="2468880" marR="0" lvl="8" indent="-93979" algn="l" rtl="0">
              <a:spcBef>
                <a:spcPts val="280"/>
              </a:spcBef>
              <a:buClr>
                <a:schemeClr val="dk2"/>
              </a:buClr>
              <a:buSzPct val="100000"/>
              <a:buFont typeface="Constantia"/>
              <a:buChar char="•"/>
              <a:defRPr sz="1400" b="0" i="0" u="none" strike="noStrike" cap="none">
                <a:solidFill>
                  <a:schemeClr val="dk1"/>
                </a:solidFill>
                <a:latin typeface="Constantia"/>
                <a:ea typeface="Constantia"/>
                <a:cs typeface="Constantia"/>
                <a:sym typeface="Constantia"/>
              </a:defRPr>
            </a:lvl9pPr>
          </a:lstStyle>
          <a:p>
            <a:endParaRPr/>
          </a:p>
        </p:txBody>
      </p:sp>
      <p:sp>
        <p:nvSpPr>
          <p:cNvPr id="262" name="Shape 262"/>
          <p:cNvSpPr txBox="1">
            <a:spLocks noGrp="1"/>
          </p:cNvSpPr>
          <p:nvPr>
            <p:ph type="body" idx="2"/>
          </p:nvPr>
        </p:nvSpPr>
        <p:spPr>
          <a:xfrm>
            <a:off x="6193367" y="1859758"/>
            <a:ext cx="5389032" cy="654843"/>
          </a:xfrm>
          <a:prstGeom prst="rect">
            <a:avLst/>
          </a:prstGeom>
          <a:noFill/>
          <a:ln>
            <a:noFill/>
          </a:ln>
        </p:spPr>
        <p:txBody>
          <a:bodyPr lIns="91425" tIns="91425" rIns="91425" bIns="91425" anchor="ctr" anchorCtr="0"/>
          <a:lstStyle>
            <a:lvl1pPr marL="0" marR="0" lvl="0" indent="0" algn="l" rtl="0">
              <a:spcBef>
                <a:spcPts val="480"/>
              </a:spcBef>
              <a:buClr>
                <a:schemeClr val="accent3"/>
              </a:buClr>
              <a:buFont typeface="Noto Sans Symbols"/>
              <a:buNone/>
              <a:defRPr sz="2400" b="1" i="0" u="none" strike="noStrike" cap="none">
                <a:solidFill>
                  <a:schemeClr val="dk2"/>
                </a:solidFill>
                <a:latin typeface="Constantia"/>
                <a:ea typeface="Constantia"/>
                <a:cs typeface="Constantia"/>
                <a:sym typeface="Constantia"/>
              </a:defRPr>
            </a:lvl1pPr>
            <a:lvl2pPr marL="640080" marR="0" lvl="1" indent="-259080" algn="l" rtl="0">
              <a:spcBef>
                <a:spcPts val="400"/>
              </a:spcBef>
              <a:buClr>
                <a:schemeClr val="accent1"/>
              </a:buClr>
              <a:buFont typeface="Noto Sans Symbols"/>
              <a:buNone/>
              <a:defRPr sz="2000" b="1" i="0" u="none" strike="noStrike" cap="none">
                <a:solidFill>
                  <a:schemeClr val="dk1"/>
                </a:solidFill>
                <a:latin typeface="Constantia"/>
                <a:ea typeface="Constantia"/>
                <a:cs typeface="Constantia"/>
                <a:sym typeface="Constantia"/>
              </a:defRPr>
            </a:lvl2pPr>
            <a:lvl3pPr marL="914400" marR="0" lvl="2" indent="-254000" algn="l" rtl="0">
              <a:spcBef>
                <a:spcPts val="360"/>
              </a:spcBef>
              <a:buClr>
                <a:schemeClr val="accent2"/>
              </a:buClr>
              <a:buFont typeface="Noto Sans Symbols"/>
              <a:buNone/>
              <a:defRPr sz="1800" b="1" i="0" u="none" strike="noStrike" cap="none">
                <a:solidFill>
                  <a:schemeClr val="dk1"/>
                </a:solidFill>
                <a:latin typeface="Constantia"/>
                <a:ea typeface="Constantia"/>
                <a:cs typeface="Constantia"/>
                <a:sym typeface="Constantia"/>
              </a:defRPr>
            </a:lvl3pPr>
            <a:lvl4pPr marL="1188720" marR="0" lvl="3" indent="-210819" algn="l" rtl="0">
              <a:spcBef>
                <a:spcPts val="320"/>
              </a:spcBef>
              <a:buClr>
                <a:schemeClr val="accent3"/>
              </a:buClr>
              <a:buFont typeface="Noto Sans Symbols"/>
              <a:buNone/>
              <a:defRPr sz="1600" b="1" i="0" u="none" strike="noStrike" cap="none">
                <a:solidFill>
                  <a:schemeClr val="dk1"/>
                </a:solidFill>
                <a:latin typeface="Constantia"/>
                <a:ea typeface="Constantia"/>
                <a:cs typeface="Constantia"/>
                <a:sym typeface="Constantia"/>
              </a:defRPr>
            </a:lvl4pPr>
            <a:lvl5pPr marL="1463040" marR="0" lvl="4" indent="-218439" algn="l" rtl="0">
              <a:spcBef>
                <a:spcPts val="320"/>
              </a:spcBef>
              <a:buClr>
                <a:schemeClr val="accent4"/>
              </a:buClr>
              <a:buFont typeface="Noto Sans Symbols"/>
              <a:buNone/>
              <a:defRPr sz="1600" b="1" i="0" u="none" strike="noStrike" cap="none">
                <a:solidFill>
                  <a:schemeClr val="dk1"/>
                </a:solidFill>
                <a:latin typeface="Constantia"/>
                <a:ea typeface="Constantia"/>
                <a:cs typeface="Constantia"/>
                <a:sym typeface="Constantia"/>
              </a:defRPr>
            </a:lvl5pPr>
            <a:lvl6pPr marL="1737360" marR="0" lvl="5" indent="-121920" algn="l" rtl="0">
              <a:spcBef>
                <a:spcPts val="360"/>
              </a:spcBef>
              <a:buClr>
                <a:schemeClr val="accent5"/>
              </a:buClr>
              <a:buSzPct val="79999"/>
              <a:buFont typeface="Noto Sans Symbols"/>
              <a:buChar char="●"/>
              <a:defRPr sz="1800" b="0" i="0" u="none" strike="noStrike" cap="none">
                <a:solidFill>
                  <a:schemeClr val="dk1"/>
                </a:solidFill>
                <a:latin typeface="Constantia"/>
                <a:ea typeface="Constantia"/>
                <a:cs typeface="Constantia"/>
                <a:sym typeface="Constantia"/>
              </a:defRPr>
            </a:lvl6pPr>
            <a:lvl7pPr marL="1920240" marR="0" lvl="6" indent="-111760" algn="l" rtl="0">
              <a:spcBef>
                <a:spcPts val="320"/>
              </a:spcBef>
              <a:buClr>
                <a:schemeClr val="accent6"/>
              </a:buClr>
              <a:buSzPct val="80000"/>
              <a:buFont typeface="Noto Sans Symbols"/>
              <a:buChar char="●"/>
              <a:defRPr sz="1600" b="0" i="0" u="none" strike="noStrike" cap="none">
                <a:solidFill>
                  <a:schemeClr val="dk1"/>
                </a:solidFill>
                <a:latin typeface="Constantia"/>
                <a:ea typeface="Constantia"/>
                <a:cs typeface="Constantia"/>
                <a:sym typeface="Constantia"/>
              </a:defRPr>
            </a:lvl7pPr>
            <a:lvl8pPr marL="2194560" marR="0" lvl="7" indent="-86360" algn="l" rtl="0">
              <a:spcBef>
                <a:spcPts val="320"/>
              </a:spcBef>
              <a:buClr>
                <a:schemeClr val="dk2"/>
              </a:buClr>
              <a:buSzPct val="100000"/>
              <a:buFont typeface="Constantia"/>
              <a:buChar char="•"/>
              <a:defRPr sz="1600" b="0" i="0" u="none" strike="noStrike" cap="none">
                <a:solidFill>
                  <a:schemeClr val="dk1"/>
                </a:solidFill>
                <a:latin typeface="Constantia"/>
                <a:ea typeface="Constantia"/>
                <a:cs typeface="Constantia"/>
                <a:sym typeface="Constantia"/>
              </a:defRPr>
            </a:lvl8pPr>
            <a:lvl9pPr marL="2468880" marR="0" lvl="8" indent="-93979" algn="l" rtl="0">
              <a:spcBef>
                <a:spcPts val="280"/>
              </a:spcBef>
              <a:buClr>
                <a:schemeClr val="dk2"/>
              </a:buClr>
              <a:buSzPct val="100000"/>
              <a:buFont typeface="Constantia"/>
              <a:buChar char="•"/>
              <a:defRPr sz="1400" b="0" i="0" u="none" strike="noStrike" cap="none">
                <a:solidFill>
                  <a:schemeClr val="dk1"/>
                </a:solidFill>
                <a:latin typeface="Constantia"/>
                <a:ea typeface="Constantia"/>
                <a:cs typeface="Constantia"/>
                <a:sym typeface="Constantia"/>
              </a:defRPr>
            </a:lvl9pPr>
          </a:lstStyle>
          <a:p>
            <a:endParaRPr/>
          </a:p>
        </p:txBody>
      </p:sp>
      <p:sp>
        <p:nvSpPr>
          <p:cNvPr id="263" name="Shape 263"/>
          <p:cNvSpPr txBox="1">
            <a:spLocks noGrp="1"/>
          </p:cNvSpPr>
          <p:nvPr>
            <p:ph type="body" idx="3"/>
          </p:nvPr>
        </p:nvSpPr>
        <p:spPr>
          <a:xfrm>
            <a:off x="609600" y="2514600"/>
            <a:ext cx="5386917" cy="3845720"/>
          </a:xfrm>
          <a:prstGeom prst="rect">
            <a:avLst/>
          </a:prstGeom>
          <a:noFill/>
          <a:ln>
            <a:noFill/>
          </a:ln>
        </p:spPr>
        <p:txBody>
          <a:bodyPr lIns="91425" tIns="91425" rIns="91425" bIns="91425" anchor="t" anchorCtr="0"/>
          <a:lstStyle>
            <a:lvl1pPr marL="274320" marR="0" lvl="0" indent="-141605" algn="l" rtl="0">
              <a:spcBef>
                <a:spcPts val="440"/>
              </a:spcBef>
              <a:buClr>
                <a:schemeClr val="accent3"/>
              </a:buClr>
              <a:buSzPct val="95000"/>
              <a:buFont typeface="Noto Sans Symbols"/>
              <a:buChar char="●"/>
              <a:defRPr sz="2200" b="0" i="0" u="none" strike="noStrike" cap="none">
                <a:solidFill>
                  <a:schemeClr val="dk1"/>
                </a:solidFill>
                <a:latin typeface="Constantia"/>
                <a:ea typeface="Constantia"/>
                <a:cs typeface="Constantia"/>
                <a:sym typeface="Constantia"/>
              </a:defRPr>
            </a:lvl1pPr>
            <a:lvl2pPr marL="640080" marR="0" lvl="1" indent="-151130" algn="l" rtl="0">
              <a:spcBef>
                <a:spcPts val="400"/>
              </a:spcBef>
              <a:buClr>
                <a:schemeClr val="accent1"/>
              </a:buClr>
              <a:buSzPct val="85000"/>
              <a:buFont typeface="Noto Sans Symbols"/>
              <a:buChar char="●"/>
              <a:defRPr sz="2000" b="0" i="0" u="none" strike="noStrike" cap="none">
                <a:solidFill>
                  <a:schemeClr val="dk1"/>
                </a:solidFill>
                <a:latin typeface="Constantia"/>
                <a:ea typeface="Constantia"/>
                <a:cs typeface="Constantia"/>
                <a:sym typeface="Constantia"/>
              </a:defRPr>
            </a:lvl2pPr>
            <a:lvl3pPr marL="914400" marR="0" lvl="2" indent="-173990" algn="l" rtl="0">
              <a:spcBef>
                <a:spcPts val="360"/>
              </a:spcBef>
              <a:buClr>
                <a:schemeClr val="accent2"/>
              </a:buClr>
              <a:buSzPct val="70000"/>
              <a:buFont typeface="Noto Sans Symbols"/>
              <a:buChar char="●"/>
              <a:defRPr sz="1800" b="0" i="0" u="none" strike="noStrike" cap="none">
                <a:solidFill>
                  <a:schemeClr val="dk1"/>
                </a:solidFill>
                <a:latin typeface="Constantia"/>
                <a:ea typeface="Constantia"/>
                <a:cs typeface="Constantia"/>
                <a:sym typeface="Constantia"/>
              </a:defRPr>
            </a:lvl3pPr>
            <a:lvl4pPr marL="1188720" marR="0" lvl="3" indent="-144780" algn="l" rtl="0">
              <a:spcBef>
                <a:spcPts val="320"/>
              </a:spcBef>
              <a:buClr>
                <a:schemeClr val="accent3"/>
              </a:buClr>
              <a:buSzPct val="64999"/>
              <a:buFont typeface="Noto Sans Symbols"/>
              <a:buChar char="●"/>
              <a:defRPr sz="1600" b="0" i="0" u="none" strike="noStrike" cap="none">
                <a:solidFill>
                  <a:schemeClr val="dk1"/>
                </a:solidFill>
                <a:latin typeface="Constantia"/>
                <a:ea typeface="Constantia"/>
                <a:cs typeface="Constantia"/>
                <a:sym typeface="Constantia"/>
              </a:defRPr>
            </a:lvl4pPr>
            <a:lvl5pPr marL="1463040" marR="0" lvl="4" indent="-152400" algn="l" rtl="0">
              <a:spcBef>
                <a:spcPts val="320"/>
              </a:spcBef>
              <a:buClr>
                <a:schemeClr val="accent4"/>
              </a:buClr>
              <a:buSzPct val="64999"/>
              <a:buFont typeface="Noto Sans Symbols"/>
              <a:buChar char="●"/>
              <a:defRPr sz="1600" b="0" i="0" u="none" strike="noStrike" cap="none">
                <a:solidFill>
                  <a:schemeClr val="dk1"/>
                </a:solidFill>
                <a:latin typeface="Constantia"/>
                <a:ea typeface="Constantia"/>
                <a:cs typeface="Constantia"/>
                <a:sym typeface="Constantia"/>
              </a:defRPr>
            </a:lvl5pPr>
            <a:lvl6pPr marL="1737360" marR="0" lvl="5" indent="-121920" algn="l" rtl="0">
              <a:spcBef>
                <a:spcPts val="360"/>
              </a:spcBef>
              <a:buClr>
                <a:schemeClr val="accent5"/>
              </a:buClr>
              <a:buSzPct val="79999"/>
              <a:buFont typeface="Noto Sans Symbols"/>
              <a:buChar char="●"/>
              <a:defRPr sz="1800" b="0" i="0" u="none" strike="noStrike" cap="none">
                <a:solidFill>
                  <a:schemeClr val="dk1"/>
                </a:solidFill>
                <a:latin typeface="Constantia"/>
                <a:ea typeface="Constantia"/>
                <a:cs typeface="Constantia"/>
                <a:sym typeface="Constantia"/>
              </a:defRPr>
            </a:lvl6pPr>
            <a:lvl7pPr marL="1920240" marR="0" lvl="6" indent="-111760" algn="l" rtl="0">
              <a:spcBef>
                <a:spcPts val="320"/>
              </a:spcBef>
              <a:buClr>
                <a:schemeClr val="accent6"/>
              </a:buClr>
              <a:buSzPct val="80000"/>
              <a:buFont typeface="Noto Sans Symbols"/>
              <a:buChar char="●"/>
              <a:defRPr sz="1600" b="0" i="0" u="none" strike="noStrike" cap="none">
                <a:solidFill>
                  <a:schemeClr val="dk1"/>
                </a:solidFill>
                <a:latin typeface="Constantia"/>
                <a:ea typeface="Constantia"/>
                <a:cs typeface="Constantia"/>
                <a:sym typeface="Constantia"/>
              </a:defRPr>
            </a:lvl7pPr>
            <a:lvl8pPr marL="2194560" marR="0" lvl="7" indent="-86360" algn="l" rtl="0">
              <a:spcBef>
                <a:spcPts val="320"/>
              </a:spcBef>
              <a:buClr>
                <a:schemeClr val="dk2"/>
              </a:buClr>
              <a:buSzPct val="100000"/>
              <a:buFont typeface="Constantia"/>
              <a:buChar char="•"/>
              <a:defRPr sz="1600" b="0" i="0" u="none" strike="noStrike" cap="none">
                <a:solidFill>
                  <a:schemeClr val="dk1"/>
                </a:solidFill>
                <a:latin typeface="Constantia"/>
                <a:ea typeface="Constantia"/>
                <a:cs typeface="Constantia"/>
                <a:sym typeface="Constantia"/>
              </a:defRPr>
            </a:lvl8pPr>
            <a:lvl9pPr marL="2468880" marR="0" lvl="8" indent="-93979" algn="l" rtl="0">
              <a:spcBef>
                <a:spcPts val="280"/>
              </a:spcBef>
              <a:buClr>
                <a:schemeClr val="dk2"/>
              </a:buClr>
              <a:buSzPct val="100000"/>
              <a:buFont typeface="Constantia"/>
              <a:buChar char="•"/>
              <a:defRPr sz="1400" b="0" i="0" u="none" strike="noStrike" cap="none">
                <a:solidFill>
                  <a:schemeClr val="dk1"/>
                </a:solidFill>
                <a:latin typeface="Constantia"/>
                <a:ea typeface="Constantia"/>
                <a:cs typeface="Constantia"/>
                <a:sym typeface="Constantia"/>
              </a:defRPr>
            </a:lvl9pPr>
          </a:lstStyle>
          <a:p>
            <a:endParaRPr/>
          </a:p>
        </p:txBody>
      </p:sp>
      <p:sp>
        <p:nvSpPr>
          <p:cNvPr id="264" name="Shape 264"/>
          <p:cNvSpPr txBox="1">
            <a:spLocks noGrp="1"/>
          </p:cNvSpPr>
          <p:nvPr>
            <p:ph type="body" idx="4"/>
          </p:nvPr>
        </p:nvSpPr>
        <p:spPr>
          <a:xfrm>
            <a:off x="6193367" y="2514600"/>
            <a:ext cx="5389032" cy="3845720"/>
          </a:xfrm>
          <a:prstGeom prst="rect">
            <a:avLst/>
          </a:prstGeom>
          <a:noFill/>
          <a:ln>
            <a:noFill/>
          </a:ln>
        </p:spPr>
        <p:txBody>
          <a:bodyPr lIns="91425" tIns="91425" rIns="91425" bIns="91425" anchor="t" anchorCtr="0"/>
          <a:lstStyle>
            <a:lvl1pPr marL="274320" marR="0" lvl="0" indent="-141605" algn="l" rtl="0">
              <a:spcBef>
                <a:spcPts val="440"/>
              </a:spcBef>
              <a:buClr>
                <a:schemeClr val="accent3"/>
              </a:buClr>
              <a:buSzPct val="95000"/>
              <a:buFont typeface="Noto Sans Symbols"/>
              <a:buChar char="●"/>
              <a:defRPr sz="2200" b="0" i="0" u="none" strike="noStrike" cap="none">
                <a:solidFill>
                  <a:schemeClr val="dk1"/>
                </a:solidFill>
                <a:latin typeface="Constantia"/>
                <a:ea typeface="Constantia"/>
                <a:cs typeface="Constantia"/>
                <a:sym typeface="Constantia"/>
              </a:defRPr>
            </a:lvl1pPr>
            <a:lvl2pPr marL="640080" marR="0" lvl="1" indent="-151130" algn="l" rtl="0">
              <a:spcBef>
                <a:spcPts val="400"/>
              </a:spcBef>
              <a:buClr>
                <a:schemeClr val="accent1"/>
              </a:buClr>
              <a:buSzPct val="85000"/>
              <a:buFont typeface="Noto Sans Symbols"/>
              <a:buChar char="●"/>
              <a:defRPr sz="2000" b="0" i="0" u="none" strike="noStrike" cap="none">
                <a:solidFill>
                  <a:schemeClr val="dk1"/>
                </a:solidFill>
                <a:latin typeface="Constantia"/>
                <a:ea typeface="Constantia"/>
                <a:cs typeface="Constantia"/>
                <a:sym typeface="Constantia"/>
              </a:defRPr>
            </a:lvl2pPr>
            <a:lvl3pPr marL="914400" marR="0" lvl="2" indent="-173990" algn="l" rtl="0">
              <a:spcBef>
                <a:spcPts val="360"/>
              </a:spcBef>
              <a:buClr>
                <a:schemeClr val="accent2"/>
              </a:buClr>
              <a:buSzPct val="70000"/>
              <a:buFont typeface="Noto Sans Symbols"/>
              <a:buChar char="●"/>
              <a:defRPr sz="1800" b="0" i="0" u="none" strike="noStrike" cap="none">
                <a:solidFill>
                  <a:schemeClr val="dk1"/>
                </a:solidFill>
                <a:latin typeface="Constantia"/>
                <a:ea typeface="Constantia"/>
                <a:cs typeface="Constantia"/>
                <a:sym typeface="Constantia"/>
              </a:defRPr>
            </a:lvl3pPr>
            <a:lvl4pPr marL="1188720" marR="0" lvl="3" indent="-144780" algn="l" rtl="0">
              <a:spcBef>
                <a:spcPts val="320"/>
              </a:spcBef>
              <a:buClr>
                <a:schemeClr val="accent3"/>
              </a:buClr>
              <a:buSzPct val="64999"/>
              <a:buFont typeface="Noto Sans Symbols"/>
              <a:buChar char="●"/>
              <a:defRPr sz="1600" b="0" i="0" u="none" strike="noStrike" cap="none">
                <a:solidFill>
                  <a:schemeClr val="dk1"/>
                </a:solidFill>
                <a:latin typeface="Constantia"/>
                <a:ea typeface="Constantia"/>
                <a:cs typeface="Constantia"/>
                <a:sym typeface="Constantia"/>
              </a:defRPr>
            </a:lvl4pPr>
            <a:lvl5pPr marL="1463040" marR="0" lvl="4" indent="-152400" algn="l" rtl="0">
              <a:spcBef>
                <a:spcPts val="320"/>
              </a:spcBef>
              <a:buClr>
                <a:schemeClr val="accent4"/>
              </a:buClr>
              <a:buSzPct val="64999"/>
              <a:buFont typeface="Noto Sans Symbols"/>
              <a:buChar char="●"/>
              <a:defRPr sz="1600" b="0" i="0" u="none" strike="noStrike" cap="none">
                <a:solidFill>
                  <a:schemeClr val="dk1"/>
                </a:solidFill>
                <a:latin typeface="Constantia"/>
                <a:ea typeface="Constantia"/>
                <a:cs typeface="Constantia"/>
                <a:sym typeface="Constantia"/>
              </a:defRPr>
            </a:lvl5pPr>
            <a:lvl6pPr marL="1737360" marR="0" lvl="5" indent="-121920" algn="l" rtl="0">
              <a:spcBef>
                <a:spcPts val="360"/>
              </a:spcBef>
              <a:buClr>
                <a:schemeClr val="accent5"/>
              </a:buClr>
              <a:buSzPct val="79999"/>
              <a:buFont typeface="Noto Sans Symbols"/>
              <a:buChar char="●"/>
              <a:defRPr sz="1800" b="0" i="0" u="none" strike="noStrike" cap="none">
                <a:solidFill>
                  <a:schemeClr val="dk1"/>
                </a:solidFill>
                <a:latin typeface="Constantia"/>
                <a:ea typeface="Constantia"/>
                <a:cs typeface="Constantia"/>
                <a:sym typeface="Constantia"/>
              </a:defRPr>
            </a:lvl6pPr>
            <a:lvl7pPr marL="1920240" marR="0" lvl="6" indent="-111760" algn="l" rtl="0">
              <a:spcBef>
                <a:spcPts val="320"/>
              </a:spcBef>
              <a:buClr>
                <a:schemeClr val="accent6"/>
              </a:buClr>
              <a:buSzPct val="80000"/>
              <a:buFont typeface="Noto Sans Symbols"/>
              <a:buChar char="●"/>
              <a:defRPr sz="1600" b="0" i="0" u="none" strike="noStrike" cap="none">
                <a:solidFill>
                  <a:schemeClr val="dk1"/>
                </a:solidFill>
                <a:latin typeface="Constantia"/>
                <a:ea typeface="Constantia"/>
                <a:cs typeface="Constantia"/>
                <a:sym typeface="Constantia"/>
              </a:defRPr>
            </a:lvl7pPr>
            <a:lvl8pPr marL="2194560" marR="0" lvl="7" indent="-86360" algn="l" rtl="0">
              <a:spcBef>
                <a:spcPts val="320"/>
              </a:spcBef>
              <a:buClr>
                <a:schemeClr val="dk2"/>
              </a:buClr>
              <a:buSzPct val="100000"/>
              <a:buFont typeface="Constantia"/>
              <a:buChar char="•"/>
              <a:defRPr sz="1600" b="0" i="0" u="none" strike="noStrike" cap="none">
                <a:solidFill>
                  <a:schemeClr val="dk1"/>
                </a:solidFill>
                <a:latin typeface="Constantia"/>
                <a:ea typeface="Constantia"/>
                <a:cs typeface="Constantia"/>
                <a:sym typeface="Constantia"/>
              </a:defRPr>
            </a:lvl8pPr>
            <a:lvl9pPr marL="2468880" marR="0" lvl="8" indent="-93979" algn="l" rtl="0">
              <a:spcBef>
                <a:spcPts val="280"/>
              </a:spcBef>
              <a:buClr>
                <a:schemeClr val="dk2"/>
              </a:buClr>
              <a:buSzPct val="100000"/>
              <a:buFont typeface="Constantia"/>
              <a:buChar char="•"/>
              <a:defRPr sz="1400" b="0" i="0" u="none" strike="noStrike" cap="none">
                <a:solidFill>
                  <a:schemeClr val="dk1"/>
                </a:solidFill>
                <a:latin typeface="Constantia"/>
                <a:ea typeface="Constantia"/>
                <a:cs typeface="Constantia"/>
                <a:sym typeface="Constantia"/>
              </a:defRPr>
            </a:lvl9pPr>
          </a:lstStyle>
          <a:p>
            <a:endParaRPr/>
          </a:p>
        </p:txBody>
      </p:sp>
      <p:sp>
        <p:nvSpPr>
          <p:cNvPr id="265" name="Shape 265"/>
          <p:cNvSpPr txBox="1">
            <a:spLocks noGrp="1"/>
          </p:cNvSpPr>
          <p:nvPr>
            <p:ph type="dt" idx="10"/>
          </p:nvPr>
        </p:nvSpPr>
        <p:spPr>
          <a:xfrm>
            <a:off x="609600" y="6356351"/>
            <a:ext cx="2844800" cy="365125"/>
          </a:xfrm>
          <a:prstGeom prst="rect">
            <a:avLst/>
          </a:prstGeom>
          <a:noFill/>
          <a:ln>
            <a:noFill/>
          </a:ln>
        </p:spPr>
        <p:txBody>
          <a:bodyPr lIns="91425" tIns="91425" rIns="91425" bIns="91425" anchor="b" anchorCtr="0"/>
          <a:lstStyle>
            <a:lvl1pPr marL="0" marR="0" lvl="0" indent="0" algn="l" rtl="0">
              <a:spcBef>
                <a:spcPts val="0"/>
              </a:spcBef>
              <a:buNone/>
              <a:defRPr sz="1200">
                <a:solidFill>
                  <a:srgbClr val="035C75"/>
                </a:solidFill>
                <a:latin typeface="Constantia"/>
                <a:ea typeface="Constantia"/>
                <a:cs typeface="Constantia"/>
                <a:sym typeface="Constantia"/>
              </a:defRPr>
            </a:lvl1pPr>
            <a:lvl2pPr marL="457200" marR="0" lvl="1" indent="0" algn="l" rtl="0">
              <a:spcBef>
                <a:spcPts val="0"/>
              </a:spcBef>
              <a:buNone/>
              <a:defRPr sz="1800" b="0" i="0" u="none" strike="noStrike" cap="none">
                <a:solidFill>
                  <a:schemeClr val="dk1"/>
                </a:solidFill>
                <a:latin typeface="Constantia"/>
                <a:ea typeface="Constantia"/>
                <a:cs typeface="Constantia"/>
                <a:sym typeface="Constantia"/>
              </a:defRPr>
            </a:lvl2pPr>
            <a:lvl3pPr marL="914400" marR="0" lvl="2" indent="0" algn="l" rtl="0">
              <a:spcBef>
                <a:spcPts val="0"/>
              </a:spcBef>
              <a:buNone/>
              <a:defRPr sz="1800" b="0" i="0" u="none" strike="noStrike" cap="none">
                <a:solidFill>
                  <a:schemeClr val="dk1"/>
                </a:solidFill>
                <a:latin typeface="Constantia"/>
                <a:ea typeface="Constantia"/>
                <a:cs typeface="Constantia"/>
                <a:sym typeface="Constantia"/>
              </a:defRPr>
            </a:lvl3pPr>
            <a:lvl4pPr marL="1371600" marR="0" lvl="3" indent="0" algn="l" rtl="0">
              <a:spcBef>
                <a:spcPts val="0"/>
              </a:spcBef>
              <a:buNone/>
              <a:defRPr sz="1800" b="0" i="0" u="none" strike="noStrike" cap="none">
                <a:solidFill>
                  <a:schemeClr val="dk1"/>
                </a:solidFill>
                <a:latin typeface="Constantia"/>
                <a:ea typeface="Constantia"/>
                <a:cs typeface="Constantia"/>
                <a:sym typeface="Constantia"/>
              </a:defRPr>
            </a:lvl4pPr>
            <a:lvl5pPr marL="1828800" marR="0" lvl="4" indent="0" algn="l" rtl="0">
              <a:spcBef>
                <a:spcPts val="0"/>
              </a:spcBef>
              <a:buNone/>
              <a:defRPr sz="1800" b="0" i="0" u="none" strike="noStrike" cap="none">
                <a:solidFill>
                  <a:schemeClr val="dk1"/>
                </a:solidFill>
                <a:latin typeface="Constantia"/>
                <a:ea typeface="Constantia"/>
                <a:cs typeface="Constantia"/>
                <a:sym typeface="Constantia"/>
              </a:defRPr>
            </a:lvl5pPr>
            <a:lvl6pPr marL="2286000" marR="0" lvl="5" indent="0" algn="l" rtl="0">
              <a:spcBef>
                <a:spcPts val="0"/>
              </a:spcBef>
              <a:buNone/>
              <a:defRPr sz="1800" b="0" i="0" u="none" strike="noStrike" cap="none">
                <a:solidFill>
                  <a:schemeClr val="dk1"/>
                </a:solidFill>
                <a:latin typeface="Constantia"/>
                <a:ea typeface="Constantia"/>
                <a:cs typeface="Constantia"/>
                <a:sym typeface="Constantia"/>
              </a:defRPr>
            </a:lvl6pPr>
            <a:lvl7pPr marL="2743200" marR="0" lvl="6" indent="0" algn="l" rtl="0">
              <a:spcBef>
                <a:spcPts val="0"/>
              </a:spcBef>
              <a:buNone/>
              <a:defRPr sz="1800" b="0" i="0" u="none" strike="noStrike" cap="none">
                <a:solidFill>
                  <a:schemeClr val="dk1"/>
                </a:solidFill>
                <a:latin typeface="Constantia"/>
                <a:ea typeface="Constantia"/>
                <a:cs typeface="Constantia"/>
                <a:sym typeface="Constantia"/>
              </a:defRPr>
            </a:lvl7pPr>
            <a:lvl8pPr marL="3200400" marR="0" lvl="7" indent="0" algn="l" rtl="0">
              <a:spcBef>
                <a:spcPts val="0"/>
              </a:spcBef>
              <a:buNone/>
              <a:defRPr sz="1800" b="0" i="0" u="none" strike="noStrike" cap="none">
                <a:solidFill>
                  <a:schemeClr val="dk1"/>
                </a:solidFill>
                <a:latin typeface="Constantia"/>
                <a:ea typeface="Constantia"/>
                <a:cs typeface="Constantia"/>
                <a:sym typeface="Constantia"/>
              </a:defRPr>
            </a:lvl8pPr>
            <a:lvl9pPr marL="3657600" marR="0" lvl="8" indent="0" algn="l" rtl="0">
              <a:spcBef>
                <a:spcPts val="0"/>
              </a:spcBef>
              <a:buNone/>
              <a:defRPr sz="1800" b="0" i="0" u="none" strike="noStrike" cap="none">
                <a:solidFill>
                  <a:schemeClr val="dk1"/>
                </a:solidFill>
                <a:latin typeface="Constantia"/>
                <a:ea typeface="Constantia"/>
                <a:cs typeface="Constantia"/>
                <a:sym typeface="Constantia"/>
              </a:defRPr>
            </a:lvl9pPr>
          </a:lstStyle>
          <a:p>
            <a:endParaRPr/>
          </a:p>
        </p:txBody>
      </p:sp>
      <p:sp>
        <p:nvSpPr>
          <p:cNvPr id="266" name="Shape 266"/>
          <p:cNvSpPr txBox="1">
            <a:spLocks noGrp="1"/>
          </p:cNvSpPr>
          <p:nvPr>
            <p:ph type="ftr" idx="11"/>
          </p:nvPr>
        </p:nvSpPr>
        <p:spPr>
          <a:xfrm>
            <a:off x="3556000" y="6356351"/>
            <a:ext cx="4470399" cy="365125"/>
          </a:xfrm>
          <a:prstGeom prst="rect">
            <a:avLst/>
          </a:prstGeom>
          <a:noFill/>
          <a:ln>
            <a:noFill/>
          </a:ln>
        </p:spPr>
        <p:txBody>
          <a:bodyPr lIns="91425" tIns="91425" rIns="91425" bIns="91425" anchor="b" anchorCtr="0"/>
          <a:lstStyle>
            <a:lvl1pPr marL="0" marR="0" lvl="0" indent="0" algn="l" rtl="0">
              <a:spcBef>
                <a:spcPts val="0"/>
              </a:spcBef>
              <a:buNone/>
              <a:defRPr sz="1200">
                <a:solidFill>
                  <a:srgbClr val="035C75"/>
                </a:solidFill>
                <a:latin typeface="Constantia"/>
                <a:ea typeface="Constantia"/>
                <a:cs typeface="Constantia"/>
                <a:sym typeface="Constantia"/>
              </a:defRPr>
            </a:lvl1pPr>
            <a:lvl2pPr marL="457200" marR="0" lvl="1" indent="0" algn="l" rtl="0">
              <a:spcBef>
                <a:spcPts val="0"/>
              </a:spcBef>
              <a:buNone/>
              <a:defRPr sz="1800" b="0" i="0" u="none" strike="noStrike" cap="none">
                <a:solidFill>
                  <a:schemeClr val="dk1"/>
                </a:solidFill>
                <a:latin typeface="Constantia"/>
                <a:ea typeface="Constantia"/>
                <a:cs typeface="Constantia"/>
                <a:sym typeface="Constantia"/>
              </a:defRPr>
            </a:lvl2pPr>
            <a:lvl3pPr marL="914400" marR="0" lvl="2" indent="0" algn="l" rtl="0">
              <a:spcBef>
                <a:spcPts val="0"/>
              </a:spcBef>
              <a:buNone/>
              <a:defRPr sz="1800" b="0" i="0" u="none" strike="noStrike" cap="none">
                <a:solidFill>
                  <a:schemeClr val="dk1"/>
                </a:solidFill>
                <a:latin typeface="Constantia"/>
                <a:ea typeface="Constantia"/>
                <a:cs typeface="Constantia"/>
                <a:sym typeface="Constantia"/>
              </a:defRPr>
            </a:lvl3pPr>
            <a:lvl4pPr marL="1371600" marR="0" lvl="3" indent="0" algn="l" rtl="0">
              <a:spcBef>
                <a:spcPts val="0"/>
              </a:spcBef>
              <a:buNone/>
              <a:defRPr sz="1800" b="0" i="0" u="none" strike="noStrike" cap="none">
                <a:solidFill>
                  <a:schemeClr val="dk1"/>
                </a:solidFill>
                <a:latin typeface="Constantia"/>
                <a:ea typeface="Constantia"/>
                <a:cs typeface="Constantia"/>
                <a:sym typeface="Constantia"/>
              </a:defRPr>
            </a:lvl4pPr>
            <a:lvl5pPr marL="1828800" marR="0" lvl="4" indent="0" algn="l" rtl="0">
              <a:spcBef>
                <a:spcPts val="0"/>
              </a:spcBef>
              <a:buNone/>
              <a:defRPr sz="1800" b="0" i="0" u="none" strike="noStrike" cap="none">
                <a:solidFill>
                  <a:schemeClr val="dk1"/>
                </a:solidFill>
                <a:latin typeface="Constantia"/>
                <a:ea typeface="Constantia"/>
                <a:cs typeface="Constantia"/>
                <a:sym typeface="Constantia"/>
              </a:defRPr>
            </a:lvl5pPr>
            <a:lvl6pPr marL="2286000" marR="0" lvl="5" indent="0" algn="l" rtl="0">
              <a:spcBef>
                <a:spcPts val="0"/>
              </a:spcBef>
              <a:buNone/>
              <a:defRPr sz="1800" b="0" i="0" u="none" strike="noStrike" cap="none">
                <a:solidFill>
                  <a:schemeClr val="dk1"/>
                </a:solidFill>
                <a:latin typeface="Constantia"/>
                <a:ea typeface="Constantia"/>
                <a:cs typeface="Constantia"/>
                <a:sym typeface="Constantia"/>
              </a:defRPr>
            </a:lvl6pPr>
            <a:lvl7pPr marL="2743200" marR="0" lvl="6" indent="0" algn="l" rtl="0">
              <a:spcBef>
                <a:spcPts val="0"/>
              </a:spcBef>
              <a:buNone/>
              <a:defRPr sz="1800" b="0" i="0" u="none" strike="noStrike" cap="none">
                <a:solidFill>
                  <a:schemeClr val="dk1"/>
                </a:solidFill>
                <a:latin typeface="Constantia"/>
                <a:ea typeface="Constantia"/>
                <a:cs typeface="Constantia"/>
                <a:sym typeface="Constantia"/>
              </a:defRPr>
            </a:lvl7pPr>
            <a:lvl8pPr marL="3200400" marR="0" lvl="7" indent="0" algn="l" rtl="0">
              <a:spcBef>
                <a:spcPts val="0"/>
              </a:spcBef>
              <a:buNone/>
              <a:defRPr sz="1800" b="0" i="0" u="none" strike="noStrike" cap="none">
                <a:solidFill>
                  <a:schemeClr val="dk1"/>
                </a:solidFill>
                <a:latin typeface="Constantia"/>
                <a:ea typeface="Constantia"/>
                <a:cs typeface="Constantia"/>
                <a:sym typeface="Constantia"/>
              </a:defRPr>
            </a:lvl8pPr>
            <a:lvl9pPr marL="3657600" marR="0" lvl="8" indent="0" algn="l" rtl="0">
              <a:spcBef>
                <a:spcPts val="0"/>
              </a:spcBef>
              <a:buNone/>
              <a:defRPr sz="1800" b="0" i="0" u="none" strike="noStrike" cap="none">
                <a:solidFill>
                  <a:schemeClr val="dk1"/>
                </a:solidFill>
                <a:latin typeface="Constantia"/>
                <a:ea typeface="Constantia"/>
                <a:cs typeface="Constantia"/>
                <a:sym typeface="Constantia"/>
              </a:defRPr>
            </a:lvl9pPr>
          </a:lstStyle>
          <a:p>
            <a:endParaRPr/>
          </a:p>
        </p:txBody>
      </p:sp>
      <p:sp>
        <p:nvSpPr>
          <p:cNvPr id="267" name="Shape 267"/>
          <p:cNvSpPr txBox="1">
            <a:spLocks noGrp="1"/>
          </p:cNvSpPr>
          <p:nvPr>
            <p:ph type="sldNum" idx="12"/>
          </p:nvPr>
        </p:nvSpPr>
        <p:spPr>
          <a:xfrm>
            <a:off x="10566400" y="6356351"/>
            <a:ext cx="1016000" cy="365125"/>
          </a:xfrm>
          <a:prstGeom prst="rect">
            <a:avLst/>
          </a:prstGeom>
          <a:noFill/>
          <a:ln>
            <a:noFill/>
          </a:ln>
        </p:spPr>
        <p:txBody>
          <a:bodyPr lIns="0" tIns="0" rIns="0" bIns="0" anchor="b" anchorCtr="0">
            <a:noAutofit/>
          </a:bodyPr>
          <a:lstStyle/>
          <a:p>
            <a:pPr marL="0" marR="0" lvl="0" indent="0" algn="r" rtl="0">
              <a:spcBef>
                <a:spcPts val="0"/>
              </a:spcBef>
              <a:buSzPct val="25000"/>
              <a:buNone/>
            </a:pPr>
            <a:fld id="{00000000-1234-1234-1234-123412341234}" type="slidenum">
              <a:rPr lang="en-US" sz="1200">
                <a:solidFill>
                  <a:srgbClr val="035C75"/>
                </a:solidFill>
                <a:latin typeface="Constantia"/>
                <a:ea typeface="Constantia"/>
                <a:cs typeface="Constantia"/>
                <a:sym typeface="Constantia"/>
              </a:rPr>
              <a:t>‹#›</a:t>
            </a:fld>
            <a:endParaRPr lang="en-US" sz="1200">
              <a:solidFill>
                <a:srgbClr val="035C75"/>
              </a:solidFill>
              <a:latin typeface="Constantia"/>
              <a:ea typeface="Constantia"/>
              <a:cs typeface="Constantia"/>
              <a:sym typeface="Constantia"/>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68"/>
        <p:cNvGrpSpPr/>
        <p:nvPr/>
      </p:nvGrpSpPr>
      <p:grpSpPr>
        <a:xfrm>
          <a:off x="0" y="0"/>
          <a:ext cx="0" cy="0"/>
          <a:chOff x="0" y="0"/>
          <a:chExt cx="0" cy="0"/>
        </a:xfrm>
      </p:grpSpPr>
      <p:sp>
        <p:nvSpPr>
          <p:cNvPr id="269" name="Shape 269"/>
          <p:cNvSpPr txBox="1">
            <a:spLocks noGrp="1"/>
          </p:cNvSpPr>
          <p:nvPr>
            <p:ph type="title"/>
          </p:nvPr>
        </p:nvSpPr>
        <p:spPr>
          <a:xfrm>
            <a:off x="609600" y="704087"/>
            <a:ext cx="11074399" cy="1143000"/>
          </a:xfrm>
          <a:prstGeom prst="rect">
            <a:avLst/>
          </a:prstGeom>
          <a:noFill/>
          <a:ln>
            <a:noFill/>
          </a:ln>
        </p:spPr>
        <p:txBody>
          <a:bodyPr lIns="91425" tIns="91425" rIns="91425" bIns="91425" anchor="b" anchorCtr="0"/>
          <a:lstStyle>
            <a:lvl1pPr marL="0" marR="0" lvl="0" indent="0" algn="l" rtl="0">
              <a:spcBef>
                <a:spcPts val="0"/>
              </a:spcBef>
              <a:buClr>
                <a:schemeClr val="dk2"/>
              </a:buClr>
              <a:buFont typeface="Calibri"/>
              <a:buNone/>
              <a:defRPr sz="5000" b="0" i="0" u="none" strike="noStrike" cap="none">
                <a:solidFill>
                  <a:schemeClr val="dk2"/>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70" name="Shape 270"/>
          <p:cNvSpPr txBox="1">
            <a:spLocks noGrp="1"/>
          </p:cNvSpPr>
          <p:nvPr>
            <p:ph type="dt" idx="10"/>
          </p:nvPr>
        </p:nvSpPr>
        <p:spPr>
          <a:xfrm>
            <a:off x="609600" y="6356351"/>
            <a:ext cx="2844800" cy="365125"/>
          </a:xfrm>
          <a:prstGeom prst="rect">
            <a:avLst/>
          </a:prstGeom>
          <a:noFill/>
          <a:ln>
            <a:noFill/>
          </a:ln>
        </p:spPr>
        <p:txBody>
          <a:bodyPr lIns="91425" tIns="91425" rIns="91425" bIns="91425" anchor="b" anchorCtr="0"/>
          <a:lstStyle>
            <a:lvl1pPr marL="0" marR="0" lvl="0" indent="0" algn="l" rtl="0">
              <a:spcBef>
                <a:spcPts val="0"/>
              </a:spcBef>
              <a:buNone/>
              <a:defRPr sz="1200">
                <a:solidFill>
                  <a:srgbClr val="035C75"/>
                </a:solidFill>
                <a:latin typeface="Constantia"/>
                <a:ea typeface="Constantia"/>
                <a:cs typeface="Constantia"/>
                <a:sym typeface="Constantia"/>
              </a:defRPr>
            </a:lvl1pPr>
            <a:lvl2pPr marL="457200" marR="0" lvl="1" indent="0" algn="l" rtl="0">
              <a:spcBef>
                <a:spcPts val="0"/>
              </a:spcBef>
              <a:buNone/>
              <a:defRPr sz="1800" b="0" i="0" u="none" strike="noStrike" cap="none">
                <a:solidFill>
                  <a:schemeClr val="dk1"/>
                </a:solidFill>
                <a:latin typeface="Constantia"/>
                <a:ea typeface="Constantia"/>
                <a:cs typeface="Constantia"/>
                <a:sym typeface="Constantia"/>
              </a:defRPr>
            </a:lvl2pPr>
            <a:lvl3pPr marL="914400" marR="0" lvl="2" indent="0" algn="l" rtl="0">
              <a:spcBef>
                <a:spcPts val="0"/>
              </a:spcBef>
              <a:buNone/>
              <a:defRPr sz="1800" b="0" i="0" u="none" strike="noStrike" cap="none">
                <a:solidFill>
                  <a:schemeClr val="dk1"/>
                </a:solidFill>
                <a:latin typeface="Constantia"/>
                <a:ea typeface="Constantia"/>
                <a:cs typeface="Constantia"/>
                <a:sym typeface="Constantia"/>
              </a:defRPr>
            </a:lvl3pPr>
            <a:lvl4pPr marL="1371600" marR="0" lvl="3" indent="0" algn="l" rtl="0">
              <a:spcBef>
                <a:spcPts val="0"/>
              </a:spcBef>
              <a:buNone/>
              <a:defRPr sz="1800" b="0" i="0" u="none" strike="noStrike" cap="none">
                <a:solidFill>
                  <a:schemeClr val="dk1"/>
                </a:solidFill>
                <a:latin typeface="Constantia"/>
                <a:ea typeface="Constantia"/>
                <a:cs typeface="Constantia"/>
                <a:sym typeface="Constantia"/>
              </a:defRPr>
            </a:lvl4pPr>
            <a:lvl5pPr marL="1828800" marR="0" lvl="4" indent="0" algn="l" rtl="0">
              <a:spcBef>
                <a:spcPts val="0"/>
              </a:spcBef>
              <a:buNone/>
              <a:defRPr sz="1800" b="0" i="0" u="none" strike="noStrike" cap="none">
                <a:solidFill>
                  <a:schemeClr val="dk1"/>
                </a:solidFill>
                <a:latin typeface="Constantia"/>
                <a:ea typeface="Constantia"/>
                <a:cs typeface="Constantia"/>
                <a:sym typeface="Constantia"/>
              </a:defRPr>
            </a:lvl5pPr>
            <a:lvl6pPr marL="2286000" marR="0" lvl="5" indent="0" algn="l" rtl="0">
              <a:spcBef>
                <a:spcPts val="0"/>
              </a:spcBef>
              <a:buNone/>
              <a:defRPr sz="1800" b="0" i="0" u="none" strike="noStrike" cap="none">
                <a:solidFill>
                  <a:schemeClr val="dk1"/>
                </a:solidFill>
                <a:latin typeface="Constantia"/>
                <a:ea typeface="Constantia"/>
                <a:cs typeface="Constantia"/>
                <a:sym typeface="Constantia"/>
              </a:defRPr>
            </a:lvl6pPr>
            <a:lvl7pPr marL="2743200" marR="0" lvl="6" indent="0" algn="l" rtl="0">
              <a:spcBef>
                <a:spcPts val="0"/>
              </a:spcBef>
              <a:buNone/>
              <a:defRPr sz="1800" b="0" i="0" u="none" strike="noStrike" cap="none">
                <a:solidFill>
                  <a:schemeClr val="dk1"/>
                </a:solidFill>
                <a:latin typeface="Constantia"/>
                <a:ea typeface="Constantia"/>
                <a:cs typeface="Constantia"/>
                <a:sym typeface="Constantia"/>
              </a:defRPr>
            </a:lvl7pPr>
            <a:lvl8pPr marL="3200400" marR="0" lvl="7" indent="0" algn="l" rtl="0">
              <a:spcBef>
                <a:spcPts val="0"/>
              </a:spcBef>
              <a:buNone/>
              <a:defRPr sz="1800" b="0" i="0" u="none" strike="noStrike" cap="none">
                <a:solidFill>
                  <a:schemeClr val="dk1"/>
                </a:solidFill>
                <a:latin typeface="Constantia"/>
                <a:ea typeface="Constantia"/>
                <a:cs typeface="Constantia"/>
                <a:sym typeface="Constantia"/>
              </a:defRPr>
            </a:lvl8pPr>
            <a:lvl9pPr marL="3657600" marR="0" lvl="8" indent="0" algn="l" rtl="0">
              <a:spcBef>
                <a:spcPts val="0"/>
              </a:spcBef>
              <a:buNone/>
              <a:defRPr sz="1800" b="0" i="0" u="none" strike="noStrike" cap="none">
                <a:solidFill>
                  <a:schemeClr val="dk1"/>
                </a:solidFill>
                <a:latin typeface="Constantia"/>
                <a:ea typeface="Constantia"/>
                <a:cs typeface="Constantia"/>
                <a:sym typeface="Constantia"/>
              </a:defRPr>
            </a:lvl9pPr>
          </a:lstStyle>
          <a:p>
            <a:endParaRPr/>
          </a:p>
        </p:txBody>
      </p:sp>
      <p:sp>
        <p:nvSpPr>
          <p:cNvPr id="271" name="Shape 271"/>
          <p:cNvSpPr txBox="1">
            <a:spLocks noGrp="1"/>
          </p:cNvSpPr>
          <p:nvPr>
            <p:ph type="ftr" idx="11"/>
          </p:nvPr>
        </p:nvSpPr>
        <p:spPr>
          <a:xfrm>
            <a:off x="3556000" y="6356351"/>
            <a:ext cx="4470399" cy="365125"/>
          </a:xfrm>
          <a:prstGeom prst="rect">
            <a:avLst/>
          </a:prstGeom>
          <a:noFill/>
          <a:ln>
            <a:noFill/>
          </a:ln>
        </p:spPr>
        <p:txBody>
          <a:bodyPr lIns="91425" tIns="91425" rIns="91425" bIns="91425" anchor="b" anchorCtr="0"/>
          <a:lstStyle>
            <a:lvl1pPr marL="0" marR="0" lvl="0" indent="0" algn="l" rtl="0">
              <a:spcBef>
                <a:spcPts val="0"/>
              </a:spcBef>
              <a:buNone/>
              <a:defRPr sz="1200">
                <a:solidFill>
                  <a:srgbClr val="035C75"/>
                </a:solidFill>
                <a:latin typeface="Constantia"/>
                <a:ea typeface="Constantia"/>
                <a:cs typeface="Constantia"/>
                <a:sym typeface="Constantia"/>
              </a:defRPr>
            </a:lvl1pPr>
            <a:lvl2pPr marL="457200" marR="0" lvl="1" indent="0" algn="l" rtl="0">
              <a:spcBef>
                <a:spcPts val="0"/>
              </a:spcBef>
              <a:buNone/>
              <a:defRPr sz="1800" b="0" i="0" u="none" strike="noStrike" cap="none">
                <a:solidFill>
                  <a:schemeClr val="dk1"/>
                </a:solidFill>
                <a:latin typeface="Constantia"/>
                <a:ea typeface="Constantia"/>
                <a:cs typeface="Constantia"/>
                <a:sym typeface="Constantia"/>
              </a:defRPr>
            </a:lvl2pPr>
            <a:lvl3pPr marL="914400" marR="0" lvl="2" indent="0" algn="l" rtl="0">
              <a:spcBef>
                <a:spcPts val="0"/>
              </a:spcBef>
              <a:buNone/>
              <a:defRPr sz="1800" b="0" i="0" u="none" strike="noStrike" cap="none">
                <a:solidFill>
                  <a:schemeClr val="dk1"/>
                </a:solidFill>
                <a:latin typeface="Constantia"/>
                <a:ea typeface="Constantia"/>
                <a:cs typeface="Constantia"/>
                <a:sym typeface="Constantia"/>
              </a:defRPr>
            </a:lvl3pPr>
            <a:lvl4pPr marL="1371600" marR="0" lvl="3" indent="0" algn="l" rtl="0">
              <a:spcBef>
                <a:spcPts val="0"/>
              </a:spcBef>
              <a:buNone/>
              <a:defRPr sz="1800" b="0" i="0" u="none" strike="noStrike" cap="none">
                <a:solidFill>
                  <a:schemeClr val="dk1"/>
                </a:solidFill>
                <a:latin typeface="Constantia"/>
                <a:ea typeface="Constantia"/>
                <a:cs typeface="Constantia"/>
                <a:sym typeface="Constantia"/>
              </a:defRPr>
            </a:lvl4pPr>
            <a:lvl5pPr marL="1828800" marR="0" lvl="4" indent="0" algn="l" rtl="0">
              <a:spcBef>
                <a:spcPts val="0"/>
              </a:spcBef>
              <a:buNone/>
              <a:defRPr sz="1800" b="0" i="0" u="none" strike="noStrike" cap="none">
                <a:solidFill>
                  <a:schemeClr val="dk1"/>
                </a:solidFill>
                <a:latin typeface="Constantia"/>
                <a:ea typeface="Constantia"/>
                <a:cs typeface="Constantia"/>
                <a:sym typeface="Constantia"/>
              </a:defRPr>
            </a:lvl5pPr>
            <a:lvl6pPr marL="2286000" marR="0" lvl="5" indent="0" algn="l" rtl="0">
              <a:spcBef>
                <a:spcPts val="0"/>
              </a:spcBef>
              <a:buNone/>
              <a:defRPr sz="1800" b="0" i="0" u="none" strike="noStrike" cap="none">
                <a:solidFill>
                  <a:schemeClr val="dk1"/>
                </a:solidFill>
                <a:latin typeface="Constantia"/>
                <a:ea typeface="Constantia"/>
                <a:cs typeface="Constantia"/>
                <a:sym typeface="Constantia"/>
              </a:defRPr>
            </a:lvl6pPr>
            <a:lvl7pPr marL="2743200" marR="0" lvl="6" indent="0" algn="l" rtl="0">
              <a:spcBef>
                <a:spcPts val="0"/>
              </a:spcBef>
              <a:buNone/>
              <a:defRPr sz="1800" b="0" i="0" u="none" strike="noStrike" cap="none">
                <a:solidFill>
                  <a:schemeClr val="dk1"/>
                </a:solidFill>
                <a:latin typeface="Constantia"/>
                <a:ea typeface="Constantia"/>
                <a:cs typeface="Constantia"/>
                <a:sym typeface="Constantia"/>
              </a:defRPr>
            </a:lvl7pPr>
            <a:lvl8pPr marL="3200400" marR="0" lvl="7" indent="0" algn="l" rtl="0">
              <a:spcBef>
                <a:spcPts val="0"/>
              </a:spcBef>
              <a:buNone/>
              <a:defRPr sz="1800" b="0" i="0" u="none" strike="noStrike" cap="none">
                <a:solidFill>
                  <a:schemeClr val="dk1"/>
                </a:solidFill>
                <a:latin typeface="Constantia"/>
                <a:ea typeface="Constantia"/>
                <a:cs typeface="Constantia"/>
                <a:sym typeface="Constantia"/>
              </a:defRPr>
            </a:lvl8pPr>
            <a:lvl9pPr marL="3657600" marR="0" lvl="8" indent="0" algn="l" rtl="0">
              <a:spcBef>
                <a:spcPts val="0"/>
              </a:spcBef>
              <a:buNone/>
              <a:defRPr sz="1800" b="0" i="0" u="none" strike="noStrike" cap="none">
                <a:solidFill>
                  <a:schemeClr val="dk1"/>
                </a:solidFill>
                <a:latin typeface="Constantia"/>
                <a:ea typeface="Constantia"/>
                <a:cs typeface="Constantia"/>
                <a:sym typeface="Constantia"/>
              </a:defRPr>
            </a:lvl9pPr>
          </a:lstStyle>
          <a:p>
            <a:endParaRPr/>
          </a:p>
        </p:txBody>
      </p:sp>
      <p:sp>
        <p:nvSpPr>
          <p:cNvPr id="272" name="Shape 272"/>
          <p:cNvSpPr txBox="1">
            <a:spLocks noGrp="1"/>
          </p:cNvSpPr>
          <p:nvPr>
            <p:ph type="sldNum" idx="12"/>
          </p:nvPr>
        </p:nvSpPr>
        <p:spPr>
          <a:xfrm>
            <a:off x="10566400" y="6356351"/>
            <a:ext cx="1016000" cy="365125"/>
          </a:xfrm>
          <a:prstGeom prst="rect">
            <a:avLst/>
          </a:prstGeom>
          <a:noFill/>
          <a:ln>
            <a:noFill/>
          </a:ln>
        </p:spPr>
        <p:txBody>
          <a:bodyPr lIns="0" tIns="0" rIns="0" bIns="0" anchor="b" anchorCtr="0">
            <a:noAutofit/>
          </a:bodyPr>
          <a:lstStyle/>
          <a:p>
            <a:pPr marL="0" marR="0" lvl="0" indent="0" algn="r" rtl="0">
              <a:spcBef>
                <a:spcPts val="0"/>
              </a:spcBef>
              <a:buSzPct val="25000"/>
              <a:buNone/>
            </a:pPr>
            <a:fld id="{00000000-1234-1234-1234-123412341234}" type="slidenum">
              <a:rPr lang="en-US" sz="1200">
                <a:solidFill>
                  <a:srgbClr val="035C75"/>
                </a:solidFill>
                <a:latin typeface="Constantia"/>
                <a:ea typeface="Constantia"/>
                <a:cs typeface="Constantia"/>
                <a:sym typeface="Constantia"/>
              </a:rPr>
              <a:t>‹#›</a:t>
            </a:fld>
            <a:endParaRPr lang="en-US" sz="1200">
              <a:solidFill>
                <a:srgbClr val="035C75"/>
              </a:solidFill>
              <a:latin typeface="Constantia"/>
              <a:ea typeface="Constantia"/>
              <a:cs typeface="Constantia"/>
              <a:sym typeface="Constantia"/>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1097279" y="286603"/>
            <a:ext cx="10058399" cy="1450756"/>
          </a:xfrm>
          <a:prstGeom prst="rect">
            <a:avLst/>
          </a:prstGeom>
          <a:noFill/>
          <a:ln>
            <a:noFill/>
          </a:ln>
        </p:spPr>
        <p:txBody>
          <a:bodyPr lIns="91425" tIns="91425" rIns="91425" bIns="91425" anchor="b" anchorCtr="0"/>
          <a:lstStyle>
            <a:lvl1pPr marL="0" marR="0" lvl="0" indent="0" algn="l" rtl="0">
              <a:lnSpc>
                <a:spcPct val="85000"/>
              </a:lnSpc>
              <a:spcBef>
                <a:spcPts val="0"/>
              </a:spcBef>
              <a:buClr>
                <a:srgbClr val="3F3F3F"/>
              </a:buClr>
              <a:buFont typeface="Calibri"/>
              <a:buNone/>
              <a:defRPr sz="4800" b="0" i="0" u="none" strike="noStrike" cap="none">
                <a:solidFill>
                  <a:srgbClr val="3F3F3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0" name="Shape 40"/>
          <p:cNvSpPr txBox="1">
            <a:spLocks noGrp="1"/>
          </p:cNvSpPr>
          <p:nvPr>
            <p:ph type="body" idx="1"/>
          </p:nvPr>
        </p:nvSpPr>
        <p:spPr>
          <a:xfrm>
            <a:off x="1097278" y="1845733"/>
            <a:ext cx="4937760" cy="4023360"/>
          </a:xfrm>
          <a:prstGeom prst="rect">
            <a:avLst/>
          </a:prstGeom>
          <a:noFill/>
          <a:ln>
            <a:noFill/>
          </a:ln>
        </p:spPr>
        <p:txBody>
          <a:bodyPr lIns="91425" tIns="91425" rIns="91425" bIns="91425" anchor="t" anchorCtr="0"/>
          <a:lstStyle>
            <a:lvl1pPr marL="91440" marR="0" lvl="0" indent="35560" algn="l" rtl="0">
              <a:lnSpc>
                <a:spcPct val="90000"/>
              </a:lnSpc>
              <a:spcBef>
                <a:spcPts val="1200"/>
              </a:spcBef>
              <a:spcAft>
                <a:spcPts val="200"/>
              </a:spcAft>
              <a:buClr>
                <a:schemeClr val="accent1"/>
              </a:buClr>
              <a:buSzPct val="100000"/>
              <a:buFont typeface="Calibri"/>
              <a:buChar char=" "/>
              <a:defRPr sz="2000" b="0" i="0" u="none" strike="noStrike" cap="none">
                <a:solidFill>
                  <a:srgbClr val="3F3F3F"/>
                </a:solidFill>
                <a:latin typeface="Calibri"/>
                <a:ea typeface="Calibri"/>
                <a:cs typeface="Calibri"/>
                <a:sym typeface="Calibri"/>
              </a:defRPr>
            </a:lvl1pPr>
            <a:lvl2pPr marL="384048" marR="0" lvl="1" indent="-79248" algn="l" rtl="0">
              <a:lnSpc>
                <a:spcPct val="90000"/>
              </a:lnSpc>
              <a:spcBef>
                <a:spcPts val="200"/>
              </a:spcBef>
              <a:spcAft>
                <a:spcPts val="400"/>
              </a:spcAft>
              <a:buClr>
                <a:schemeClr val="accent1"/>
              </a:buClr>
              <a:buSzPct val="100000"/>
              <a:buFont typeface="Calibri"/>
              <a:buChar char="◦"/>
              <a:defRPr sz="1800" b="0" i="0" u="none" strike="noStrike" cap="none">
                <a:solidFill>
                  <a:srgbClr val="3F3F3F"/>
                </a:solidFill>
                <a:latin typeface="Calibri"/>
                <a:ea typeface="Calibri"/>
                <a:cs typeface="Calibri"/>
                <a:sym typeface="Calibri"/>
              </a:defRPr>
            </a:lvl2pPr>
            <a:lvl3pPr marL="566928" marR="0" lvl="2" indent="-97027"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3pPr>
            <a:lvl4pPr marL="749808" marR="0" lvl="3" indent="-10210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4pPr>
            <a:lvl5pPr marL="932688" marR="0" lvl="4" indent="-9448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5pPr>
            <a:lvl6pPr marL="1100000" marR="0" lvl="5" indent="-1475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6pPr>
            <a:lvl7pPr marL="1300000" marR="0" lvl="6" indent="-1443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7pPr>
            <a:lvl8pPr marL="1500000" marR="0" lvl="7" indent="-1411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8pPr>
            <a:lvl9pPr marL="1699999" marR="0" lvl="8" indent="-150599"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41" name="Shape 41"/>
          <p:cNvSpPr txBox="1">
            <a:spLocks noGrp="1"/>
          </p:cNvSpPr>
          <p:nvPr>
            <p:ph type="body" idx="2"/>
          </p:nvPr>
        </p:nvSpPr>
        <p:spPr>
          <a:xfrm>
            <a:off x="6217919" y="1845734"/>
            <a:ext cx="4937760" cy="4023360"/>
          </a:xfrm>
          <a:prstGeom prst="rect">
            <a:avLst/>
          </a:prstGeom>
          <a:noFill/>
          <a:ln>
            <a:noFill/>
          </a:ln>
        </p:spPr>
        <p:txBody>
          <a:bodyPr lIns="91425" tIns="91425" rIns="91425" bIns="91425" anchor="t" anchorCtr="0"/>
          <a:lstStyle>
            <a:lvl1pPr marL="91440" marR="0" lvl="0" indent="35560" algn="l" rtl="0">
              <a:lnSpc>
                <a:spcPct val="90000"/>
              </a:lnSpc>
              <a:spcBef>
                <a:spcPts val="1200"/>
              </a:spcBef>
              <a:spcAft>
                <a:spcPts val="200"/>
              </a:spcAft>
              <a:buClr>
                <a:schemeClr val="accent1"/>
              </a:buClr>
              <a:buSzPct val="100000"/>
              <a:buFont typeface="Calibri"/>
              <a:buChar char=" "/>
              <a:defRPr sz="2000" b="0" i="0" u="none" strike="noStrike" cap="none">
                <a:solidFill>
                  <a:srgbClr val="3F3F3F"/>
                </a:solidFill>
                <a:latin typeface="Calibri"/>
                <a:ea typeface="Calibri"/>
                <a:cs typeface="Calibri"/>
                <a:sym typeface="Calibri"/>
              </a:defRPr>
            </a:lvl1pPr>
            <a:lvl2pPr marL="384048" marR="0" lvl="1" indent="-79248" algn="l" rtl="0">
              <a:lnSpc>
                <a:spcPct val="90000"/>
              </a:lnSpc>
              <a:spcBef>
                <a:spcPts val="200"/>
              </a:spcBef>
              <a:spcAft>
                <a:spcPts val="400"/>
              </a:spcAft>
              <a:buClr>
                <a:schemeClr val="accent1"/>
              </a:buClr>
              <a:buSzPct val="100000"/>
              <a:buFont typeface="Calibri"/>
              <a:buChar char="◦"/>
              <a:defRPr sz="1800" b="0" i="0" u="none" strike="noStrike" cap="none">
                <a:solidFill>
                  <a:srgbClr val="3F3F3F"/>
                </a:solidFill>
                <a:latin typeface="Calibri"/>
                <a:ea typeface="Calibri"/>
                <a:cs typeface="Calibri"/>
                <a:sym typeface="Calibri"/>
              </a:defRPr>
            </a:lvl2pPr>
            <a:lvl3pPr marL="566928" marR="0" lvl="2" indent="-97027"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3pPr>
            <a:lvl4pPr marL="749808" marR="0" lvl="3" indent="-10210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4pPr>
            <a:lvl5pPr marL="932688" marR="0" lvl="4" indent="-9448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5pPr>
            <a:lvl6pPr marL="1100000" marR="0" lvl="5" indent="-1475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6pPr>
            <a:lvl7pPr marL="1300000" marR="0" lvl="6" indent="-1443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7pPr>
            <a:lvl8pPr marL="1500000" marR="0" lvl="7" indent="-1411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8pPr>
            <a:lvl9pPr marL="1699999" marR="0" lvl="8" indent="-150599"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42" name="Shape 42"/>
          <p:cNvSpPr txBox="1">
            <a:spLocks noGrp="1"/>
          </p:cNvSpPr>
          <p:nvPr>
            <p:ph type="dt" idx="10"/>
          </p:nvPr>
        </p:nvSpPr>
        <p:spPr>
          <a:xfrm>
            <a:off x="1097279" y="6459785"/>
            <a:ext cx="2472271" cy="3651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ftr" idx="11"/>
          </p:nvPr>
        </p:nvSpPr>
        <p:spPr>
          <a:xfrm>
            <a:off x="3686185" y="6459785"/>
            <a:ext cx="4822803" cy="365125"/>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sldNum" idx="12"/>
          </p:nvPr>
        </p:nvSpPr>
        <p:spPr>
          <a:xfrm>
            <a:off x="9900457" y="6459785"/>
            <a:ext cx="1312024"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50" b="0" i="0" u="none" strike="noStrike" cap="none">
                <a:solidFill>
                  <a:srgbClr val="FFFFFF"/>
                </a:solidFill>
                <a:latin typeface="Calibri"/>
                <a:ea typeface="Calibri"/>
                <a:cs typeface="Calibri"/>
                <a:sym typeface="Calibri"/>
              </a:rPr>
              <a:t>‹#›</a:t>
            </a:fld>
            <a:endParaRPr lang="en-US" sz="105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73"/>
        <p:cNvGrpSpPr/>
        <p:nvPr/>
      </p:nvGrpSpPr>
      <p:grpSpPr>
        <a:xfrm>
          <a:off x="0" y="0"/>
          <a:ext cx="0" cy="0"/>
          <a:chOff x="0" y="0"/>
          <a:chExt cx="0" cy="0"/>
        </a:xfrm>
      </p:grpSpPr>
      <p:sp>
        <p:nvSpPr>
          <p:cNvPr id="274" name="Shape 274"/>
          <p:cNvSpPr txBox="1">
            <a:spLocks noGrp="1"/>
          </p:cNvSpPr>
          <p:nvPr>
            <p:ph type="title"/>
          </p:nvPr>
        </p:nvSpPr>
        <p:spPr>
          <a:xfrm>
            <a:off x="914400" y="514352"/>
            <a:ext cx="3657600" cy="1162049"/>
          </a:xfrm>
          <a:prstGeom prst="rect">
            <a:avLst/>
          </a:prstGeom>
          <a:noFill/>
          <a:ln>
            <a:noFill/>
          </a:ln>
        </p:spPr>
        <p:txBody>
          <a:bodyPr lIns="91425" tIns="91425" rIns="91425" bIns="91425" anchor="b" anchorCtr="0"/>
          <a:lstStyle>
            <a:lvl1pPr marL="0" marR="0" lvl="0" indent="0" algn="l" rtl="0">
              <a:spcBef>
                <a:spcPts val="0"/>
              </a:spcBef>
              <a:buClr>
                <a:schemeClr val="dk2"/>
              </a:buClr>
              <a:buFont typeface="Calibri"/>
              <a:buNone/>
              <a:defRPr sz="2600" b="0" i="0" u="none" strike="noStrike" cap="none">
                <a:solidFill>
                  <a:schemeClr val="dk2"/>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75" name="Shape 275"/>
          <p:cNvSpPr txBox="1">
            <a:spLocks noGrp="1"/>
          </p:cNvSpPr>
          <p:nvPr>
            <p:ph type="body" idx="1"/>
          </p:nvPr>
        </p:nvSpPr>
        <p:spPr>
          <a:xfrm>
            <a:off x="914400" y="1676400"/>
            <a:ext cx="3657600" cy="4572000"/>
          </a:xfrm>
          <a:prstGeom prst="rect">
            <a:avLst/>
          </a:prstGeom>
          <a:noFill/>
          <a:ln>
            <a:noFill/>
          </a:ln>
        </p:spPr>
        <p:txBody>
          <a:bodyPr lIns="91425" tIns="91425" rIns="91425" bIns="91425" anchor="t" anchorCtr="0"/>
          <a:lstStyle>
            <a:lvl1pPr marL="0" marR="0" lvl="0" indent="0" algn="l" rtl="0">
              <a:spcBef>
                <a:spcPts val="280"/>
              </a:spcBef>
              <a:buClr>
                <a:schemeClr val="accent3"/>
              </a:buClr>
              <a:buFont typeface="Noto Sans Symbols"/>
              <a:buNone/>
              <a:defRPr sz="1400" b="0" i="0" u="none" strike="noStrike" cap="none">
                <a:solidFill>
                  <a:schemeClr val="dk1"/>
                </a:solidFill>
                <a:latin typeface="Constantia"/>
                <a:ea typeface="Constantia"/>
                <a:cs typeface="Constantia"/>
                <a:sym typeface="Constantia"/>
              </a:defRPr>
            </a:lvl1pPr>
            <a:lvl2pPr marL="640080" marR="0" lvl="1" indent="-5080" algn="l" rtl="0">
              <a:spcBef>
                <a:spcPts val="240"/>
              </a:spcBef>
              <a:buClr>
                <a:schemeClr val="accent1"/>
              </a:buClr>
              <a:buFont typeface="Noto Sans Symbols"/>
              <a:buNone/>
              <a:defRPr sz="1200" b="0" i="0" u="none" strike="noStrike" cap="none">
                <a:solidFill>
                  <a:schemeClr val="dk1"/>
                </a:solidFill>
                <a:latin typeface="Constantia"/>
                <a:ea typeface="Constantia"/>
                <a:cs typeface="Constantia"/>
                <a:sym typeface="Constantia"/>
              </a:defRPr>
            </a:lvl2pPr>
            <a:lvl3pPr marL="914400" marR="0" lvl="2" indent="0" algn="l" rtl="0">
              <a:spcBef>
                <a:spcPts val="200"/>
              </a:spcBef>
              <a:buClr>
                <a:schemeClr val="accent2"/>
              </a:buClr>
              <a:buFont typeface="Noto Sans Symbols"/>
              <a:buNone/>
              <a:defRPr sz="1000" b="0" i="0" u="none" strike="noStrike" cap="none">
                <a:solidFill>
                  <a:schemeClr val="dk1"/>
                </a:solidFill>
                <a:latin typeface="Constantia"/>
                <a:ea typeface="Constantia"/>
                <a:cs typeface="Constantia"/>
                <a:sym typeface="Constantia"/>
              </a:defRPr>
            </a:lvl3pPr>
            <a:lvl4pPr marL="1188720" marR="0" lvl="3" indent="-7619" algn="l" rtl="0">
              <a:spcBef>
                <a:spcPts val="180"/>
              </a:spcBef>
              <a:buClr>
                <a:schemeClr val="accent3"/>
              </a:buClr>
              <a:buFont typeface="Noto Sans Symbols"/>
              <a:buNone/>
              <a:defRPr sz="900" b="0" i="0" u="none" strike="noStrike" cap="none">
                <a:solidFill>
                  <a:schemeClr val="dk1"/>
                </a:solidFill>
                <a:latin typeface="Constantia"/>
                <a:ea typeface="Constantia"/>
                <a:cs typeface="Constantia"/>
                <a:sym typeface="Constantia"/>
              </a:defRPr>
            </a:lvl4pPr>
            <a:lvl5pPr marL="1463040" marR="0" lvl="4" indent="-2539" algn="l" rtl="0">
              <a:spcBef>
                <a:spcPts val="180"/>
              </a:spcBef>
              <a:buClr>
                <a:schemeClr val="accent4"/>
              </a:buClr>
              <a:buFont typeface="Noto Sans Symbols"/>
              <a:buNone/>
              <a:defRPr sz="900" b="0" i="0" u="none" strike="noStrike" cap="none">
                <a:solidFill>
                  <a:schemeClr val="dk1"/>
                </a:solidFill>
                <a:latin typeface="Constantia"/>
                <a:ea typeface="Constantia"/>
                <a:cs typeface="Constantia"/>
                <a:sym typeface="Constantia"/>
              </a:defRPr>
            </a:lvl5pPr>
            <a:lvl6pPr marL="1737360" marR="0" lvl="5" indent="-121920" algn="l" rtl="0">
              <a:spcBef>
                <a:spcPts val="360"/>
              </a:spcBef>
              <a:buClr>
                <a:schemeClr val="accent5"/>
              </a:buClr>
              <a:buSzPct val="79999"/>
              <a:buFont typeface="Noto Sans Symbols"/>
              <a:buChar char="●"/>
              <a:defRPr sz="1800" b="0" i="0" u="none" strike="noStrike" cap="none">
                <a:solidFill>
                  <a:schemeClr val="dk1"/>
                </a:solidFill>
                <a:latin typeface="Constantia"/>
                <a:ea typeface="Constantia"/>
                <a:cs typeface="Constantia"/>
                <a:sym typeface="Constantia"/>
              </a:defRPr>
            </a:lvl6pPr>
            <a:lvl7pPr marL="1920240" marR="0" lvl="6" indent="-111760" algn="l" rtl="0">
              <a:spcBef>
                <a:spcPts val="320"/>
              </a:spcBef>
              <a:buClr>
                <a:schemeClr val="accent6"/>
              </a:buClr>
              <a:buSzPct val="80000"/>
              <a:buFont typeface="Noto Sans Symbols"/>
              <a:buChar char="●"/>
              <a:defRPr sz="1600" b="0" i="0" u="none" strike="noStrike" cap="none">
                <a:solidFill>
                  <a:schemeClr val="dk1"/>
                </a:solidFill>
                <a:latin typeface="Constantia"/>
                <a:ea typeface="Constantia"/>
                <a:cs typeface="Constantia"/>
                <a:sym typeface="Constantia"/>
              </a:defRPr>
            </a:lvl7pPr>
            <a:lvl8pPr marL="2194560" marR="0" lvl="7" indent="-86360" algn="l" rtl="0">
              <a:spcBef>
                <a:spcPts val="320"/>
              </a:spcBef>
              <a:buClr>
                <a:schemeClr val="dk2"/>
              </a:buClr>
              <a:buSzPct val="100000"/>
              <a:buFont typeface="Constantia"/>
              <a:buChar char="•"/>
              <a:defRPr sz="1600" b="0" i="0" u="none" strike="noStrike" cap="none">
                <a:solidFill>
                  <a:schemeClr val="dk1"/>
                </a:solidFill>
                <a:latin typeface="Constantia"/>
                <a:ea typeface="Constantia"/>
                <a:cs typeface="Constantia"/>
                <a:sym typeface="Constantia"/>
              </a:defRPr>
            </a:lvl8pPr>
            <a:lvl9pPr marL="2468880" marR="0" lvl="8" indent="-93979" algn="l" rtl="0">
              <a:spcBef>
                <a:spcPts val="280"/>
              </a:spcBef>
              <a:buClr>
                <a:schemeClr val="dk2"/>
              </a:buClr>
              <a:buSzPct val="100000"/>
              <a:buFont typeface="Constantia"/>
              <a:buChar char="•"/>
              <a:defRPr sz="1400" b="0" i="0" u="none" strike="noStrike" cap="none">
                <a:solidFill>
                  <a:schemeClr val="dk1"/>
                </a:solidFill>
                <a:latin typeface="Constantia"/>
                <a:ea typeface="Constantia"/>
                <a:cs typeface="Constantia"/>
                <a:sym typeface="Constantia"/>
              </a:defRPr>
            </a:lvl9pPr>
          </a:lstStyle>
          <a:p>
            <a:endParaRPr/>
          </a:p>
        </p:txBody>
      </p:sp>
      <p:sp>
        <p:nvSpPr>
          <p:cNvPr id="276" name="Shape 276"/>
          <p:cNvSpPr txBox="1">
            <a:spLocks noGrp="1"/>
          </p:cNvSpPr>
          <p:nvPr>
            <p:ph type="body" idx="2"/>
          </p:nvPr>
        </p:nvSpPr>
        <p:spPr>
          <a:xfrm>
            <a:off x="4766732" y="1676400"/>
            <a:ext cx="6815666" cy="4572000"/>
          </a:xfrm>
          <a:prstGeom prst="rect">
            <a:avLst/>
          </a:prstGeom>
          <a:noFill/>
          <a:ln>
            <a:noFill/>
          </a:ln>
        </p:spPr>
        <p:txBody>
          <a:bodyPr lIns="91425" tIns="91425" rIns="91425" bIns="91425" anchor="t" anchorCtr="0"/>
          <a:lstStyle>
            <a:lvl1pPr marL="274320" marR="0" lvl="0" indent="-105410" algn="l" rtl="0">
              <a:spcBef>
                <a:spcPts val="560"/>
              </a:spcBef>
              <a:buClr>
                <a:schemeClr val="accent3"/>
              </a:buClr>
              <a:buSzPct val="95000"/>
              <a:buFont typeface="Noto Sans Symbols"/>
              <a:buChar char="●"/>
              <a:defRPr sz="2800" b="0" i="0" u="none" strike="noStrike" cap="none">
                <a:solidFill>
                  <a:schemeClr val="dk1"/>
                </a:solidFill>
                <a:latin typeface="Constantia"/>
                <a:ea typeface="Constantia"/>
                <a:cs typeface="Constantia"/>
                <a:sym typeface="Constantia"/>
              </a:defRPr>
            </a:lvl1pPr>
            <a:lvl2pPr marL="640080" marR="0" lvl="1" indent="-118745" algn="l" rtl="0">
              <a:spcBef>
                <a:spcPts val="520"/>
              </a:spcBef>
              <a:buClr>
                <a:schemeClr val="accent1"/>
              </a:buClr>
              <a:buSzPct val="85000"/>
              <a:buFont typeface="Noto Sans Symbols"/>
              <a:buChar char="●"/>
              <a:defRPr sz="2600" b="0" i="0" u="none" strike="noStrike" cap="none">
                <a:solidFill>
                  <a:schemeClr val="dk1"/>
                </a:solidFill>
                <a:latin typeface="Constantia"/>
                <a:ea typeface="Constantia"/>
                <a:cs typeface="Constantia"/>
                <a:sym typeface="Constantia"/>
              </a:defRPr>
            </a:lvl2pPr>
            <a:lvl3pPr marL="914400" marR="0" lvl="2" indent="-147319" algn="l" rtl="0">
              <a:spcBef>
                <a:spcPts val="480"/>
              </a:spcBef>
              <a:buClr>
                <a:schemeClr val="accent2"/>
              </a:buClr>
              <a:buSzPct val="70000"/>
              <a:buFont typeface="Noto Sans Symbols"/>
              <a:buChar char="●"/>
              <a:defRPr sz="2400" b="0" i="0" u="none" strike="noStrike" cap="none">
                <a:solidFill>
                  <a:schemeClr val="dk1"/>
                </a:solidFill>
                <a:latin typeface="Constantia"/>
                <a:ea typeface="Constantia"/>
                <a:cs typeface="Constantia"/>
                <a:sym typeface="Constantia"/>
              </a:defRPr>
            </a:lvl3pPr>
            <a:lvl4pPr marL="1188720" marR="0" lvl="3" indent="-128269" algn="l" rtl="0">
              <a:spcBef>
                <a:spcPts val="400"/>
              </a:spcBef>
              <a:buClr>
                <a:schemeClr val="accent3"/>
              </a:buClr>
              <a:buSzPct val="64999"/>
              <a:buFont typeface="Noto Sans Symbols"/>
              <a:buChar char="●"/>
              <a:defRPr sz="2000" b="0" i="0" u="none" strike="noStrike" cap="none">
                <a:solidFill>
                  <a:schemeClr val="dk1"/>
                </a:solidFill>
                <a:latin typeface="Constantia"/>
                <a:ea typeface="Constantia"/>
                <a:cs typeface="Constantia"/>
                <a:sym typeface="Constantia"/>
              </a:defRPr>
            </a:lvl4pPr>
            <a:lvl5pPr marL="1463040" marR="0" lvl="4" indent="-144144" algn="l" rtl="0">
              <a:spcBef>
                <a:spcPts val="360"/>
              </a:spcBef>
              <a:buClr>
                <a:schemeClr val="accent4"/>
              </a:buClr>
              <a:buSzPct val="64999"/>
              <a:buFont typeface="Noto Sans Symbols"/>
              <a:buChar char="●"/>
              <a:defRPr sz="1800" b="0" i="0" u="none" strike="noStrike" cap="none">
                <a:solidFill>
                  <a:schemeClr val="dk1"/>
                </a:solidFill>
                <a:latin typeface="Constantia"/>
                <a:ea typeface="Constantia"/>
                <a:cs typeface="Constantia"/>
                <a:sym typeface="Constantia"/>
              </a:defRPr>
            </a:lvl5pPr>
            <a:lvl6pPr marL="1737360" marR="0" lvl="5" indent="-121920" algn="l" rtl="0">
              <a:spcBef>
                <a:spcPts val="360"/>
              </a:spcBef>
              <a:buClr>
                <a:schemeClr val="accent5"/>
              </a:buClr>
              <a:buSzPct val="79999"/>
              <a:buFont typeface="Noto Sans Symbols"/>
              <a:buChar char="●"/>
              <a:defRPr sz="1800" b="0" i="0" u="none" strike="noStrike" cap="none">
                <a:solidFill>
                  <a:schemeClr val="dk1"/>
                </a:solidFill>
                <a:latin typeface="Constantia"/>
                <a:ea typeface="Constantia"/>
                <a:cs typeface="Constantia"/>
                <a:sym typeface="Constantia"/>
              </a:defRPr>
            </a:lvl6pPr>
            <a:lvl7pPr marL="1920240" marR="0" lvl="6" indent="-111760" algn="l" rtl="0">
              <a:spcBef>
                <a:spcPts val="320"/>
              </a:spcBef>
              <a:buClr>
                <a:schemeClr val="accent6"/>
              </a:buClr>
              <a:buSzPct val="80000"/>
              <a:buFont typeface="Noto Sans Symbols"/>
              <a:buChar char="●"/>
              <a:defRPr sz="1600" b="0" i="0" u="none" strike="noStrike" cap="none">
                <a:solidFill>
                  <a:schemeClr val="dk1"/>
                </a:solidFill>
                <a:latin typeface="Constantia"/>
                <a:ea typeface="Constantia"/>
                <a:cs typeface="Constantia"/>
                <a:sym typeface="Constantia"/>
              </a:defRPr>
            </a:lvl7pPr>
            <a:lvl8pPr marL="2194560" marR="0" lvl="7" indent="-86360" algn="l" rtl="0">
              <a:spcBef>
                <a:spcPts val="320"/>
              </a:spcBef>
              <a:buClr>
                <a:schemeClr val="dk2"/>
              </a:buClr>
              <a:buSzPct val="100000"/>
              <a:buFont typeface="Constantia"/>
              <a:buChar char="•"/>
              <a:defRPr sz="1600" b="0" i="0" u="none" strike="noStrike" cap="none">
                <a:solidFill>
                  <a:schemeClr val="dk1"/>
                </a:solidFill>
                <a:latin typeface="Constantia"/>
                <a:ea typeface="Constantia"/>
                <a:cs typeface="Constantia"/>
                <a:sym typeface="Constantia"/>
              </a:defRPr>
            </a:lvl8pPr>
            <a:lvl9pPr marL="2468880" marR="0" lvl="8" indent="-93979" algn="l" rtl="0">
              <a:spcBef>
                <a:spcPts val="280"/>
              </a:spcBef>
              <a:buClr>
                <a:schemeClr val="dk2"/>
              </a:buClr>
              <a:buSzPct val="100000"/>
              <a:buFont typeface="Constantia"/>
              <a:buChar char="•"/>
              <a:defRPr sz="1400" b="0" i="0" u="none" strike="noStrike" cap="none">
                <a:solidFill>
                  <a:schemeClr val="dk1"/>
                </a:solidFill>
                <a:latin typeface="Constantia"/>
                <a:ea typeface="Constantia"/>
                <a:cs typeface="Constantia"/>
                <a:sym typeface="Constantia"/>
              </a:defRPr>
            </a:lvl9pPr>
          </a:lstStyle>
          <a:p>
            <a:endParaRPr/>
          </a:p>
        </p:txBody>
      </p:sp>
      <p:sp>
        <p:nvSpPr>
          <p:cNvPr id="277" name="Shape 277"/>
          <p:cNvSpPr txBox="1">
            <a:spLocks noGrp="1"/>
          </p:cNvSpPr>
          <p:nvPr>
            <p:ph type="dt" idx="10"/>
          </p:nvPr>
        </p:nvSpPr>
        <p:spPr>
          <a:xfrm>
            <a:off x="609600" y="6356351"/>
            <a:ext cx="2844800" cy="365125"/>
          </a:xfrm>
          <a:prstGeom prst="rect">
            <a:avLst/>
          </a:prstGeom>
          <a:noFill/>
          <a:ln>
            <a:noFill/>
          </a:ln>
        </p:spPr>
        <p:txBody>
          <a:bodyPr lIns="91425" tIns="91425" rIns="91425" bIns="91425" anchor="b" anchorCtr="0"/>
          <a:lstStyle>
            <a:lvl1pPr marL="0" marR="0" lvl="0" indent="0" algn="l" rtl="0">
              <a:spcBef>
                <a:spcPts val="0"/>
              </a:spcBef>
              <a:buNone/>
              <a:defRPr sz="1200">
                <a:solidFill>
                  <a:srgbClr val="035C75"/>
                </a:solidFill>
                <a:latin typeface="Constantia"/>
                <a:ea typeface="Constantia"/>
                <a:cs typeface="Constantia"/>
                <a:sym typeface="Constantia"/>
              </a:defRPr>
            </a:lvl1pPr>
            <a:lvl2pPr marL="457200" marR="0" lvl="1" indent="0" algn="l" rtl="0">
              <a:spcBef>
                <a:spcPts val="0"/>
              </a:spcBef>
              <a:buNone/>
              <a:defRPr sz="1800" b="0" i="0" u="none" strike="noStrike" cap="none">
                <a:solidFill>
                  <a:schemeClr val="dk1"/>
                </a:solidFill>
                <a:latin typeface="Constantia"/>
                <a:ea typeface="Constantia"/>
                <a:cs typeface="Constantia"/>
                <a:sym typeface="Constantia"/>
              </a:defRPr>
            </a:lvl2pPr>
            <a:lvl3pPr marL="914400" marR="0" lvl="2" indent="0" algn="l" rtl="0">
              <a:spcBef>
                <a:spcPts val="0"/>
              </a:spcBef>
              <a:buNone/>
              <a:defRPr sz="1800" b="0" i="0" u="none" strike="noStrike" cap="none">
                <a:solidFill>
                  <a:schemeClr val="dk1"/>
                </a:solidFill>
                <a:latin typeface="Constantia"/>
                <a:ea typeface="Constantia"/>
                <a:cs typeface="Constantia"/>
                <a:sym typeface="Constantia"/>
              </a:defRPr>
            </a:lvl3pPr>
            <a:lvl4pPr marL="1371600" marR="0" lvl="3" indent="0" algn="l" rtl="0">
              <a:spcBef>
                <a:spcPts val="0"/>
              </a:spcBef>
              <a:buNone/>
              <a:defRPr sz="1800" b="0" i="0" u="none" strike="noStrike" cap="none">
                <a:solidFill>
                  <a:schemeClr val="dk1"/>
                </a:solidFill>
                <a:latin typeface="Constantia"/>
                <a:ea typeface="Constantia"/>
                <a:cs typeface="Constantia"/>
                <a:sym typeface="Constantia"/>
              </a:defRPr>
            </a:lvl4pPr>
            <a:lvl5pPr marL="1828800" marR="0" lvl="4" indent="0" algn="l" rtl="0">
              <a:spcBef>
                <a:spcPts val="0"/>
              </a:spcBef>
              <a:buNone/>
              <a:defRPr sz="1800" b="0" i="0" u="none" strike="noStrike" cap="none">
                <a:solidFill>
                  <a:schemeClr val="dk1"/>
                </a:solidFill>
                <a:latin typeface="Constantia"/>
                <a:ea typeface="Constantia"/>
                <a:cs typeface="Constantia"/>
                <a:sym typeface="Constantia"/>
              </a:defRPr>
            </a:lvl5pPr>
            <a:lvl6pPr marL="2286000" marR="0" lvl="5" indent="0" algn="l" rtl="0">
              <a:spcBef>
                <a:spcPts val="0"/>
              </a:spcBef>
              <a:buNone/>
              <a:defRPr sz="1800" b="0" i="0" u="none" strike="noStrike" cap="none">
                <a:solidFill>
                  <a:schemeClr val="dk1"/>
                </a:solidFill>
                <a:latin typeface="Constantia"/>
                <a:ea typeface="Constantia"/>
                <a:cs typeface="Constantia"/>
                <a:sym typeface="Constantia"/>
              </a:defRPr>
            </a:lvl6pPr>
            <a:lvl7pPr marL="2743200" marR="0" lvl="6" indent="0" algn="l" rtl="0">
              <a:spcBef>
                <a:spcPts val="0"/>
              </a:spcBef>
              <a:buNone/>
              <a:defRPr sz="1800" b="0" i="0" u="none" strike="noStrike" cap="none">
                <a:solidFill>
                  <a:schemeClr val="dk1"/>
                </a:solidFill>
                <a:latin typeface="Constantia"/>
                <a:ea typeface="Constantia"/>
                <a:cs typeface="Constantia"/>
                <a:sym typeface="Constantia"/>
              </a:defRPr>
            </a:lvl7pPr>
            <a:lvl8pPr marL="3200400" marR="0" lvl="7" indent="0" algn="l" rtl="0">
              <a:spcBef>
                <a:spcPts val="0"/>
              </a:spcBef>
              <a:buNone/>
              <a:defRPr sz="1800" b="0" i="0" u="none" strike="noStrike" cap="none">
                <a:solidFill>
                  <a:schemeClr val="dk1"/>
                </a:solidFill>
                <a:latin typeface="Constantia"/>
                <a:ea typeface="Constantia"/>
                <a:cs typeface="Constantia"/>
                <a:sym typeface="Constantia"/>
              </a:defRPr>
            </a:lvl8pPr>
            <a:lvl9pPr marL="3657600" marR="0" lvl="8" indent="0" algn="l" rtl="0">
              <a:spcBef>
                <a:spcPts val="0"/>
              </a:spcBef>
              <a:buNone/>
              <a:defRPr sz="1800" b="0" i="0" u="none" strike="noStrike" cap="none">
                <a:solidFill>
                  <a:schemeClr val="dk1"/>
                </a:solidFill>
                <a:latin typeface="Constantia"/>
                <a:ea typeface="Constantia"/>
                <a:cs typeface="Constantia"/>
                <a:sym typeface="Constantia"/>
              </a:defRPr>
            </a:lvl9pPr>
          </a:lstStyle>
          <a:p>
            <a:endParaRPr/>
          </a:p>
        </p:txBody>
      </p:sp>
      <p:sp>
        <p:nvSpPr>
          <p:cNvPr id="278" name="Shape 278"/>
          <p:cNvSpPr txBox="1">
            <a:spLocks noGrp="1"/>
          </p:cNvSpPr>
          <p:nvPr>
            <p:ph type="ftr" idx="11"/>
          </p:nvPr>
        </p:nvSpPr>
        <p:spPr>
          <a:xfrm>
            <a:off x="3556000" y="6356351"/>
            <a:ext cx="4470399" cy="365125"/>
          </a:xfrm>
          <a:prstGeom prst="rect">
            <a:avLst/>
          </a:prstGeom>
          <a:noFill/>
          <a:ln>
            <a:noFill/>
          </a:ln>
        </p:spPr>
        <p:txBody>
          <a:bodyPr lIns="91425" tIns="91425" rIns="91425" bIns="91425" anchor="b" anchorCtr="0"/>
          <a:lstStyle>
            <a:lvl1pPr marL="0" marR="0" lvl="0" indent="0" algn="l" rtl="0">
              <a:spcBef>
                <a:spcPts val="0"/>
              </a:spcBef>
              <a:buNone/>
              <a:defRPr sz="1200">
                <a:solidFill>
                  <a:srgbClr val="035C75"/>
                </a:solidFill>
                <a:latin typeface="Constantia"/>
                <a:ea typeface="Constantia"/>
                <a:cs typeface="Constantia"/>
                <a:sym typeface="Constantia"/>
              </a:defRPr>
            </a:lvl1pPr>
            <a:lvl2pPr marL="457200" marR="0" lvl="1" indent="0" algn="l" rtl="0">
              <a:spcBef>
                <a:spcPts val="0"/>
              </a:spcBef>
              <a:buNone/>
              <a:defRPr sz="1800" b="0" i="0" u="none" strike="noStrike" cap="none">
                <a:solidFill>
                  <a:schemeClr val="dk1"/>
                </a:solidFill>
                <a:latin typeface="Constantia"/>
                <a:ea typeface="Constantia"/>
                <a:cs typeface="Constantia"/>
                <a:sym typeface="Constantia"/>
              </a:defRPr>
            </a:lvl2pPr>
            <a:lvl3pPr marL="914400" marR="0" lvl="2" indent="0" algn="l" rtl="0">
              <a:spcBef>
                <a:spcPts val="0"/>
              </a:spcBef>
              <a:buNone/>
              <a:defRPr sz="1800" b="0" i="0" u="none" strike="noStrike" cap="none">
                <a:solidFill>
                  <a:schemeClr val="dk1"/>
                </a:solidFill>
                <a:latin typeface="Constantia"/>
                <a:ea typeface="Constantia"/>
                <a:cs typeface="Constantia"/>
                <a:sym typeface="Constantia"/>
              </a:defRPr>
            </a:lvl3pPr>
            <a:lvl4pPr marL="1371600" marR="0" lvl="3" indent="0" algn="l" rtl="0">
              <a:spcBef>
                <a:spcPts val="0"/>
              </a:spcBef>
              <a:buNone/>
              <a:defRPr sz="1800" b="0" i="0" u="none" strike="noStrike" cap="none">
                <a:solidFill>
                  <a:schemeClr val="dk1"/>
                </a:solidFill>
                <a:latin typeface="Constantia"/>
                <a:ea typeface="Constantia"/>
                <a:cs typeface="Constantia"/>
                <a:sym typeface="Constantia"/>
              </a:defRPr>
            </a:lvl4pPr>
            <a:lvl5pPr marL="1828800" marR="0" lvl="4" indent="0" algn="l" rtl="0">
              <a:spcBef>
                <a:spcPts val="0"/>
              </a:spcBef>
              <a:buNone/>
              <a:defRPr sz="1800" b="0" i="0" u="none" strike="noStrike" cap="none">
                <a:solidFill>
                  <a:schemeClr val="dk1"/>
                </a:solidFill>
                <a:latin typeface="Constantia"/>
                <a:ea typeface="Constantia"/>
                <a:cs typeface="Constantia"/>
                <a:sym typeface="Constantia"/>
              </a:defRPr>
            </a:lvl5pPr>
            <a:lvl6pPr marL="2286000" marR="0" lvl="5" indent="0" algn="l" rtl="0">
              <a:spcBef>
                <a:spcPts val="0"/>
              </a:spcBef>
              <a:buNone/>
              <a:defRPr sz="1800" b="0" i="0" u="none" strike="noStrike" cap="none">
                <a:solidFill>
                  <a:schemeClr val="dk1"/>
                </a:solidFill>
                <a:latin typeface="Constantia"/>
                <a:ea typeface="Constantia"/>
                <a:cs typeface="Constantia"/>
                <a:sym typeface="Constantia"/>
              </a:defRPr>
            </a:lvl6pPr>
            <a:lvl7pPr marL="2743200" marR="0" lvl="6" indent="0" algn="l" rtl="0">
              <a:spcBef>
                <a:spcPts val="0"/>
              </a:spcBef>
              <a:buNone/>
              <a:defRPr sz="1800" b="0" i="0" u="none" strike="noStrike" cap="none">
                <a:solidFill>
                  <a:schemeClr val="dk1"/>
                </a:solidFill>
                <a:latin typeface="Constantia"/>
                <a:ea typeface="Constantia"/>
                <a:cs typeface="Constantia"/>
                <a:sym typeface="Constantia"/>
              </a:defRPr>
            </a:lvl7pPr>
            <a:lvl8pPr marL="3200400" marR="0" lvl="7" indent="0" algn="l" rtl="0">
              <a:spcBef>
                <a:spcPts val="0"/>
              </a:spcBef>
              <a:buNone/>
              <a:defRPr sz="1800" b="0" i="0" u="none" strike="noStrike" cap="none">
                <a:solidFill>
                  <a:schemeClr val="dk1"/>
                </a:solidFill>
                <a:latin typeface="Constantia"/>
                <a:ea typeface="Constantia"/>
                <a:cs typeface="Constantia"/>
                <a:sym typeface="Constantia"/>
              </a:defRPr>
            </a:lvl8pPr>
            <a:lvl9pPr marL="3657600" marR="0" lvl="8" indent="0" algn="l" rtl="0">
              <a:spcBef>
                <a:spcPts val="0"/>
              </a:spcBef>
              <a:buNone/>
              <a:defRPr sz="1800" b="0" i="0" u="none" strike="noStrike" cap="none">
                <a:solidFill>
                  <a:schemeClr val="dk1"/>
                </a:solidFill>
                <a:latin typeface="Constantia"/>
                <a:ea typeface="Constantia"/>
                <a:cs typeface="Constantia"/>
                <a:sym typeface="Constantia"/>
              </a:defRPr>
            </a:lvl9pPr>
          </a:lstStyle>
          <a:p>
            <a:endParaRPr/>
          </a:p>
        </p:txBody>
      </p:sp>
      <p:sp>
        <p:nvSpPr>
          <p:cNvPr id="279" name="Shape 279"/>
          <p:cNvSpPr txBox="1">
            <a:spLocks noGrp="1"/>
          </p:cNvSpPr>
          <p:nvPr>
            <p:ph type="sldNum" idx="12"/>
          </p:nvPr>
        </p:nvSpPr>
        <p:spPr>
          <a:xfrm>
            <a:off x="10566400" y="6356351"/>
            <a:ext cx="1016000" cy="365125"/>
          </a:xfrm>
          <a:prstGeom prst="rect">
            <a:avLst/>
          </a:prstGeom>
          <a:noFill/>
          <a:ln>
            <a:noFill/>
          </a:ln>
        </p:spPr>
        <p:txBody>
          <a:bodyPr lIns="0" tIns="0" rIns="0" bIns="0" anchor="b" anchorCtr="0">
            <a:noAutofit/>
          </a:bodyPr>
          <a:lstStyle/>
          <a:p>
            <a:pPr marL="0" marR="0" lvl="0" indent="0" algn="r" rtl="0">
              <a:spcBef>
                <a:spcPts val="0"/>
              </a:spcBef>
              <a:buSzPct val="25000"/>
              <a:buNone/>
            </a:pPr>
            <a:fld id="{00000000-1234-1234-1234-123412341234}" type="slidenum">
              <a:rPr lang="en-US" sz="1200">
                <a:solidFill>
                  <a:srgbClr val="035C75"/>
                </a:solidFill>
                <a:latin typeface="Constantia"/>
                <a:ea typeface="Constantia"/>
                <a:cs typeface="Constantia"/>
                <a:sym typeface="Constantia"/>
              </a:rPr>
              <a:t>‹#›</a:t>
            </a:fld>
            <a:endParaRPr lang="en-US" sz="1200">
              <a:solidFill>
                <a:srgbClr val="035C75"/>
              </a:solidFill>
              <a:latin typeface="Constantia"/>
              <a:ea typeface="Constantia"/>
              <a:cs typeface="Constantia"/>
              <a:sym typeface="Constantia"/>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80"/>
        <p:cNvGrpSpPr/>
        <p:nvPr/>
      </p:nvGrpSpPr>
      <p:grpSpPr>
        <a:xfrm>
          <a:off x="0" y="0"/>
          <a:ext cx="0" cy="0"/>
          <a:chOff x="0" y="0"/>
          <a:chExt cx="0" cy="0"/>
        </a:xfrm>
      </p:grpSpPr>
      <p:sp>
        <p:nvSpPr>
          <p:cNvPr id="281" name="Shape 281"/>
          <p:cNvSpPr/>
          <p:nvPr/>
        </p:nvSpPr>
        <p:spPr>
          <a:xfrm rot="-10380000" flipH="1">
            <a:off x="4221004" y="1108076"/>
            <a:ext cx="7010400" cy="4114799"/>
          </a:xfrm>
          <a:prstGeom prst="snipRoundRect">
            <a:avLst>
              <a:gd name="adj1" fmla="val 0"/>
              <a:gd name="adj2" fmla="val 3646"/>
            </a:avLst>
          </a:prstGeom>
          <a:solidFill>
            <a:srgbClr val="FFFFFF"/>
          </a:solidFill>
          <a:ln w="9525" cap="rnd" cmpd="sng">
            <a:solidFill>
              <a:srgbClr val="C0C0C0"/>
            </a:solidFill>
            <a:prstDash val="solid"/>
            <a:round/>
            <a:headEnd type="none" w="med" len="med"/>
            <a:tailEnd type="none" w="med" len="med"/>
          </a:ln>
          <a:effectLst>
            <a:outerShdw blurRad="63500" dist="38500" dir="7500000" sx="98500" sy="100080" kx="100000" ky="100000" algn="tl" rotWithShape="0">
              <a:srgbClr val="000000">
                <a:alpha val="24705"/>
              </a:srgbClr>
            </a:outerShdw>
          </a:effectLst>
        </p:spPr>
        <p:txBody>
          <a:bodyPr lIns="91425" tIns="45700" rIns="91425" bIns="45700" anchor="ctr" anchorCtr="0">
            <a:noAutofit/>
          </a:bodyPr>
          <a:lstStyle/>
          <a:p>
            <a:pPr marL="0" marR="0" lvl="0" indent="0" algn="ctr" rtl="0">
              <a:spcBef>
                <a:spcPts val="0"/>
              </a:spcBef>
              <a:buNone/>
            </a:pPr>
            <a:endParaRPr sz="1800">
              <a:solidFill>
                <a:srgbClr val="FFFFFF"/>
              </a:solidFill>
              <a:latin typeface="Constantia"/>
              <a:ea typeface="Constantia"/>
              <a:cs typeface="Constantia"/>
              <a:sym typeface="Constantia"/>
            </a:endParaRPr>
          </a:p>
        </p:txBody>
      </p:sp>
      <p:sp>
        <p:nvSpPr>
          <p:cNvPr id="282" name="Shape 282"/>
          <p:cNvSpPr/>
          <p:nvPr/>
        </p:nvSpPr>
        <p:spPr>
          <a:xfrm rot="-10380000" flipH="1">
            <a:off x="10672178" y="5359769"/>
            <a:ext cx="207263" cy="155447"/>
          </a:xfrm>
          <a:prstGeom prst="rtTriangle">
            <a:avLst/>
          </a:prstGeom>
          <a:solidFill>
            <a:srgbClr val="FFFFFF"/>
          </a:solidFill>
          <a:ln w="12700" cap="flat" cmpd="sng">
            <a:solidFill>
              <a:srgbClr val="FFFFFF"/>
            </a:solidFill>
            <a:prstDash val="solid"/>
            <a:bevel/>
            <a:headEnd type="none" w="med" len="med"/>
            <a:tailEnd type="none" w="med" len="med"/>
          </a:ln>
          <a:effectLst>
            <a:outerShdw blurRad="19685" dist="6350" dir="12900000" algn="tl" rotWithShape="0">
              <a:srgbClr val="000000">
                <a:alpha val="46666"/>
              </a:srgbClr>
            </a:outerShdw>
          </a:effectLst>
        </p:spPr>
        <p:txBody>
          <a:bodyPr lIns="91425" tIns="45700" rIns="91425" bIns="45700" anchor="ctr" anchorCtr="0">
            <a:noAutofit/>
          </a:bodyPr>
          <a:lstStyle/>
          <a:p>
            <a:pPr marL="0" marR="0" lvl="0" indent="0" algn="ctr" rtl="0">
              <a:spcBef>
                <a:spcPts val="0"/>
              </a:spcBef>
              <a:buNone/>
            </a:pPr>
            <a:endParaRPr sz="1800">
              <a:solidFill>
                <a:srgbClr val="FFFFFF"/>
              </a:solidFill>
              <a:latin typeface="Constantia"/>
              <a:ea typeface="Constantia"/>
              <a:cs typeface="Constantia"/>
              <a:sym typeface="Constantia"/>
            </a:endParaRPr>
          </a:p>
        </p:txBody>
      </p:sp>
      <p:sp>
        <p:nvSpPr>
          <p:cNvPr id="283" name="Shape 283"/>
          <p:cNvSpPr txBox="1">
            <a:spLocks noGrp="1"/>
          </p:cNvSpPr>
          <p:nvPr>
            <p:ph type="title"/>
          </p:nvPr>
        </p:nvSpPr>
        <p:spPr>
          <a:xfrm>
            <a:off x="812800" y="1176996"/>
            <a:ext cx="2950464" cy="1582620"/>
          </a:xfrm>
          <a:prstGeom prst="rect">
            <a:avLst/>
          </a:prstGeom>
          <a:noFill/>
          <a:ln>
            <a:noFill/>
          </a:ln>
        </p:spPr>
        <p:txBody>
          <a:bodyPr lIns="91425" tIns="91425" rIns="91425" bIns="91425" anchor="b" anchorCtr="0"/>
          <a:lstStyle>
            <a:lvl1pPr marL="0" marR="0" lvl="0" indent="0" algn="l" rtl="0">
              <a:spcBef>
                <a:spcPts val="0"/>
              </a:spcBef>
              <a:buClr>
                <a:schemeClr val="dk2"/>
              </a:buClr>
              <a:buFont typeface="Calibri"/>
              <a:buNone/>
              <a:defRPr sz="2000" b="1" i="0" u="none" strike="noStrike" cap="none">
                <a:solidFill>
                  <a:schemeClr val="dk2"/>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84" name="Shape 284"/>
          <p:cNvSpPr txBox="1">
            <a:spLocks noGrp="1"/>
          </p:cNvSpPr>
          <p:nvPr>
            <p:ph type="body" idx="1"/>
          </p:nvPr>
        </p:nvSpPr>
        <p:spPr>
          <a:xfrm>
            <a:off x="812800" y="2828784"/>
            <a:ext cx="2946399" cy="2179320"/>
          </a:xfrm>
          <a:prstGeom prst="rect">
            <a:avLst/>
          </a:prstGeom>
          <a:noFill/>
          <a:ln>
            <a:noFill/>
          </a:ln>
        </p:spPr>
        <p:txBody>
          <a:bodyPr lIns="91425" tIns="91425" rIns="91425" bIns="91425" anchor="t" anchorCtr="0"/>
          <a:lstStyle>
            <a:lvl1pPr marL="0" marR="0" lvl="0" indent="0" algn="l" rtl="0">
              <a:spcBef>
                <a:spcPts val="250"/>
              </a:spcBef>
              <a:buClr>
                <a:schemeClr val="accent3"/>
              </a:buClr>
              <a:buFont typeface="Noto Sans Symbols"/>
              <a:buNone/>
              <a:defRPr sz="1300" b="0" i="0" u="none" strike="noStrike" cap="none">
                <a:solidFill>
                  <a:schemeClr val="dk1"/>
                </a:solidFill>
                <a:latin typeface="Constantia"/>
                <a:ea typeface="Constantia"/>
                <a:cs typeface="Constantia"/>
                <a:sym typeface="Constantia"/>
              </a:defRPr>
            </a:lvl1pPr>
            <a:lvl2pPr marL="640080" marR="0" lvl="1" indent="-194310" algn="l" rtl="0">
              <a:spcBef>
                <a:spcPts val="240"/>
              </a:spcBef>
              <a:buClr>
                <a:schemeClr val="accent1"/>
              </a:buClr>
              <a:buSzPct val="85000"/>
              <a:buFont typeface="Noto Sans Symbols"/>
              <a:buChar char="●"/>
              <a:defRPr sz="1200" b="0" i="0" u="none" strike="noStrike" cap="none">
                <a:solidFill>
                  <a:schemeClr val="dk1"/>
                </a:solidFill>
                <a:latin typeface="Constantia"/>
                <a:ea typeface="Constantia"/>
                <a:cs typeface="Constantia"/>
                <a:sym typeface="Constantia"/>
              </a:defRPr>
            </a:lvl2pPr>
            <a:lvl3pPr marL="914400" marR="0" lvl="2" indent="-209550" algn="l" rtl="0">
              <a:spcBef>
                <a:spcPts val="200"/>
              </a:spcBef>
              <a:buClr>
                <a:schemeClr val="accent2"/>
              </a:buClr>
              <a:buSzPct val="70000"/>
              <a:buFont typeface="Noto Sans Symbols"/>
              <a:buChar char="●"/>
              <a:defRPr sz="1000" b="0" i="0" u="none" strike="noStrike" cap="none">
                <a:solidFill>
                  <a:schemeClr val="dk1"/>
                </a:solidFill>
                <a:latin typeface="Constantia"/>
                <a:ea typeface="Constantia"/>
                <a:cs typeface="Constantia"/>
                <a:sym typeface="Constantia"/>
              </a:defRPr>
            </a:lvl3pPr>
            <a:lvl4pPr marL="1188720" marR="0" lvl="3" indent="-173672" algn="l" rtl="0">
              <a:spcBef>
                <a:spcPts val="180"/>
              </a:spcBef>
              <a:buClr>
                <a:schemeClr val="accent3"/>
              </a:buClr>
              <a:buSzPct val="64999"/>
              <a:buFont typeface="Noto Sans Symbols"/>
              <a:buChar char="●"/>
              <a:defRPr sz="900" b="0" i="0" u="none" strike="noStrike" cap="none">
                <a:solidFill>
                  <a:schemeClr val="dk1"/>
                </a:solidFill>
                <a:latin typeface="Constantia"/>
                <a:ea typeface="Constantia"/>
                <a:cs typeface="Constantia"/>
                <a:sym typeface="Constantia"/>
              </a:defRPr>
            </a:lvl4pPr>
            <a:lvl5pPr marL="1463040" marR="0" lvl="4" indent="-181292" algn="l" rtl="0">
              <a:spcBef>
                <a:spcPts val="180"/>
              </a:spcBef>
              <a:buClr>
                <a:schemeClr val="accent4"/>
              </a:buClr>
              <a:buSzPct val="64999"/>
              <a:buFont typeface="Noto Sans Symbols"/>
              <a:buChar char="●"/>
              <a:defRPr sz="900" b="0" i="0" u="none" strike="noStrike" cap="none">
                <a:solidFill>
                  <a:schemeClr val="dk1"/>
                </a:solidFill>
                <a:latin typeface="Constantia"/>
                <a:ea typeface="Constantia"/>
                <a:cs typeface="Constantia"/>
                <a:sym typeface="Constantia"/>
              </a:defRPr>
            </a:lvl5pPr>
            <a:lvl6pPr marL="1737360" marR="0" lvl="5" indent="-121920" algn="l" rtl="0">
              <a:spcBef>
                <a:spcPts val="360"/>
              </a:spcBef>
              <a:buClr>
                <a:schemeClr val="accent5"/>
              </a:buClr>
              <a:buSzPct val="79999"/>
              <a:buFont typeface="Noto Sans Symbols"/>
              <a:buChar char="●"/>
              <a:defRPr sz="1800" b="0" i="0" u="none" strike="noStrike" cap="none">
                <a:solidFill>
                  <a:schemeClr val="dk1"/>
                </a:solidFill>
                <a:latin typeface="Constantia"/>
                <a:ea typeface="Constantia"/>
                <a:cs typeface="Constantia"/>
                <a:sym typeface="Constantia"/>
              </a:defRPr>
            </a:lvl6pPr>
            <a:lvl7pPr marL="1920240" marR="0" lvl="6" indent="-111760" algn="l" rtl="0">
              <a:spcBef>
                <a:spcPts val="320"/>
              </a:spcBef>
              <a:buClr>
                <a:schemeClr val="accent6"/>
              </a:buClr>
              <a:buSzPct val="80000"/>
              <a:buFont typeface="Noto Sans Symbols"/>
              <a:buChar char="●"/>
              <a:defRPr sz="1600" b="0" i="0" u="none" strike="noStrike" cap="none">
                <a:solidFill>
                  <a:schemeClr val="dk1"/>
                </a:solidFill>
                <a:latin typeface="Constantia"/>
                <a:ea typeface="Constantia"/>
                <a:cs typeface="Constantia"/>
                <a:sym typeface="Constantia"/>
              </a:defRPr>
            </a:lvl7pPr>
            <a:lvl8pPr marL="2194560" marR="0" lvl="7" indent="-86360" algn="l" rtl="0">
              <a:spcBef>
                <a:spcPts val="320"/>
              </a:spcBef>
              <a:buClr>
                <a:schemeClr val="dk2"/>
              </a:buClr>
              <a:buSzPct val="100000"/>
              <a:buFont typeface="Constantia"/>
              <a:buChar char="•"/>
              <a:defRPr sz="1600" b="0" i="0" u="none" strike="noStrike" cap="none">
                <a:solidFill>
                  <a:schemeClr val="dk1"/>
                </a:solidFill>
                <a:latin typeface="Constantia"/>
                <a:ea typeface="Constantia"/>
                <a:cs typeface="Constantia"/>
                <a:sym typeface="Constantia"/>
              </a:defRPr>
            </a:lvl8pPr>
            <a:lvl9pPr marL="2468880" marR="0" lvl="8" indent="-93979" algn="l" rtl="0">
              <a:spcBef>
                <a:spcPts val="280"/>
              </a:spcBef>
              <a:buClr>
                <a:schemeClr val="dk2"/>
              </a:buClr>
              <a:buSzPct val="100000"/>
              <a:buFont typeface="Constantia"/>
              <a:buChar char="•"/>
              <a:defRPr sz="1400" b="0" i="0" u="none" strike="noStrike" cap="none">
                <a:solidFill>
                  <a:schemeClr val="dk1"/>
                </a:solidFill>
                <a:latin typeface="Constantia"/>
                <a:ea typeface="Constantia"/>
                <a:cs typeface="Constantia"/>
                <a:sym typeface="Constantia"/>
              </a:defRPr>
            </a:lvl9pPr>
          </a:lstStyle>
          <a:p>
            <a:endParaRPr/>
          </a:p>
        </p:txBody>
      </p:sp>
      <p:sp>
        <p:nvSpPr>
          <p:cNvPr id="285" name="Shape 285"/>
          <p:cNvSpPr txBox="1">
            <a:spLocks noGrp="1"/>
          </p:cNvSpPr>
          <p:nvPr>
            <p:ph type="dt" idx="10"/>
          </p:nvPr>
        </p:nvSpPr>
        <p:spPr>
          <a:xfrm>
            <a:off x="609600" y="6356351"/>
            <a:ext cx="2844800" cy="365125"/>
          </a:xfrm>
          <a:prstGeom prst="rect">
            <a:avLst/>
          </a:prstGeom>
          <a:noFill/>
          <a:ln>
            <a:noFill/>
          </a:ln>
        </p:spPr>
        <p:txBody>
          <a:bodyPr lIns="91425" tIns="91425" rIns="91425" bIns="91425" anchor="b" anchorCtr="0"/>
          <a:lstStyle>
            <a:lvl1pPr marL="0" marR="0" lvl="0" indent="0" algn="l" rtl="0">
              <a:spcBef>
                <a:spcPts val="0"/>
              </a:spcBef>
              <a:buNone/>
              <a:defRPr sz="1200">
                <a:solidFill>
                  <a:srgbClr val="035C75"/>
                </a:solidFill>
                <a:latin typeface="Constantia"/>
                <a:ea typeface="Constantia"/>
                <a:cs typeface="Constantia"/>
                <a:sym typeface="Constantia"/>
              </a:defRPr>
            </a:lvl1pPr>
            <a:lvl2pPr marL="457200" marR="0" lvl="1" indent="0" algn="l" rtl="0">
              <a:spcBef>
                <a:spcPts val="0"/>
              </a:spcBef>
              <a:buNone/>
              <a:defRPr sz="1800" b="0" i="0" u="none" strike="noStrike" cap="none">
                <a:solidFill>
                  <a:schemeClr val="dk1"/>
                </a:solidFill>
                <a:latin typeface="Constantia"/>
                <a:ea typeface="Constantia"/>
                <a:cs typeface="Constantia"/>
                <a:sym typeface="Constantia"/>
              </a:defRPr>
            </a:lvl2pPr>
            <a:lvl3pPr marL="914400" marR="0" lvl="2" indent="0" algn="l" rtl="0">
              <a:spcBef>
                <a:spcPts val="0"/>
              </a:spcBef>
              <a:buNone/>
              <a:defRPr sz="1800" b="0" i="0" u="none" strike="noStrike" cap="none">
                <a:solidFill>
                  <a:schemeClr val="dk1"/>
                </a:solidFill>
                <a:latin typeface="Constantia"/>
                <a:ea typeface="Constantia"/>
                <a:cs typeface="Constantia"/>
                <a:sym typeface="Constantia"/>
              </a:defRPr>
            </a:lvl3pPr>
            <a:lvl4pPr marL="1371600" marR="0" lvl="3" indent="0" algn="l" rtl="0">
              <a:spcBef>
                <a:spcPts val="0"/>
              </a:spcBef>
              <a:buNone/>
              <a:defRPr sz="1800" b="0" i="0" u="none" strike="noStrike" cap="none">
                <a:solidFill>
                  <a:schemeClr val="dk1"/>
                </a:solidFill>
                <a:latin typeface="Constantia"/>
                <a:ea typeface="Constantia"/>
                <a:cs typeface="Constantia"/>
                <a:sym typeface="Constantia"/>
              </a:defRPr>
            </a:lvl4pPr>
            <a:lvl5pPr marL="1828800" marR="0" lvl="4" indent="0" algn="l" rtl="0">
              <a:spcBef>
                <a:spcPts val="0"/>
              </a:spcBef>
              <a:buNone/>
              <a:defRPr sz="1800" b="0" i="0" u="none" strike="noStrike" cap="none">
                <a:solidFill>
                  <a:schemeClr val="dk1"/>
                </a:solidFill>
                <a:latin typeface="Constantia"/>
                <a:ea typeface="Constantia"/>
                <a:cs typeface="Constantia"/>
                <a:sym typeface="Constantia"/>
              </a:defRPr>
            </a:lvl5pPr>
            <a:lvl6pPr marL="2286000" marR="0" lvl="5" indent="0" algn="l" rtl="0">
              <a:spcBef>
                <a:spcPts val="0"/>
              </a:spcBef>
              <a:buNone/>
              <a:defRPr sz="1800" b="0" i="0" u="none" strike="noStrike" cap="none">
                <a:solidFill>
                  <a:schemeClr val="dk1"/>
                </a:solidFill>
                <a:latin typeface="Constantia"/>
                <a:ea typeface="Constantia"/>
                <a:cs typeface="Constantia"/>
                <a:sym typeface="Constantia"/>
              </a:defRPr>
            </a:lvl6pPr>
            <a:lvl7pPr marL="2743200" marR="0" lvl="6" indent="0" algn="l" rtl="0">
              <a:spcBef>
                <a:spcPts val="0"/>
              </a:spcBef>
              <a:buNone/>
              <a:defRPr sz="1800" b="0" i="0" u="none" strike="noStrike" cap="none">
                <a:solidFill>
                  <a:schemeClr val="dk1"/>
                </a:solidFill>
                <a:latin typeface="Constantia"/>
                <a:ea typeface="Constantia"/>
                <a:cs typeface="Constantia"/>
                <a:sym typeface="Constantia"/>
              </a:defRPr>
            </a:lvl7pPr>
            <a:lvl8pPr marL="3200400" marR="0" lvl="7" indent="0" algn="l" rtl="0">
              <a:spcBef>
                <a:spcPts val="0"/>
              </a:spcBef>
              <a:buNone/>
              <a:defRPr sz="1800" b="0" i="0" u="none" strike="noStrike" cap="none">
                <a:solidFill>
                  <a:schemeClr val="dk1"/>
                </a:solidFill>
                <a:latin typeface="Constantia"/>
                <a:ea typeface="Constantia"/>
                <a:cs typeface="Constantia"/>
                <a:sym typeface="Constantia"/>
              </a:defRPr>
            </a:lvl8pPr>
            <a:lvl9pPr marL="3657600" marR="0" lvl="8" indent="0" algn="l" rtl="0">
              <a:spcBef>
                <a:spcPts val="0"/>
              </a:spcBef>
              <a:buNone/>
              <a:defRPr sz="1800" b="0" i="0" u="none" strike="noStrike" cap="none">
                <a:solidFill>
                  <a:schemeClr val="dk1"/>
                </a:solidFill>
                <a:latin typeface="Constantia"/>
                <a:ea typeface="Constantia"/>
                <a:cs typeface="Constantia"/>
                <a:sym typeface="Constantia"/>
              </a:defRPr>
            </a:lvl9pPr>
          </a:lstStyle>
          <a:p>
            <a:endParaRPr/>
          </a:p>
        </p:txBody>
      </p:sp>
      <p:sp>
        <p:nvSpPr>
          <p:cNvPr id="286" name="Shape 286"/>
          <p:cNvSpPr txBox="1">
            <a:spLocks noGrp="1"/>
          </p:cNvSpPr>
          <p:nvPr>
            <p:ph type="ftr" idx="11"/>
          </p:nvPr>
        </p:nvSpPr>
        <p:spPr>
          <a:xfrm>
            <a:off x="3556000" y="6356351"/>
            <a:ext cx="4470399" cy="365125"/>
          </a:xfrm>
          <a:prstGeom prst="rect">
            <a:avLst/>
          </a:prstGeom>
          <a:noFill/>
          <a:ln>
            <a:noFill/>
          </a:ln>
        </p:spPr>
        <p:txBody>
          <a:bodyPr lIns="91425" tIns="91425" rIns="91425" bIns="91425" anchor="b" anchorCtr="0"/>
          <a:lstStyle>
            <a:lvl1pPr marL="0" marR="0" lvl="0" indent="0" algn="l" rtl="0">
              <a:spcBef>
                <a:spcPts val="0"/>
              </a:spcBef>
              <a:buNone/>
              <a:defRPr sz="1200">
                <a:solidFill>
                  <a:srgbClr val="035C75"/>
                </a:solidFill>
                <a:latin typeface="Constantia"/>
                <a:ea typeface="Constantia"/>
                <a:cs typeface="Constantia"/>
                <a:sym typeface="Constantia"/>
              </a:defRPr>
            </a:lvl1pPr>
            <a:lvl2pPr marL="457200" marR="0" lvl="1" indent="0" algn="l" rtl="0">
              <a:spcBef>
                <a:spcPts val="0"/>
              </a:spcBef>
              <a:buNone/>
              <a:defRPr sz="1800" b="0" i="0" u="none" strike="noStrike" cap="none">
                <a:solidFill>
                  <a:schemeClr val="dk1"/>
                </a:solidFill>
                <a:latin typeface="Constantia"/>
                <a:ea typeface="Constantia"/>
                <a:cs typeface="Constantia"/>
                <a:sym typeface="Constantia"/>
              </a:defRPr>
            </a:lvl2pPr>
            <a:lvl3pPr marL="914400" marR="0" lvl="2" indent="0" algn="l" rtl="0">
              <a:spcBef>
                <a:spcPts val="0"/>
              </a:spcBef>
              <a:buNone/>
              <a:defRPr sz="1800" b="0" i="0" u="none" strike="noStrike" cap="none">
                <a:solidFill>
                  <a:schemeClr val="dk1"/>
                </a:solidFill>
                <a:latin typeface="Constantia"/>
                <a:ea typeface="Constantia"/>
                <a:cs typeface="Constantia"/>
                <a:sym typeface="Constantia"/>
              </a:defRPr>
            </a:lvl3pPr>
            <a:lvl4pPr marL="1371600" marR="0" lvl="3" indent="0" algn="l" rtl="0">
              <a:spcBef>
                <a:spcPts val="0"/>
              </a:spcBef>
              <a:buNone/>
              <a:defRPr sz="1800" b="0" i="0" u="none" strike="noStrike" cap="none">
                <a:solidFill>
                  <a:schemeClr val="dk1"/>
                </a:solidFill>
                <a:latin typeface="Constantia"/>
                <a:ea typeface="Constantia"/>
                <a:cs typeface="Constantia"/>
                <a:sym typeface="Constantia"/>
              </a:defRPr>
            </a:lvl4pPr>
            <a:lvl5pPr marL="1828800" marR="0" lvl="4" indent="0" algn="l" rtl="0">
              <a:spcBef>
                <a:spcPts val="0"/>
              </a:spcBef>
              <a:buNone/>
              <a:defRPr sz="1800" b="0" i="0" u="none" strike="noStrike" cap="none">
                <a:solidFill>
                  <a:schemeClr val="dk1"/>
                </a:solidFill>
                <a:latin typeface="Constantia"/>
                <a:ea typeface="Constantia"/>
                <a:cs typeface="Constantia"/>
                <a:sym typeface="Constantia"/>
              </a:defRPr>
            </a:lvl5pPr>
            <a:lvl6pPr marL="2286000" marR="0" lvl="5" indent="0" algn="l" rtl="0">
              <a:spcBef>
                <a:spcPts val="0"/>
              </a:spcBef>
              <a:buNone/>
              <a:defRPr sz="1800" b="0" i="0" u="none" strike="noStrike" cap="none">
                <a:solidFill>
                  <a:schemeClr val="dk1"/>
                </a:solidFill>
                <a:latin typeface="Constantia"/>
                <a:ea typeface="Constantia"/>
                <a:cs typeface="Constantia"/>
                <a:sym typeface="Constantia"/>
              </a:defRPr>
            </a:lvl6pPr>
            <a:lvl7pPr marL="2743200" marR="0" lvl="6" indent="0" algn="l" rtl="0">
              <a:spcBef>
                <a:spcPts val="0"/>
              </a:spcBef>
              <a:buNone/>
              <a:defRPr sz="1800" b="0" i="0" u="none" strike="noStrike" cap="none">
                <a:solidFill>
                  <a:schemeClr val="dk1"/>
                </a:solidFill>
                <a:latin typeface="Constantia"/>
                <a:ea typeface="Constantia"/>
                <a:cs typeface="Constantia"/>
                <a:sym typeface="Constantia"/>
              </a:defRPr>
            </a:lvl7pPr>
            <a:lvl8pPr marL="3200400" marR="0" lvl="7" indent="0" algn="l" rtl="0">
              <a:spcBef>
                <a:spcPts val="0"/>
              </a:spcBef>
              <a:buNone/>
              <a:defRPr sz="1800" b="0" i="0" u="none" strike="noStrike" cap="none">
                <a:solidFill>
                  <a:schemeClr val="dk1"/>
                </a:solidFill>
                <a:latin typeface="Constantia"/>
                <a:ea typeface="Constantia"/>
                <a:cs typeface="Constantia"/>
                <a:sym typeface="Constantia"/>
              </a:defRPr>
            </a:lvl8pPr>
            <a:lvl9pPr marL="3657600" marR="0" lvl="8" indent="0" algn="l" rtl="0">
              <a:spcBef>
                <a:spcPts val="0"/>
              </a:spcBef>
              <a:buNone/>
              <a:defRPr sz="1800" b="0" i="0" u="none" strike="noStrike" cap="none">
                <a:solidFill>
                  <a:schemeClr val="dk1"/>
                </a:solidFill>
                <a:latin typeface="Constantia"/>
                <a:ea typeface="Constantia"/>
                <a:cs typeface="Constantia"/>
                <a:sym typeface="Constantia"/>
              </a:defRPr>
            </a:lvl9pPr>
          </a:lstStyle>
          <a:p>
            <a:endParaRPr/>
          </a:p>
        </p:txBody>
      </p:sp>
      <p:sp>
        <p:nvSpPr>
          <p:cNvPr id="287" name="Shape 287"/>
          <p:cNvSpPr txBox="1">
            <a:spLocks noGrp="1"/>
          </p:cNvSpPr>
          <p:nvPr>
            <p:ph type="sldNum" idx="12"/>
          </p:nvPr>
        </p:nvSpPr>
        <p:spPr>
          <a:xfrm>
            <a:off x="10769600" y="6356351"/>
            <a:ext cx="812799" cy="365125"/>
          </a:xfrm>
          <a:prstGeom prst="rect">
            <a:avLst/>
          </a:prstGeom>
          <a:noFill/>
          <a:ln>
            <a:noFill/>
          </a:ln>
        </p:spPr>
        <p:txBody>
          <a:bodyPr lIns="0" tIns="0" rIns="0" bIns="0" anchor="b" anchorCtr="0">
            <a:noAutofit/>
          </a:bodyPr>
          <a:lstStyle/>
          <a:p>
            <a:pPr marL="0" marR="0" lvl="0" indent="0" algn="r" rtl="0">
              <a:spcBef>
                <a:spcPts val="0"/>
              </a:spcBef>
              <a:buSzPct val="25000"/>
              <a:buNone/>
            </a:pPr>
            <a:fld id="{00000000-1234-1234-1234-123412341234}" type="slidenum">
              <a:rPr lang="en-US" sz="1200">
                <a:solidFill>
                  <a:srgbClr val="035C75"/>
                </a:solidFill>
                <a:latin typeface="Constantia"/>
                <a:ea typeface="Constantia"/>
                <a:cs typeface="Constantia"/>
                <a:sym typeface="Constantia"/>
              </a:rPr>
              <a:t>‹#›</a:t>
            </a:fld>
            <a:endParaRPr lang="en-US" sz="1200">
              <a:solidFill>
                <a:srgbClr val="035C75"/>
              </a:solidFill>
              <a:latin typeface="Constantia"/>
              <a:ea typeface="Constantia"/>
              <a:cs typeface="Constantia"/>
              <a:sym typeface="Constantia"/>
            </a:endParaRPr>
          </a:p>
        </p:txBody>
      </p:sp>
      <p:sp>
        <p:nvSpPr>
          <p:cNvPr id="288" name="Shape 288"/>
          <p:cNvSpPr>
            <a:spLocks noGrp="1"/>
          </p:cNvSpPr>
          <p:nvPr>
            <p:ph type="pic" idx="2"/>
          </p:nvPr>
        </p:nvSpPr>
        <p:spPr>
          <a:xfrm rot="420000">
            <a:off x="4647724" y="1199516"/>
            <a:ext cx="6156960" cy="3931919"/>
          </a:xfrm>
          <a:prstGeom prst="rect">
            <a:avLst/>
          </a:prstGeom>
          <a:solidFill>
            <a:schemeClr val="lt2"/>
          </a:solidFill>
          <a:ln w="9525" cap="rnd" cmpd="sng">
            <a:solidFill>
              <a:srgbClr val="C0C0C0"/>
            </a:solidFill>
            <a:prstDash val="solid"/>
            <a:round/>
            <a:headEnd type="none" w="med" len="med"/>
            <a:tailEnd type="none" w="med" len="med"/>
          </a:ln>
        </p:spPr>
        <p:txBody>
          <a:bodyPr lIns="91425" tIns="91425" rIns="91425" bIns="91425" anchor="t" anchorCtr="0"/>
          <a:lstStyle>
            <a:lvl1pPr marL="0" marR="0" lvl="0" indent="0" algn="l" rtl="0">
              <a:spcBef>
                <a:spcPts val="640"/>
              </a:spcBef>
              <a:buClr>
                <a:schemeClr val="accent3"/>
              </a:buClr>
              <a:buFont typeface="Noto Sans Symbols"/>
              <a:buNone/>
              <a:defRPr sz="3200" b="0" i="0" u="none" strike="noStrike" cap="none">
                <a:solidFill>
                  <a:schemeClr val="dk1"/>
                </a:solidFill>
                <a:latin typeface="Constantia"/>
                <a:ea typeface="Constantia"/>
                <a:cs typeface="Constantia"/>
                <a:sym typeface="Constantia"/>
              </a:defRPr>
            </a:lvl1pPr>
            <a:lvl2pPr marL="640080" marR="0" lvl="1" indent="-129540" algn="l" rtl="0">
              <a:spcBef>
                <a:spcPts val="480"/>
              </a:spcBef>
              <a:buClr>
                <a:schemeClr val="accent1"/>
              </a:buClr>
              <a:buSzPct val="85000"/>
              <a:buFont typeface="Noto Sans Symbols"/>
              <a:buChar char="●"/>
              <a:defRPr sz="2400" b="0" i="0" u="none" strike="noStrike" cap="none">
                <a:solidFill>
                  <a:schemeClr val="dk1"/>
                </a:solidFill>
                <a:latin typeface="Constantia"/>
                <a:ea typeface="Constantia"/>
                <a:cs typeface="Constantia"/>
                <a:sym typeface="Constantia"/>
              </a:defRPr>
            </a:lvl2pPr>
            <a:lvl3pPr marL="914400" marR="0" lvl="2" indent="-160655" algn="l" rtl="0">
              <a:spcBef>
                <a:spcPts val="420"/>
              </a:spcBef>
              <a:buClr>
                <a:schemeClr val="accent2"/>
              </a:buClr>
              <a:buSzPct val="70000"/>
              <a:buFont typeface="Noto Sans Symbols"/>
              <a:buChar char="●"/>
              <a:defRPr sz="2100" b="0" i="0" u="none" strike="noStrike" cap="none">
                <a:solidFill>
                  <a:schemeClr val="dk1"/>
                </a:solidFill>
                <a:latin typeface="Constantia"/>
                <a:ea typeface="Constantia"/>
                <a:cs typeface="Constantia"/>
                <a:sym typeface="Constantia"/>
              </a:defRPr>
            </a:lvl3pPr>
            <a:lvl4pPr marL="1188720" marR="0" lvl="3" indent="-128269" algn="l" rtl="0">
              <a:spcBef>
                <a:spcPts val="400"/>
              </a:spcBef>
              <a:buClr>
                <a:schemeClr val="accent3"/>
              </a:buClr>
              <a:buSzPct val="64999"/>
              <a:buFont typeface="Noto Sans Symbols"/>
              <a:buChar char="●"/>
              <a:defRPr sz="2000" b="0" i="0" u="none" strike="noStrike" cap="none">
                <a:solidFill>
                  <a:schemeClr val="dk1"/>
                </a:solidFill>
                <a:latin typeface="Constantia"/>
                <a:ea typeface="Constantia"/>
                <a:cs typeface="Constantia"/>
                <a:sym typeface="Constantia"/>
              </a:defRPr>
            </a:lvl4pPr>
            <a:lvl5pPr marL="1463040" marR="0" lvl="4" indent="-135889" algn="l" rtl="0">
              <a:spcBef>
                <a:spcPts val="400"/>
              </a:spcBef>
              <a:buClr>
                <a:schemeClr val="accent4"/>
              </a:buClr>
              <a:buSzPct val="64999"/>
              <a:buFont typeface="Noto Sans Symbols"/>
              <a:buChar char="●"/>
              <a:defRPr sz="2000" b="0" i="0" u="none" strike="noStrike" cap="none">
                <a:solidFill>
                  <a:schemeClr val="dk1"/>
                </a:solidFill>
                <a:latin typeface="Constantia"/>
                <a:ea typeface="Constantia"/>
                <a:cs typeface="Constantia"/>
                <a:sym typeface="Constantia"/>
              </a:defRPr>
            </a:lvl5pPr>
            <a:lvl6pPr marL="1737360" marR="0" lvl="5" indent="-121920" algn="l" rtl="0">
              <a:spcBef>
                <a:spcPts val="360"/>
              </a:spcBef>
              <a:buClr>
                <a:schemeClr val="accent5"/>
              </a:buClr>
              <a:buSzPct val="79999"/>
              <a:buFont typeface="Noto Sans Symbols"/>
              <a:buChar char="●"/>
              <a:defRPr sz="1800" b="0" i="0" u="none" strike="noStrike" cap="none">
                <a:solidFill>
                  <a:schemeClr val="dk1"/>
                </a:solidFill>
                <a:latin typeface="Constantia"/>
                <a:ea typeface="Constantia"/>
                <a:cs typeface="Constantia"/>
                <a:sym typeface="Constantia"/>
              </a:defRPr>
            </a:lvl6pPr>
            <a:lvl7pPr marL="1920240" marR="0" lvl="6" indent="-111760" algn="l" rtl="0">
              <a:spcBef>
                <a:spcPts val="320"/>
              </a:spcBef>
              <a:buClr>
                <a:schemeClr val="accent6"/>
              </a:buClr>
              <a:buSzPct val="80000"/>
              <a:buFont typeface="Noto Sans Symbols"/>
              <a:buChar char="●"/>
              <a:defRPr sz="1600" b="0" i="0" u="none" strike="noStrike" cap="none">
                <a:solidFill>
                  <a:schemeClr val="dk1"/>
                </a:solidFill>
                <a:latin typeface="Constantia"/>
                <a:ea typeface="Constantia"/>
                <a:cs typeface="Constantia"/>
                <a:sym typeface="Constantia"/>
              </a:defRPr>
            </a:lvl7pPr>
            <a:lvl8pPr marL="2194560" marR="0" lvl="7" indent="-86360" algn="l" rtl="0">
              <a:spcBef>
                <a:spcPts val="320"/>
              </a:spcBef>
              <a:buClr>
                <a:schemeClr val="dk2"/>
              </a:buClr>
              <a:buSzPct val="100000"/>
              <a:buFont typeface="Constantia"/>
              <a:buChar char="•"/>
              <a:defRPr sz="1600" b="0" i="0" u="none" strike="noStrike" cap="none">
                <a:solidFill>
                  <a:schemeClr val="dk1"/>
                </a:solidFill>
                <a:latin typeface="Constantia"/>
                <a:ea typeface="Constantia"/>
                <a:cs typeface="Constantia"/>
                <a:sym typeface="Constantia"/>
              </a:defRPr>
            </a:lvl8pPr>
            <a:lvl9pPr marL="2468880" marR="0" lvl="8" indent="-93979" algn="l" rtl="0">
              <a:spcBef>
                <a:spcPts val="280"/>
              </a:spcBef>
              <a:buClr>
                <a:schemeClr val="dk2"/>
              </a:buClr>
              <a:buSzPct val="100000"/>
              <a:buFont typeface="Constantia"/>
              <a:buChar char="•"/>
              <a:defRPr sz="1400" b="0" i="0" u="none" strike="noStrike" cap="none">
                <a:solidFill>
                  <a:schemeClr val="dk1"/>
                </a:solidFill>
                <a:latin typeface="Constantia"/>
                <a:ea typeface="Constantia"/>
                <a:cs typeface="Constantia"/>
                <a:sym typeface="Constantia"/>
              </a:defRPr>
            </a:lvl9pPr>
          </a:lstStyle>
          <a:p>
            <a:endParaRPr/>
          </a:p>
        </p:txBody>
      </p:sp>
      <p:sp>
        <p:nvSpPr>
          <p:cNvPr id="289" name="Shape 289"/>
          <p:cNvSpPr/>
          <p:nvPr/>
        </p:nvSpPr>
        <p:spPr>
          <a:xfrm rot="10800000" flipH="1">
            <a:off x="-12700" y="5816599"/>
            <a:ext cx="12217400" cy="1041400"/>
          </a:xfrm>
          <a:custGeom>
            <a:avLst/>
            <a:gdLst/>
            <a:ahLst/>
            <a:cxnLst/>
            <a:rect l="0" t="0" r="0" b="0"/>
            <a:pathLst>
              <a:path w="120000" h="120000" extrusionOk="0">
                <a:moveTo>
                  <a:pt x="124" y="365"/>
                </a:moveTo>
                <a:lnTo>
                  <a:pt x="52848" y="0"/>
                </a:lnTo>
                <a:cubicBezTo>
                  <a:pt x="57089" y="18475"/>
                  <a:pt x="79584" y="67134"/>
                  <a:pt x="90935" y="67134"/>
                </a:cubicBezTo>
                <a:cubicBezTo>
                  <a:pt x="102286" y="67134"/>
                  <a:pt x="114885" y="27804"/>
                  <a:pt x="119875" y="10060"/>
                </a:cubicBezTo>
                <a:lnTo>
                  <a:pt x="120000" y="38963"/>
                </a:lnTo>
                <a:cubicBezTo>
                  <a:pt x="117879" y="47012"/>
                  <a:pt x="104282" y="80670"/>
                  <a:pt x="89438" y="80304"/>
                </a:cubicBezTo>
                <a:cubicBezTo>
                  <a:pt x="74594" y="79939"/>
                  <a:pt x="45841" y="30182"/>
                  <a:pt x="30935" y="36768"/>
                </a:cubicBezTo>
                <a:cubicBezTo>
                  <a:pt x="15592" y="38231"/>
                  <a:pt x="5613" y="88170"/>
                  <a:pt x="0" y="120000"/>
                </a:cubicBezTo>
                <a:lnTo>
                  <a:pt x="124" y="365"/>
                </a:lnTo>
                <a:close/>
              </a:path>
            </a:pathLst>
          </a:custGeom>
          <a:gradFill>
            <a:gsLst>
              <a:gs pos="0">
                <a:srgbClr val="0079AD">
                  <a:alpha val="44705"/>
                </a:srgbClr>
              </a:gs>
              <a:gs pos="100000">
                <a:srgbClr val="00E9F7">
                  <a:alpha val="54901"/>
                </a:srgbClr>
              </a:gs>
            </a:gsLst>
            <a:lin ang="5400000" scaled="0"/>
          </a:gradFill>
          <a:ln>
            <a:noFill/>
          </a:ln>
        </p:spPr>
        <p:txBody>
          <a:bodyPr lIns="91425" tIns="45700" rIns="91425" bIns="45700" anchor="t" anchorCtr="0">
            <a:noAutofit/>
          </a:bodyPr>
          <a:lstStyle/>
          <a:p>
            <a:pPr marL="0" marR="0" lvl="0" indent="0" algn="l" rtl="0">
              <a:spcBef>
                <a:spcPts val="0"/>
              </a:spcBef>
              <a:buNone/>
            </a:pPr>
            <a:endParaRPr sz="1800">
              <a:solidFill>
                <a:srgbClr val="000000"/>
              </a:solidFill>
              <a:latin typeface="Constantia"/>
              <a:ea typeface="Constantia"/>
              <a:cs typeface="Constantia"/>
              <a:sym typeface="Constantia"/>
            </a:endParaRPr>
          </a:p>
        </p:txBody>
      </p:sp>
      <p:sp>
        <p:nvSpPr>
          <p:cNvPr id="290" name="Shape 290"/>
          <p:cNvSpPr/>
          <p:nvPr/>
        </p:nvSpPr>
        <p:spPr>
          <a:xfrm rot="10800000" flipH="1">
            <a:off x="5842000" y="6219825"/>
            <a:ext cx="6349999" cy="638174"/>
          </a:xfrm>
          <a:custGeom>
            <a:avLst/>
            <a:gdLst/>
            <a:ahLst/>
            <a:cxnLst/>
            <a:rect l="0" t="0" r="0" b="0"/>
            <a:pathLst>
              <a:path w="120000" h="120000" extrusionOk="0">
                <a:moveTo>
                  <a:pt x="0" y="0"/>
                </a:moveTo>
                <a:cubicBezTo>
                  <a:pt x="6960" y="20571"/>
                  <a:pt x="46720" y="107495"/>
                  <a:pt x="66720" y="113747"/>
                </a:cubicBezTo>
                <a:cubicBezTo>
                  <a:pt x="86720" y="120000"/>
                  <a:pt x="111120" y="56268"/>
                  <a:pt x="120000" y="37512"/>
                </a:cubicBezTo>
                <a:lnTo>
                  <a:pt x="120000" y="1210"/>
                </a:lnTo>
                <a:lnTo>
                  <a:pt x="0" y="0"/>
                </a:lnTo>
                <a:close/>
              </a:path>
            </a:pathLst>
          </a:custGeom>
          <a:gradFill>
            <a:gsLst>
              <a:gs pos="0">
                <a:srgbClr val="00ABB4">
                  <a:alpha val="29803"/>
                </a:srgbClr>
              </a:gs>
              <a:gs pos="80000">
                <a:srgbClr val="0099E4">
                  <a:alpha val="44705"/>
                </a:srgbClr>
              </a:gs>
              <a:gs pos="100000">
                <a:srgbClr val="0099E4">
                  <a:alpha val="44705"/>
                </a:srgbClr>
              </a:gs>
            </a:gsLst>
            <a:lin ang="5400000" scaled="0"/>
          </a:gradFill>
          <a:ln>
            <a:noFill/>
          </a:ln>
        </p:spPr>
        <p:txBody>
          <a:bodyPr lIns="91425" tIns="45700" rIns="91425" bIns="45700" anchor="t" anchorCtr="0">
            <a:noAutofit/>
          </a:bodyPr>
          <a:lstStyle/>
          <a:p>
            <a:pPr marL="0" marR="0" lvl="0" indent="0" algn="l" rtl="0">
              <a:spcBef>
                <a:spcPts val="0"/>
              </a:spcBef>
              <a:buNone/>
            </a:pPr>
            <a:endParaRPr sz="1800">
              <a:solidFill>
                <a:srgbClr val="000000"/>
              </a:solidFill>
              <a:latin typeface="Constantia"/>
              <a:ea typeface="Constantia"/>
              <a:cs typeface="Constantia"/>
              <a:sym typeface="Constantia"/>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291"/>
        <p:cNvGrpSpPr/>
        <p:nvPr/>
      </p:nvGrpSpPr>
      <p:grpSpPr>
        <a:xfrm>
          <a:off x="0" y="0"/>
          <a:ext cx="0" cy="0"/>
          <a:chOff x="0" y="0"/>
          <a:chExt cx="0" cy="0"/>
        </a:xfrm>
      </p:grpSpPr>
      <p:sp>
        <p:nvSpPr>
          <p:cNvPr id="292" name="Shape 292"/>
          <p:cNvSpPr txBox="1">
            <a:spLocks noGrp="1"/>
          </p:cNvSpPr>
          <p:nvPr>
            <p:ph type="title"/>
          </p:nvPr>
        </p:nvSpPr>
        <p:spPr>
          <a:xfrm>
            <a:off x="609600" y="704087"/>
            <a:ext cx="10972799" cy="1143000"/>
          </a:xfrm>
          <a:prstGeom prst="rect">
            <a:avLst/>
          </a:prstGeom>
          <a:noFill/>
          <a:ln>
            <a:noFill/>
          </a:ln>
        </p:spPr>
        <p:txBody>
          <a:bodyPr lIns="91425" tIns="91425" rIns="91425" bIns="91425" anchor="b" anchorCtr="0"/>
          <a:lstStyle>
            <a:lvl1pPr marL="0" marR="0" lvl="0" indent="0" algn="l" rtl="0">
              <a:spcBef>
                <a:spcPts val="0"/>
              </a:spcBef>
              <a:buClr>
                <a:schemeClr val="dk2"/>
              </a:buClr>
              <a:buFont typeface="Calibri"/>
              <a:buNone/>
              <a:defRPr sz="5000" b="0" i="0" u="none" strike="noStrike" cap="none">
                <a:solidFill>
                  <a:schemeClr val="dk2"/>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3" name="Shape 293"/>
          <p:cNvSpPr txBox="1">
            <a:spLocks noGrp="1"/>
          </p:cNvSpPr>
          <p:nvPr>
            <p:ph type="body" idx="1"/>
          </p:nvPr>
        </p:nvSpPr>
        <p:spPr>
          <a:xfrm rot="5400000">
            <a:off x="3901440" y="-1356359"/>
            <a:ext cx="4389119" cy="10972799"/>
          </a:xfrm>
          <a:prstGeom prst="rect">
            <a:avLst/>
          </a:prstGeom>
          <a:noFill/>
          <a:ln>
            <a:noFill/>
          </a:ln>
        </p:spPr>
        <p:txBody>
          <a:bodyPr lIns="91425" tIns="91425" rIns="91425" bIns="91425" anchor="t" anchorCtr="0"/>
          <a:lstStyle>
            <a:lvl1pPr marL="274320" marR="0" lvl="0" indent="-117475" algn="l" rtl="0">
              <a:spcBef>
                <a:spcPts val="520"/>
              </a:spcBef>
              <a:buClr>
                <a:schemeClr val="accent3"/>
              </a:buClr>
              <a:buSzPct val="95000"/>
              <a:buFont typeface="Noto Sans Symbols"/>
              <a:buChar char="●"/>
              <a:defRPr sz="2600" b="0" i="0" u="none" strike="noStrike" cap="none">
                <a:solidFill>
                  <a:schemeClr val="dk1"/>
                </a:solidFill>
                <a:latin typeface="Constantia"/>
                <a:ea typeface="Constantia"/>
                <a:cs typeface="Constantia"/>
                <a:sym typeface="Constantia"/>
              </a:defRPr>
            </a:lvl1pPr>
            <a:lvl2pPr marL="640080" marR="0" lvl="1" indent="-129540" algn="l" rtl="0">
              <a:spcBef>
                <a:spcPts val="480"/>
              </a:spcBef>
              <a:buClr>
                <a:schemeClr val="accent1"/>
              </a:buClr>
              <a:buSzPct val="85000"/>
              <a:buFont typeface="Noto Sans Symbols"/>
              <a:buChar char="●"/>
              <a:defRPr sz="2400" b="0" i="0" u="none" strike="noStrike" cap="none">
                <a:solidFill>
                  <a:schemeClr val="dk1"/>
                </a:solidFill>
                <a:latin typeface="Constantia"/>
                <a:ea typeface="Constantia"/>
                <a:cs typeface="Constantia"/>
                <a:sym typeface="Constantia"/>
              </a:defRPr>
            </a:lvl2pPr>
            <a:lvl3pPr marL="914400" marR="0" lvl="2" indent="-160655" algn="l" rtl="0">
              <a:spcBef>
                <a:spcPts val="420"/>
              </a:spcBef>
              <a:buClr>
                <a:schemeClr val="accent2"/>
              </a:buClr>
              <a:buSzPct val="70000"/>
              <a:buFont typeface="Noto Sans Symbols"/>
              <a:buChar char="●"/>
              <a:defRPr sz="2100" b="0" i="0" u="none" strike="noStrike" cap="none">
                <a:solidFill>
                  <a:schemeClr val="dk1"/>
                </a:solidFill>
                <a:latin typeface="Constantia"/>
                <a:ea typeface="Constantia"/>
                <a:cs typeface="Constantia"/>
                <a:sym typeface="Constantia"/>
              </a:defRPr>
            </a:lvl3pPr>
            <a:lvl4pPr marL="1188720" marR="0" lvl="3" indent="-128269" algn="l" rtl="0">
              <a:spcBef>
                <a:spcPts val="400"/>
              </a:spcBef>
              <a:buClr>
                <a:schemeClr val="accent3"/>
              </a:buClr>
              <a:buSzPct val="64999"/>
              <a:buFont typeface="Noto Sans Symbols"/>
              <a:buChar char="●"/>
              <a:defRPr sz="2000" b="0" i="0" u="none" strike="noStrike" cap="none">
                <a:solidFill>
                  <a:schemeClr val="dk1"/>
                </a:solidFill>
                <a:latin typeface="Constantia"/>
                <a:ea typeface="Constantia"/>
                <a:cs typeface="Constantia"/>
                <a:sym typeface="Constantia"/>
              </a:defRPr>
            </a:lvl4pPr>
            <a:lvl5pPr marL="1463040" marR="0" lvl="4" indent="-135889" algn="l" rtl="0">
              <a:spcBef>
                <a:spcPts val="400"/>
              </a:spcBef>
              <a:buClr>
                <a:schemeClr val="accent4"/>
              </a:buClr>
              <a:buSzPct val="64999"/>
              <a:buFont typeface="Noto Sans Symbols"/>
              <a:buChar char="●"/>
              <a:defRPr sz="2000" b="0" i="0" u="none" strike="noStrike" cap="none">
                <a:solidFill>
                  <a:schemeClr val="dk1"/>
                </a:solidFill>
                <a:latin typeface="Constantia"/>
                <a:ea typeface="Constantia"/>
                <a:cs typeface="Constantia"/>
                <a:sym typeface="Constantia"/>
              </a:defRPr>
            </a:lvl5pPr>
            <a:lvl6pPr marL="1737360" marR="0" lvl="5" indent="-121920" algn="l" rtl="0">
              <a:spcBef>
                <a:spcPts val="360"/>
              </a:spcBef>
              <a:buClr>
                <a:schemeClr val="accent5"/>
              </a:buClr>
              <a:buSzPct val="79999"/>
              <a:buFont typeface="Noto Sans Symbols"/>
              <a:buChar char="●"/>
              <a:defRPr sz="1800" b="0" i="0" u="none" strike="noStrike" cap="none">
                <a:solidFill>
                  <a:schemeClr val="dk1"/>
                </a:solidFill>
                <a:latin typeface="Constantia"/>
                <a:ea typeface="Constantia"/>
                <a:cs typeface="Constantia"/>
                <a:sym typeface="Constantia"/>
              </a:defRPr>
            </a:lvl6pPr>
            <a:lvl7pPr marL="1920240" marR="0" lvl="6" indent="-111760" algn="l" rtl="0">
              <a:spcBef>
                <a:spcPts val="320"/>
              </a:spcBef>
              <a:buClr>
                <a:schemeClr val="accent6"/>
              </a:buClr>
              <a:buSzPct val="80000"/>
              <a:buFont typeface="Noto Sans Symbols"/>
              <a:buChar char="●"/>
              <a:defRPr sz="1600" b="0" i="0" u="none" strike="noStrike" cap="none">
                <a:solidFill>
                  <a:schemeClr val="dk1"/>
                </a:solidFill>
                <a:latin typeface="Constantia"/>
                <a:ea typeface="Constantia"/>
                <a:cs typeface="Constantia"/>
                <a:sym typeface="Constantia"/>
              </a:defRPr>
            </a:lvl7pPr>
            <a:lvl8pPr marL="2194560" marR="0" lvl="7" indent="-86360" algn="l" rtl="0">
              <a:spcBef>
                <a:spcPts val="320"/>
              </a:spcBef>
              <a:buClr>
                <a:schemeClr val="dk2"/>
              </a:buClr>
              <a:buSzPct val="100000"/>
              <a:buFont typeface="Constantia"/>
              <a:buChar char="•"/>
              <a:defRPr sz="1600" b="0" i="0" u="none" strike="noStrike" cap="none">
                <a:solidFill>
                  <a:schemeClr val="dk1"/>
                </a:solidFill>
                <a:latin typeface="Constantia"/>
                <a:ea typeface="Constantia"/>
                <a:cs typeface="Constantia"/>
                <a:sym typeface="Constantia"/>
              </a:defRPr>
            </a:lvl8pPr>
            <a:lvl9pPr marL="2468880" marR="0" lvl="8" indent="-93979" algn="l" rtl="0">
              <a:spcBef>
                <a:spcPts val="280"/>
              </a:spcBef>
              <a:buClr>
                <a:schemeClr val="dk2"/>
              </a:buClr>
              <a:buSzPct val="100000"/>
              <a:buFont typeface="Constantia"/>
              <a:buChar char="•"/>
              <a:defRPr sz="1400" b="0" i="0" u="none" strike="noStrike" cap="none">
                <a:solidFill>
                  <a:schemeClr val="dk1"/>
                </a:solidFill>
                <a:latin typeface="Constantia"/>
                <a:ea typeface="Constantia"/>
                <a:cs typeface="Constantia"/>
                <a:sym typeface="Constantia"/>
              </a:defRPr>
            </a:lvl9pPr>
          </a:lstStyle>
          <a:p>
            <a:endParaRPr/>
          </a:p>
        </p:txBody>
      </p:sp>
      <p:sp>
        <p:nvSpPr>
          <p:cNvPr id="294" name="Shape 294"/>
          <p:cNvSpPr txBox="1">
            <a:spLocks noGrp="1"/>
          </p:cNvSpPr>
          <p:nvPr>
            <p:ph type="dt" idx="10"/>
          </p:nvPr>
        </p:nvSpPr>
        <p:spPr>
          <a:xfrm>
            <a:off x="609600" y="6356351"/>
            <a:ext cx="2844800" cy="365125"/>
          </a:xfrm>
          <a:prstGeom prst="rect">
            <a:avLst/>
          </a:prstGeom>
          <a:noFill/>
          <a:ln>
            <a:noFill/>
          </a:ln>
        </p:spPr>
        <p:txBody>
          <a:bodyPr lIns="91425" tIns="91425" rIns="91425" bIns="91425" anchor="b" anchorCtr="0"/>
          <a:lstStyle>
            <a:lvl1pPr marL="0" marR="0" lvl="0" indent="0" algn="l" rtl="0">
              <a:spcBef>
                <a:spcPts val="0"/>
              </a:spcBef>
              <a:buNone/>
              <a:defRPr sz="1200">
                <a:solidFill>
                  <a:srgbClr val="035C75"/>
                </a:solidFill>
                <a:latin typeface="Constantia"/>
                <a:ea typeface="Constantia"/>
                <a:cs typeface="Constantia"/>
                <a:sym typeface="Constantia"/>
              </a:defRPr>
            </a:lvl1pPr>
            <a:lvl2pPr marL="457200" marR="0" lvl="1" indent="0" algn="l" rtl="0">
              <a:spcBef>
                <a:spcPts val="0"/>
              </a:spcBef>
              <a:buNone/>
              <a:defRPr sz="1800" b="0" i="0" u="none" strike="noStrike" cap="none">
                <a:solidFill>
                  <a:schemeClr val="dk1"/>
                </a:solidFill>
                <a:latin typeface="Constantia"/>
                <a:ea typeface="Constantia"/>
                <a:cs typeface="Constantia"/>
                <a:sym typeface="Constantia"/>
              </a:defRPr>
            </a:lvl2pPr>
            <a:lvl3pPr marL="914400" marR="0" lvl="2" indent="0" algn="l" rtl="0">
              <a:spcBef>
                <a:spcPts val="0"/>
              </a:spcBef>
              <a:buNone/>
              <a:defRPr sz="1800" b="0" i="0" u="none" strike="noStrike" cap="none">
                <a:solidFill>
                  <a:schemeClr val="dk1"/>
                </a:solidFill>
                <a:latin typeface="Constantia"/>
                <a:ea typeface="Constantia"/>
                <a:cs typeface="Constantia"/>
                <a:sym typeface="Constantia"/>
              </a:defRPr>
            </a:lvl3pPr>
            <a:lvl4pPr marL="1371600" marR="0" lvl="3" indent="0" algn="l" rtl="0">
              <a:spcBef>
                <a:spcPts val="0"/>
              </a:spcBef>
              <a:buNone/>
              <a:defRPr sz="1800" b="0" i="0" u="none" strike="noStrike" cap="none">
                <a:solidFill>
                  <a:schemeClr val="dk1"/>
                </a:solidFill>
                <a:latin typeface="Constantia"/>
                <a:ea typeface="Constantia"/>
                <a:cs typeface="Constantia"/>
                <a:sym typeface="Constantia"/>
              </a:defRPr>
            </a:lvl4pPr>
            <a:lvl5pPr marL="1828800" marR="0" lvl="4" indent="0" algn="l" rtl="0">
              <a:spcBef>
                <a:spcPts val="0"/>
              </a:spcBef>
              <a:buNone/>
              <a:defRPr sz="1800" b="0" i="0" u="none" strike="noStrike" cap="none">
                <a:solidFill>
                  <a:schemeClr val="dk1"/>
                </a:solidFill>
                <a:latin typeface="Constantia"/>
                <a:ea typeface="Constantia"/>
                <a:cs typeface="Constantia"/>
                <a:sym typeface="Constantia"/>
              </a:defRPr>
            </a:lvl5pPr>
            <a:lvl6pPr marL="2286000" marR="0" lvl="5" indent="0" algn="l" rtl="0">
              <a:spcBef>
                <a:spcPts val="0"/>
              </a:spcBef>
              <a:buNone/>
              <a:defRPr sz="1800" b="0" i="0" u="none" strike="noStrike" cap="none">
                <a:solidFill>
                  <a:schemeClr val="dk1"/>
                </a:solidFill>
                <a:latin typeface="Constantia"/>
                <a:ea typeface="Constantia"/>
                <a:cs typeface="Constantia"/>
                <a:sym typeface="Constantia"/>
              </a:defRPr>
            </a:lvl6pPr>
            <a:lvl7pPr marL="2743200" marR="0" lvl="6" indent="0" algn="l" rtl="0">
              <a:spcBef>
                <a:spcPts val="0"/>
              </a:spcBef>
              <a:buNone/>
              <a:defRPr sz="1800" b="0" i="0" u="none" strike="noStrike" cap="none">
                <a:solidFill>
                  <a:schemeClr val="dk1"/>
                </a:solidFill>
                <a:latin typeface="Constantia"/>
                <a:ea typeface="Constantia"/>
                <a:cs typeface="Constantia"/>
                <a:sym typeface="Constantia"/>
              </a:defRPr>
            </a:lvl7pPr>
            <a:lvl8pPr marL="3200400" marR="0" lvl="7" indent="0" algn="l" rtl="0">
              <a:spcBef>
                <a:spcPts val="0"/>
              </a:spcBef>
              <a:buNone/>
              <a:defRPr sz="1800" b="0" i="0" u="none" strike="noStrike" cap="none">
                <a:solidFill>
                  <a:schemeClr val="dk1"/>
                </a:solidFill>
                <a:latin typeface="Constantia"/>
                <a:ea typeface="Constantia"/>
                <a:cs typeface="Constantia"/>
                <a:sym typeface="Constantia"/>
              </a:defRPr>
            </a:lvl8pPr>
            <a:lvl9pPr marL="3657600" marR="0" lvl="8" indent="0" algn="l" rtl="0">
              <a:spcBef>
                <a:spcPts val="0"/>
              </a:spcBef>
              <a:buNone/>
              <a:defRPr sz="1800" b="0" i="0" u="none" strike="noStrike" cap="none">
                <a:solidFill>
                  <a:schemeClr val="dk1"/>
                </a:solidFill>
                <a:latin typeface="Constantia"/>
                <a:ea typeface="Constantia"/>
                <a:cs typeface="Constantia"/>
                <a:sym typeface="Constantia"/>
              </a:defRPr>
            </a:lvl9pPr>
          </a:lstStyle>
          <a:p>
            <a:endParaRPr/>
          </a:p>
        </p:txBody>
      </p:sp>
      <p:sp>
        <p:nvSpPr>
          <p:cNvPr id="295" name="Shape 295"/>
          <p:cNvSpPr txBox="1">
            <a:spLocks noGrp="1"/>
          </p:cNvSpPr>
          <p:nvPr>
            <p:ph type="ftr" idx="11"/>
          </p:nvPr>
        </p:nvSpPr>
        <p:spPr>
          <a:xfrm>
            <a:off x="3556000" y="6356351"/>
            <a:ext cx="4470399" cy="365125"/>
          </a:xfrm>
          <a:prstGeom prst="rect">
            <a:avLst/>
          </a:prstGeom>
          <a:noFill/>
          <a:ln>
            <a:noFill/>
          </a:ln>
        </p:spPr>
        <p:txBody>
          <a:bodyPr lIns="91425" tIns="91425" rIns="91425" bIns="91425" anchor="b" anchorCtr="0"/>
          <a:lstStyle>
            <a:lvl1pPr marL="0" marR="0" lvl="0" indent="0" algn="l" rtl="0">
              <a:spcBef>
                <a:spcPts val="0"/>
              </a:spcBef>
              <a:buNone/>
              <a:defRPr sz="1200">
                <a:solidFill>
                  <a:srgbClr val="035C75"/>
                </a:solidFill>
                <a:latin typeface="Constantia"/>
                <a:ea typeface="Constantia"/>
                <a:cs typeface="Constantia"/>
                <a:sym typeface="Constantia"/>
              </a:defRPr>
            </a:lvl1pPr>
            <a:lvl2pPr marL="457200" marR="0" lvl="1" indent="0" algn="l" rtl="0">
              <a:spcBef>
                <a:spcPts val="0"/>
              </a:spcBef>
              <a:buNone/>
              <a:defRPr sz="1800" b="0" i="0" u="none" strike="noStrike" cap="none">
                <a:solidFill>
                  <a:schemeClr val="dk1"/>
                </a:solidFill>
                <a:latin typeface="Constantia"/>
                <a:ea typeface="Constantia"/>
                <a:cs typeface="Constantia"/>
                <a:sym typeface="Constantia"/>
              </a:defRPr>
            </a:lvl2pPr>
            <a:lvl3pPr marL="914400" marR="0" lvl="2" indent="0" algn="l" rtl="0">
              <a:spcBef>
                <a:spcPts val="0"/>
              </a:spcBef>
              <a:buNone/>
              <a:defRPr sz="1800" b="0" i="0" u="none" strike="noStrike" cap="none">
                <a:solidFill>
                  <a:schemeClr val="dk1"/>
                </a:solidFill>
                <a:latin typeface="Constantia"/>
                <a:ea typeface="Constantia"/>
                <a:cs typeface="Constantia"/>
                <a:sym typeface="Constantia"/>
              </a:defRPr>
            </a:lvl3pPr>
            <a:lvl4pPr marL="1371600" marR="0" lvl="3" indent="0" algn="l" rtl="0">
              <a:spcBef>
                <a:spcPts val="0"/>
              </a:spcBef>
              <a:buNone/>
              <a:defRPr sz="1800" b="0" i="0" u="none" strike="noStrike" cap="none">
                <a:solidFill>
                  <a:schemeClr val="dk1"/>
                </a:solidFill>
                <a:latin typeface="Constantia"/>
                <a:ea typeface="Constantia"/>
                <a:cs typeface="Constantia"/>
                <a:sym typeface="Constantia"/>
              </a:defRPr>
            </a:lvl4pPr>
            <a:lvl5pPr marL="1828800" marR="0" lvl="4" indent="0" algn="l" rtl="0">
              <a:spcBef>
                <a:spcPts val="0"/>
              </a:spcBef>
              <a:buNone/>
              <a:defRPr sz="1800" b="0" i="0" u="none" strike="noStrike" cap="none">
                <a:solidFill>
                  <a:schemeClr val="dk1"/>
                </a:solidFill>
                <a:latin typeface="Constantia"/>
                <a:ea typeface="Constantia"/>
                <a:cs typeface="Constantia"/>
                <a:sym typeface="Constantia"/>
              </a:defRPr>
            </a:lvl5pPr>
            <a:lvl6pPr marL="2286000" marR="0" lvl="5" indent="0" algn="l" rtl="0">
              <a:spcBef>
                <a:spcPts val="0"/>
              </a:spcBef>
              <a:buNone/>
              <a:defRPr sz="1800" b="0" i="0" u="none" strike="noStrike" cap="none">
                <a:solidFill>
                  <a:schemeClr val="dk1"/>
                </a:solidFill>
                <a:latin typeface="Constantia"/>
                <a:ea typeface="Constantia"/>
                <a:cs typeface="Constantia"/>
                <a:sym typeface="Constantia"/>
              </a:defRPr>
            </a:lvl6pPr>
            <a:lvl7pPr marL="2743200" marR="0" lvl="6" indent="0" algn="l" rtl="0">
              <a:spcBef>
                <a:spcPts val="0"/>
              </a:spcBef>
              <a:buNone/>
              <a:defRPr sz="1800" b="0" i="0" u="none" strike="noStrike" cap="none">
                <a:solidFill>
                  <a:schemeClr val="dk1"/>
                </a:solidFill>
                <a:latin typeface="Constantia"/>
                <a:ea typeface="Constantia"/>
                <a:cs typeface="Constantia"/>
                <a:sym typeface="Constantia"/>
              </a:defRPr>
            </a:lvl7pPr>
            <a:lvl8pPr marL="3200400" marR="0" lvl="7" indent="0" algn="l" rtl="0">
              <a:spcBef>
                <a:spcPts val="0"/>
              </a:spcBef>
              <a:buNone/>
              <a:defRPr sz="1800" b="0" i="0" u="none" strike="noStrike" cap="none">
                <a:solidFill>
                  <a:schemeClr val="dk1"/>
                </a:solidFill>
                <a:latin typeface="Constantia"/>
                <a:ea typeface="Constantia"/>
                <a:cs typeface="Constantia"/>
                <a:sym typeface="Constantia"/>
              </a:defRPr>
            </a:lvl8pPr>
            <a:lvl9pPr marL="3657600" marR="0" lvl="8" indent="0" algn="l" rtl="0">
              <a:spcBef>
                <a:spcPts val="0"/>
              </a:spcBef>
              <a:buNone/>
              <a:defRPr sz="1800" b="0" i="0" u="none" strike="noStrike" cap="none">
                <a:solidFill>
                  <a:schemeClr val="dk1"/>
                </a:solidFill>
                <a:latin typeface="Constantia"/>
                <a:ea typeface="Constantia"/>
                <a:cs typeface="Constantia"/>
                <a:sym typeface="Constantia"/>
              </a:defRPr>
            </a:lvl9pPr>
          </a:lstStyle>
          <a:p>
            <a:endParaRPr/>
          </a:p>
        </p:txBody>
      </p:sp>
      <p:sp>
        <p:nvSpPr>
          <p:cNvPr id="296" name="Shape 296"/>
          <p:cNvSpPr txBox="1">
            <a:spLocks noGrp="1"/>
          </p:cNvSpPr>
          <p:nvPr>
            <p:ph type="sldNum" idx="12"/>
          </p:nvPr>
        </p:nvSpPr>
        <p:spPr>
          <a:xfrm>
            <a:off x="10566400" y="6356351"/>
            <a:ext cx="1016000" cy="365125"/>
          </a:xfrm>
          <a:prstGeom prst="rect">
            <a:avLst/>
          </a:prstGeom>
          <a:noFill/>
          <a:ln>
            <a:noFill/>
          </a:ln>
        </p:spPr>
        <p:txBody>
          <a:bodyPr lIns="0" tIns="0" rIns="0" bIns="0" anchor="b" anchorCtr="0">
            <a:noAutofit/>
          </a:bodyPr>
          <a:lstStyle/>
          <a:p>
            <a:pPr marL="0" marR="0" lvl="0" indent="0" algn="r" rtl="0">
              <a:spcBef>
                <a:spcPts val="0"/>
              </a:spcBef>
              <a:buSzPct val="25000"/>
              <a:buNone/>
            </a:pPr>
            <a:fld id="{00000000-1234-1234-1234-123412341234}" type="slidenum">
              <a:rPr lang="en-US" sz="1200">
                <a:solidFill>
                  <a:srgbClr val="035C75"/>
                </a:solidFill>
                <a:latin typeface="Constantia"/>
                <a:ea typeface="Constantia"/>
                <a:cs typeface="Constantia"/>
                <a:sym typeface="Constantia"/>
              </a:rPr>
              <a:t>‹#›</a:t>
            </a:fld>
            <a:endParaRPr lang="en-US" sz="1200">
              <a:solidFill>
                <a:srgbClr val="035C75"/>
              </a:solidFill>
              <a:latin typeface="Constantia"/>
              <a:ea typeface="Constantia"/>
              <a:cs typeface="Constantia"/>
              <a:sym typeface="Constantia"/>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rot="5400000">
            <a:off x="7604918" y="2148683"/>
            <a:ext cx="5211763" cy="2743199"/>
          </a:xfrm>
          <a:prstGeom prst="rect">
            <a:avLst/>
          </a:prstGeom>
          <a:noFill/>
          <a:ln>
            <a:noFill/>
          </a:ln>
        </p:spPr>
        <p:txBody>
          <a:bodyPr lIns="91425" tIns="91425" rIns="91425" bIns="91425" anchor="b" anchorCtr="0"/>
          <a:lstStyle>
            <a:lvl1pPr marL="0" marR="0" lvl="0" indent="0" algn="l" rtl="0">
              <a:spcBef>
                <a:spcPts val="0"/>
              </a:spcBef>
              <a:buClr>
                <a:schemeClr val="dk2"/>
              </a:buClr>
              <a:buFont typeface="Calibri"/>
              <a:buNone/>
              <a:defRPr sz="5000" b="0" i="0" u="none" strike="noStrike" cap="none">
                <a:solidFill>
                  <a:schemeClr val="dk2"/>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9" name="Shape 299"/>
          <p:cNvSpPr txBox="1">
            <a:spLocks noGrp="1"/>
          </p:cNvSpPr>
          <p:nvPr>
            <p:ph type="body" idx="1"/>
          </p:nvPr>
        </p:nvSpPr>
        <p:spPr>
          <a:xfrm rot="5400000">
            <a:off x="2016918" y="-492916"/>
            <a:ext cx="5211763" cy="8026400"/>
          </a:xfrm>
          <a:prstGeom prst="rect">
            <a:avLst/>
          </a:prstGeom>
          <a:noFill/>
          <a:ln>
            <a:noFill/>
          </a:ln>
        </p:spPr>
        <p:txBody>
          <a:bodyPr lIns="91425" tIns="91425" rIns="91425" bIns="91425" anchor="t" anchorCtr="0"/>
          <a:lstStyle>
            <a:lvl1pPr marL="274320" marR="0" lvl="0" indent="-117475" algn="l" rtl="0">
              <a:spcBef>
                <a:spcPts val="520"/>
              </a:spcBef>
              <a:buClr>
                <a:schemeClr val="accent3"/>
              </a:buClr>
              <a:buSzPct val="95000"/>
              <a:buFont typeface="Noto Sans Symbols"/>
              <a:buChar char="●"/>
              <a:defRPr sz="2600" b="0" i="0" u="none" strike="noStrike" cap="none">
                <a:solidFill>
                  <a:schemeClr val="dk1"/>
                </a:solidFill>
                <a:latin typeface="Constantia"/>
                <a:ea typeface="Constantia"/>
                <a:cs typeface="Constantia"/>
                <a:sym typeface="Constantia"/>
              </a:defRPr>
            </a:lvl1pPr>
            <a:lvl2pPr marL="640080" marR="0" lvl="1" indent="-129540" algn="l" rtl="0">
              <a:spcBef>
                <a:spcPts val="480"/>
              </a:spcBef>
              <a:buClr>
                <a:schemeClr val="accent1"/>
              </a:buClr>
              <a:buSzPct val="85000"/>
              <a:buFont typeface="Noto Sans Symbols"/>
              <a:buChar char="●"/>
              <a:defRPr sz="2400" b="0" i="0" u="none" strike="noStrike" cap="none">
                <a:solidFill>
                  <a:schemeClr val="dk1"/>
                </a:solidFill>
                <a:latin typeface="Constantia"/>
                <a:ea typeface="Constantia"/>
                <a:cs typeface="Constantia"/>
                <a:sym typeface="Constantia"/>
              </a:defRPr>
            </a:lvl2pPr>
            <a:lvl3pPr marL="914400" marR="0" lvl="2" indent="-160655" algn="l" rtl="0">
              <a:spcBef>
                <a:spcPts val="420"/>
              </a:spcBef>
              <a:buClr>
                <a:schemeClr val="accent2"/>
              </a:buClr>
              <a:buSzPct val="70000"/>
              <a:buFont typeface="Noto Sans Symbols"/>
              <a:buChar char="●"/>
              <a:defRPr sz="2100" b="0" i="0" u="none" strike="noStrike" cap="none">
                <a:solidFill>
                  <a:schemeClr val="dk1"/>
                </a:solidFill>
                <a:latin typeface="Constantia"/>
                <a:ea typeface="Constantia"/>
                <a:cs typeface="Constantia"/>
                <a:sym typeface="Constantia"/>
              </a:defRPr>
            </a:lvl3pPr>
            <a:lvl4pPr marL="1188720" marR="0" lvl="3" indent="-128269" algn="l" rtl="0">
              <a:spcBef>
                <a:spcPts val="400"/>
              </a:spcBef>
              <a:buClr>
                <a:schemeClr val="accent3"/>
              </a:buClr>
              <a:buSzPct val="64999"/>
              <a:buFont typeface="Noto Sans Symbols"/>
              <a:buChar char="●"/>
              <a:defRPr sz="2000" b="0" i="0" u="none" strike="noStrike" cap="none">
                <a:solidFill>
                  <a:schemeClr val="dk1"/>
                </a:solidFill>
                <a:latin typeface="Constantia"/>
                <a:ea typeface="Constantia"/>
                <a:cs typeface="Constantia"/>
                <a:sym typeface="Constantia"/>
              </a:defRPr>
            </a:lvl4pPr>
            <a:lvl5pPr marL="1463040" marR="0" lvl="4" indent="-135889" algn="l" rtl="0">
              <a:spcBef>
                <a:spcPts val="400"/>
              </a:spcBef>
              <a:buClr>
                <a:schemeClr val="accent4"/>
              </a:buClr>
              <a:buSzPct val="64999"/>
              <a:buFont typeface="Noto Sans Symbols"/>
              <a:buChar char="●"/>
              <a:defRPr sz="2000" b="0" i="0" u="none" strike="noStrike" cap="none">
                <a:solidFill>
                  <a:schemeClr val="dk1"/>
                </a:solidFill>
                <a:latin typeface="Constantia"/>
                <a:ea typeface="Constantia"/>
                <a:cs typeface="Constantia"/>
                <a:sym typeface="Constantia"/>
              </a:defRPr>
            </a:lvl5pPr>
            <a:lvl6pPr marL="1737360" marR="0" lvl="5" indent="-121920" algn="l" rtl="0">
              <a:spcBef>
                <a:spcPts val="360"/>
              </a:spcBef>
              <a:buClr>
                <a:schemeClr val="accent5"/>
              </a:buClr>
              <a:buSzPct val="79999"/>
              <a:buFont typeface="Noto Sans Symbols"/>
              <a:buChar char="●"/>
              <a:defRPr sz="1800" b="0" i="0" u="none" strike="noStrike" cap="none">
                <a:solidFill>
                  <a:schemeClr val="dk1"/>
                </a:solidFill>
                <a:latin typeface="Constantia"/>
                <a:ea typeface="Constantia"/>
                <a:cs typeface="Constantia"/>
                <a:sym typeface="Constantia"/>
              </a:defRPr>
            </a:lvl6pPr>
            <a:lvl7pPr marL="1920240" marR="0" lvl="6" indent="-111760" algn="l" rtl="0">
              <a:spcBef>
                <a:spcPts val="320"/>
              </a:spcBef>
              <a:buClr>
                <a:schemeClr val="accent6"/>
              </a:buClr>
              <a:buSzPct val="80000"/>
              <a:buFont typeface="Noto Sans Symbols"/>
              <a:buChar char="●"/>
              <a:defRPr sz="1600" b="0" i="0" u="none" strike="noStrike" cap="none">
                <a:solidFill>
                  <a:schemeClr val="dk1"/>
                </a:solidFill>
                <a:latin typeface="Constantia"/>
                <a:ea typeface="Constantia"/>
                <a:cs typeface="Constantia"/>
                <a:sym typeface="Constantia"/>
              </a:defRPr>
            </a:lvl7pPr>
            <a:lvl8pPr marL="2194560" marR="0" lvl="7" indent="-86360" algn="l" rtl="0">
              <a:spcBef>
                <a:spcPts val="320"/>
              </a:spcBef>
              <a:buClr>
                <a:schemeClr val="dk2"/>
              </a:buClr>
              <a:buSzPct val="100000"/>
              <a:buFont typeface="Constantia"/>
              <a:buChar char="•"/>
              <a:defRPr sz="1600" b="0" i="0" u="none" strike="noStrike" cap="none">
                <a:solidFill>
                  <a:schemeClr val="dk1"/>
                </a:solidFill>
                <a:latin typeface="Constantia"/>
                <a:ea typeface="Constantia"/>
                <a:cs typeface="Constantia"/>
                <a:sym typeface="Constantia"/>
              </a:defRPr>
            </a:lvl8pPr>
            <a:lvl9pPr marL="2468880" marR="0" lvl="8" indent="-93979" algn="l" rtl="0">
              <a:spcBef>
                <a:spcPts val="280"/>
              </a:spcBef>
              <a:buClr>
                <a:schemeClr val="dk2"/>
              </a:buClr>
              <a:buSzPct val="100000"/>
              <a:buFont typeface="Constantia"/>
              <a:buChar char="•"/>
              <a:defRPr sz="1400" b="0" i="0" u="none" strike="noStrike" cap="none">
                <a:solidFill>
                  <a:schemeClr val="dk1"/>
                </a:solidFill>
                <a:latin typeface="Constantia"/>
                <a:ea typeface="Constantia"/>
                <a:cs typeface="Constantia"/>
                <a:sym typeface="Constantia"/>
              </a:defRPr>
            </a:lvl9pPr>
          </a:lstStyle>
          <a:p>
            <a:endParaRPr/>
          </a:p>
        </p:txBody>
      </p:sp>
      <p:sp>
        <p:nvSpPr>
          <p:cNvPr id="300" name="Shape 300"/>
          <p:cNvSpPr txBox="1">
            <a:spLocks noGrp="1"/>
          </p:cNvSpPr>
          <p:nvPr>
            <p:ph type="dt" idx="10"/>
          </p:nvPr>
        </p:nvSpPr>
        <p:spPr>
          <a:xfrm>
            <a:off x="609600" y="6356351"/>
            <a:ext cx="2844800" cy="365125"/>
          </a:xfrm>
          <a:prstGeom prst="rect">
            <a:avLst/>
          </a:prstGeom>
          <a:noFill/>
          <a:ln>
            <a:noFill/>
          </a:ln>
        </p:spPr>
        <p:txBody>
          <a:bodyPr lIns="91425" tIns="91425" rIns="91425" bIns="91425" anchor="b" anchorCtr="0"/>
          <a:lstStyle>
            <a:lvl1pPr marL="0" marR="0" lvl="0" indent="0" algn="l" rtl="0">
              <a:spcBef>
                <a:spcPts val="0"/>
              </a:spcBef>
              <a:buNone/>
              <a:defRPr sz="1200">
                <a:solidFill>
                  <a:srgbClr val="035C75"/>
                </a:solidFill>
                <a:latin typeface="Constantia"/>
                <a:ea typeface="Constantia"/>
                <a:cs typeface="Constantia"/>
                <a:sym typeface="Constantia"/>
              </a:defRPr>
            </a:lvl1pPr>
            <a:lvl2pPr marL="457200" marR="0" lvl="1" indent="0" algn="l" rtl="0">
              <a:spcBef>
                <a:spcPts val="0"/>
              </a:spcBef>
              <a:buNone/>
              <a:defRPr sz="1800" b="0" i="0" u="none" strike="noStrike" cap="none">
                <a:solidFill>
                  <a:schemeClr val="dk1"/>
                </a:solidFill>
                <a:latin typeface="Constantia"/>
                <a:ea typeface="Constantia"/>
                <a:cs typeface="Constantia"/>
                <a:sym typeface="Constantia"/>
              </a:defRPr>
            </a:lvl2pPr>
            <a:lvl3pPr marL="914400" marR="0" lvl="2" indent="0" algn="l" rtl="0">
              <a:spcBef>
                <a:spcPts val="0"/>
              </a:spcBef>
              <a:buNone/>
              <a:defRPr sz="1800" b="0" i="0" u="none" strike="noStrike" cap="none">
                <a:solidFill>
                  <a:schemeClr val="dk1"/>
                </a:solidFill>
                <a:latin typeface="Constantia"/>
                <a:ea typeface="Constantia"/>
                <a:cs typeface="Constantia"/>
                <a:sym typeface="Constantia"/>
              </a:defRPr>
            </a:lvl3pPr>
            <a:lvl4pPr marL="1371600" marR="0" lvl="3" indent="0" algn="l" rtl="0">
              <a:spcBef>
                <a:spcPts val="0"/>
              </a:spcBef>
              <a:buNone/>
              <a:defRPr sz="1800" b="0" i="0" u="none" strike="noStrike" cap="none">
                <a:solidFill>
                  <a:schemeClr val="dk1"/>
                </a:solidFill>
                <a:latin typeface="Constantia"/>
                <a:ea typeface="Constantia"/>
                <a:cs typeface="Constantia"/>
                <a:sym typeface="Constantia"/>
              </a:defRPr>
            </a:lvl4pPr>
            <a:lvl5pPr marL="1828800" marR="0" lvl="4" indent="0" algn="l" rtl="0">
              <a:spcBef>
                <a:spcPts val="0"/>
              </a:spcBef>
              <a:buNone/>
              <a:defRPr sz="1800" b="0" i="0" u="none" strike="noStrike" cap="none">
                <a:solidFill>
                  <a:schemeClr val="dk1"/>
                </a:solidFill>
                <a:latin typeface="Constantia"/>
                <a:ea typeface="Constantia"/>
                <a:cs typeface="Constantia"/>
                <a:sym typeface="Constantia"/>
              </a:defRPr>
            </a:lvl5pPr>
            <a:lvl6pPr marL="2286000" marR="0" lvl="5" indent="0" algn="l" rtl="0">
              <a:spcBef>
                <a:spcPts val="0"/>
              </a:spcBef>
              <a:buNone/>
              <a:defRPr sz="1800" b="0" i="0" u="none" strike="noStrike" cap="none">
                <a:solidFill>
                  <a:schemeClr val="dk1"/>
                </a:solidFill>
                <a:latin typeface="Constantia"/>
                <a:ea typeface="Constantia"/>
                <a:cs typeface="Constantia"/>
                <a:sym typeface="Constantia"/>
              </a:defRPr>
            </a:lvl6pPr>
            <a:lvl7pPr marL="2743200" marR="0" lvl="6" indent="0" algn="l" rtl="0">
              <a:spcBef>
                <a:spcPts val="0"/>
              </a:spcBef>
              <a:buNone/>
              <a:defRPr sz="1800" b="0" i="0" u="none" strike="noStrike" cap="none">
                <a:solidFill>
                  <a:schemeClr val="dk1"/>
                </a:solidFill>
                <a:latin typeface="Constantia"/>
                <a:ea typeface="Constantia"/>
                <a:cs typeface="Constantia"/>
                <a:sym typeface="Constantia"/>
              </a:defRPr>
            </a:lvl7pPr>
            <a:lvl8pPr marL="3200400" marR="0" lvl="7" indent="0" algn="l" rtl="0">
              <a:spcBef>
                <a:spcPts val="0"/>
              </a:spcBef>
              <a:buNone/>
              <a:defRPr sz="1800" b="0" i="0" u="none" strike="noStrike" cap="none">
                <a:solidFill>
                  <a:schemeClr val="dk1"/>
                </a:solidFill>
                <a:latin typeface="Constantia"/>
                <a:ea typeface="Constantia"/>
                <a:cs typeface="Constantia"/>
                <a:sym typeface="Constantia"/>
              </a:defRPr>
            </a:lvl8pPr>
            <a:lvl9pPr marL="3657600" marR="0" lvl="8" indent="0" algn="l" rtl="0">
              <a:spcBef>
                <a:spcPts val="0"/>
              </a:spcBef>
              <a:buNone/>
              <a:defRPr sz="1800" b="0" i="0" u="none" strike="noStrike" cap="none">
                <a:solidFill>
                  <a:schemeClr val="dk1"/>
                </a:solidFill>
                <a:latin typeface="Constantia"/>
                <a:ea typeface="Constantia"/>
                <a:cs typeface="Constantia"/>
                <a:sym typeface="Constantia"/>
              </a:defRPr>
            </a:lvl9pPr>
          </a:lstStyle>
          <a:p>
            <a:endParaRPr/>
          </a:p>
        </p:txBody>
      </p:sp>
      <p:sp>
        <p:nvSpPr>
          <p:cNvPr id="301" name="Shape 301"/>
          <p:cNvSpPr txBox="1">
            <a:spLocks noGrp="1"/>
          </p:cNvSpPr>
          <p:nvPr>
            <p:ph type="ftr" idx="11"/>
          </p:nvPr>
        </p:nvSpPr>
        <p:spPr>
          <a:xfrm>
            <a:off x="3556000" y="6356351"/>
            <a:ext cx="4470399" cy="365125"/>
          </a:xfrm>
          <a:prstGeom prst="rect">
            <a:avLst/>
          </a:prstGeom>
          <a:noFill/>
          <a:ln>
            <a:noFill/>
          </a:ln>
        </p:spPr>
        <p:txBody>
          <a:bodyPr lIns="91425" tIns="91425" rIns="91425" bIns="91425" anchor="b" anchorCtr="0"/>
          <a:lstStyle>
            <a:lvl1pPr marL="0" marR="0" lvl="0" indent="0" algn="l" rtl="0">
              <a:spcBef>
                <a:spcPts val="0"/>
              </a:spcBef>
              <a:buNone/>
              <a:defRPr sz="1200">
                <a:solidFill>
                  <a:srgbClr val="035C75"/>
                </a:solidFill>
                <a:latin typeface="Constantia"/>
                <a:ea typeface="Constantia"/>
                <a:cs typeface="Constantia"/>
                <a:sym typeface="Constantia"/>
              </a:defRPr>
            </a:lvl1pPr>
            <a:lvl2pPr marL="457200" marR="0" lvl="1" indent="0" algn="l" rtl="0">
              <a:spcBef>
                <a:spcPts val="0"/>
              </a:spcBef>
              <a:buNone/>
              <a:defRPr sz="1800" b="0" i="0" u="none" strike="noStrike" cap="none">
                <a:solidFill>
                  <a:schemeClr val="dk1"/>
                </a:solidFill>
                <a:latin typeface="Constantia"/>
                <a:ea typeface="Constantia"/>
                <a:cs typeface="Constantia"/>
                <a:sym typeface="Constantia"/>
              </a:defRPr>
            </a:lvl2pPr>
            <a:lvl3pPr marL="914400" marR="0" lvl="2" indent="0" algn="l" rtl="0">
              <a:spcBef>
                <a:spcPts val="0"/>
              </a:spcBef>
              <a:buNone/>
              <a:defRPr sz="1800" b="0" i="0" u="none" strike="noStrike" cap="none">
                <a:solidFill>
                  <a:schemeClr val="dk1"/>
                </a:solidFill>
                <a:latin typeface="Constantia"/>
                <a:ea typeface="Constantia"/>
                <a:cs typeface="Constantia"/>
                <a:sym typeface="Constantia"/>
              </a:defRPr>
            </a:lvl3pPr>
            <a:lvl4pPr marL="1371600" marR="0" lvl="3" indent="0" algn="l" rtl="0">
              <a:spcBef>
                <a:spcPts val="0"/>
              </a:spcBef>
              <a:buNone/>
              <a:defRPr sz="1800" b="0" i="0" u="none" strike="noStrike" cap="none">
                <a:solidFill>
                  <a:schemeClr val="dk1"/>
                </a:solidFill>
                <a:latin typeface="Constantia"/>
                <a:ea typeface="Constantia"/>
                <a:cs typeface="Constantia"/>
                <a:sym typeface="Constantia"/>
              </a:defRPr>
            </a:lvl4pPr>
            <a:lvl5pPr marL="1828800" marR="0" lvl="4" indent="0" algn="l" rtl="0">
              <a:spcBef>
                <a:spcPts val="0"/>
              </a:spcBef>
              <a:buNone/>
              <a:defRPr sz="1800" b="0" i="0" u="none" strike="noStrike" cap="none">
                <a:solidFill>
                  <a:schemeClr val="dk1"/>
                </a:solidFill>
                <a:latin typeface="Constantia"/>
                <a:ea typeface="Constantia"/>
                <a:cs typeface="Constantia"/>
                <a:sym typeface="Constantia"/>
              </a:defRPr>
            </a:lvl5pPr>
            <a:lvl6pPr marL="2286000" marR="0" lvl="5" indent="0" algn="l" rtl="0">
              <a:spcBef>
                <a:spcPts val="0"/>
              </a:spcBef>
              <a:buNone/>
              <a:defRPr sz="1800" b="0" i="0" u="none" strike="noStrike" cap="none">
                <a:solidFill>
                  <a:schemeClr val="dk1"/>
                </a:solidFill>
                <a:latin typeface="Constantia"/>
                <a:ea typeface="Constantia"/>
                <a:cs typeface="Constantia"/>
                <a:sym typeface="Constantia"/>
              </a:defRPr>
            </a:lvl6pPr>
            <a:lvl7pPr marL="2743200" marR="0" lvl="6" indent="0" algn="l" rtl="0">
              <a:spcBef>
                <a:spcPts val="0"/>
              </a:spcBef>
              <a:buNone/>
              <a:defRPr sz="1800" b="0" i="0" u="none" strike="noStrike" cap="none">
                <a:solidFill>
                  <a:schemeClr val="dk1"/>
                </a:solidFill>
                <a:latin typeface="Constantia"/>
                <a:ea typeface="Constantia"/>
                <a:cs typeface="Constantia"/>
                <a:sym typeface="Constantia"/>
              </a:defRPr>
            </a:lvl7pPr>
            <a:lvl8pPr marL="3200400" marR="0" lvl="7" indent="0" algn="l" rtl="0">
              <a:spcBef>
                <a:spcPts val="0"/>
              </a:spcBef>
              <a:buNone/>
              <a:defRPr sz="1800" b="0" i="0" u="none" strike="noStrike" cap="none">
                <a:solidFill>
                  <a:schemeClr val="dk1"/>
                </a:solidFill>
                <a:latin typeface="Constantia"/>
                <a:ea typeface="Constantia"/>
                <a:cs typeface="Constantia"/>
                <a:sym typeface="Constantia"/>
              </a:defRPr>
            </a:lvl8pPr>
            <a:lvl9pPr marL="3657600" marR="0" lvl="8" indent="0" algn="l" rtl="0">
              <a:spcBef>
                <a:spcPts val="0"/>
              </a:spcBef>
              <a:buNone/>
              <a:defRPr sz="1800" b="0" i="0" u="none" strike="noStrike" cap="none">
                <a:solidFill>
                  <a:schemeClr val="dk1"/>
                </a:solidFill>
                <a:latin typeface="Constantia"/>
                <a:ea typeface="Constantia"/>
                <a:cs typeface="Constantia"/>
                <a:sym typeface="Constantia"/>
              </a:defRPr>
            </a:lvl9pPr>
          </a:lstStyle>
          <a:p>
            <a:endParaRPr/>
          </a:p>
        </p:txBody>
      </p:sp>
      <p:sp>
        <p:nvSpPr>
          <p:cNvPr id="302" name="Shape 302"/>
          <p:cNvSpPr txBox="1">
            <a:spLocks noGrp="1"/>
          </p:cNvSpPr>
          <p:nvPr>
            <p:ph type="sldNum" idx="12"/>
          </p:nvPr>
        </p:nvSpPr>
        <p:spPr>
          <a:xfrm>
            <a:off x="10566400" y="6356351"/>
            <a:ext cx="1016000" cy="365125"/>
          </a:xfrm>
          <a:prstGeom prst="rect">
            <a:avLst/>
          </a:prstGeom>
          <a:noFill/>
          <a:ln>
            <a:noFill/>
          </a:ln>
        </p:spPr>
        <p:txBody>
          <a:bodyPr lIns="0" tIns="0" rIns="0" bIns="0" anchor="b" anchorCtr="0">
            <a:noAutofit/>
          </a:bodyPr>
          <a:lstStyle/>
          <a:p>
            <a:pPr marL="0" marR="0" lvl="0" indent="0" algn="r" rtl="0">
              <a:spcBef>
                <a:spcPts val="0"/>
              </a:spcBef>
              <a:buSzPct val="25000"/>
              <a:buNone/>
            </a:pPr>
            <a:fld id="{00000000-1234-1234-1234-123412341234}" type="slidenum">
              <a:rPr lang="en-US" sz="1200">
                <a:solidFill>
                  <a:srgbClr val="035C75"/>
                </a:solidFill>
                <a:latin typeface="Constantia"/>
                <a:ea typeface="Constantia"/>
                <a:cs typeface="Constantia"/>
                <a:sym typeface="Constantia"/>
              </a:rPr>
              <a:t>‹#›</a:t>
            </a:fld>
            <a:endParaRPr lang="en-US" sz="1200">
              <a:solidFill>
                <a:srgbClr val="035C75"/>
              </a:solidFill>
              <a:latin typeface="Constantia"/>
              <a:ea typeface="Constantia"/>
              <a:cs typeface="Constantia"/>
              <a:sym typeface="Constantia"/>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8A03267-A365-448B-975A-432554329E62}" type="datetimeFigureOut">
              <a:rPr lang="en-US" smtClean="0"/>
              <a:pPr/>
              <a:t>5/19/2017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797DA-2B09-4E80-BDE8-925425FEC089}"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2153875"/>
      </p:ext>
    </p:extLst>
  </p:cSld>
  <p:clrMapOvr>
    <a:masterClrMapping/>
  </p:clrMapOvr>
  <p:extLst>
    <p:ext uri="{DCECCB84-F9BA-43D5-87BE-67443E8EF086}">
      <p15:sldGuideLst xmlns:p15="http://schemas.microsoft.com/office/powerpoint/2012/main" xmlns=""/>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8A03267-A365-448B-975A-432554329E62}" type="datetimeFigureOut">
              <a:rPr lang="en-US" smtClean="0"/>
              <a:pPr/>
              <a:t>5/19/2017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797DA-2B09-4E80-BDE8-925425FEC089}" type="slidenum">
              <a:rPr lang="en-US" smtClean="0"/>
              <a:pPr/>
              <a:t>‹#›</a:t>
            </a:fld>
            <a:endParaRPr lang="en-US"/>
          </a:p>
        </p:txBody>
      </p:sp>
    </p:spTree>
    <p:extLst>
      <p:ext uri="{BB962C8B-B14F-4D97-AF65-F5344CB8AC3E}">
        <p14:creationId xmlns:p14="http://schemas.microsoft.com/office/powerpoint/2010/main" val="3053149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A03267-A365-448B-975A-432554329E62}" type="datetimeFigureOut">
              <a:rPr lang="en-US" smtClean="0"/>
              <a:pPr/>
              <a:t>5/19/2017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797DA-2B09-4E80-BDE8-925425FEC089}"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88508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8A03267-A365-448B-975A-432554329E62}" type="datetimeFigureOut">
              <a:rPr lang="en-US" smtClean="0"/>
              <a:pPr/>
              <a:t>5/19/2017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2797DA-2B09-4E80-BDE8-925425FEC089}" type="slidenum">
              <a:rPr lang="en-US" smtClean="0"/>
              <a:pPr/>
              <a:t>‹#›</a:t>
            </a:fld>
            <a:endParaRPr lang="en-US"/>
          </a:p>
        </p:txBody>
      </p:sp>
    </p:spTree>
    <p:extLst>
      <p:ext uri="{BB962C8B-B14F-4D97-AF65-F5344CB8AC3E}">
        <p14:creationId xmlns:p14="http://schemas.microsoft.com/office/powerpoint/2010/main" val="23691975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8A03267-A365-448B-975A-432554329E62}" type="datetimeFigureOut">
              <a:rPr lang="en-US" smtClean="0"/>
              <a:pPr/>
              <a:t>5/19/2017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2797DA-2B09-4E80-BDE8-925425FEC089}" type="slidenum">
              <a:rPr lang="en-US" smtClean="0"/>
              <a:pPr/>
              <a:t>‹#›</a:t>
            </a:fld>
            <a:endParaRPr lang="en-US"/>
          </a:p>
        </p:txBody>
      </p:sp>
    </p:spTree>
    <p:extLst>
      <p:ext uri="{BB962C8B-B14F-4D97-AF65-F5344CB8AC3E}">
        <p14:creationId xmlns:p14="http://schemas.microsoft.com/office/powerpoint/2010/main" val="28163773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8A03267-A365-448B-975A-432554329E62}" type="datetimeFigureOut">
              <a:rPr lang="en-US" smtClean="0"/>
              <a:pPr/>
              <a:t>5/19/2017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2797DA-2B09-4E80-BDE8-925425FEC089}" type="slidenum">
              <a:rPr lang="en-US" smtClean="0"/>
              <a:pPr/>
              <a:t>‹#›</a:t>
            </a:fld>
            <a:endParaRPr lang="en-US"/>
          </a:p>
        </p:txBody>
      </p:sp>
    </p:spTree>
    <p:extLst>
      <p:ext uri="{BB962C8B-B14F-4D97-AF65-F5344CB8AC3E}">
        <p14:creationId xmlns:p14="http://schemas.microsoft.com/office/powerpoint/2010/main" val="1981051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54"/>
        <p:cNvGrpSpPr/>
        <p:nvPr/>
      </p:nvGrpSpPr>
      <p:grpSpPr>
        <a:xfrm>
          <a:off x="0" y="0"/>
          <a:ext cx="0" cy="0"/>
          <a:chOff x="0" y="0"/>
          <a:chExt cx="0" cy="0"/>
        </a:xfrm>
      </p:grpSpPr>
      <p:sp>
        <p:nvSpPr>
          <p:cNvPr id="55" name="Shape 55"/>
          <p:cNvSpPr/>
          <p:nvPr/>
        </p:nvSpPr>
        <p:spPr>
          <a:xfrm>
            <a:off x="3175" y="6400800"/>
            <a:ext cx="12188824" cy="457200"/>
          </a:xfrm>
          <a:prstGeom prst="rect">
            <a:avLst/>
          </a:prstGeom>
          <a:solidFill>
            <a:srgbClr val="618097"/>
          </a:solidFill>
          <a:ln>
            <a:noFill/>
          </a:ln>
        </p:spPr>
        <p:txBody>
          <a:bodyPr lIns="91425" tIns="91425" rIns="91425" bIns="91425" anchor="ctr" anchorCtr="0">
            <a:noAutofit/>
          </a:bodyPr>
          <a:lstStyle/>
          <a:p>
            <a:pPr lvl="0">
              <a:spcBef>
                <a:spcPts val="0"/>
              </a:spcBef>
              <a:buNone/>
            </a:pPr>
            <a:endParaRPr/>
          </a:p>
        </p:txBody>
      </p:sp>
      <p:sp>
        <p:nvSpPr>
          <p:cNvPr id="56" name="Shape 56"/>
          <p:cNvSpPr/>
          <p:nvPr/>
        </p:nvSpPr>
        <p:spPr>
          <a:xfrm>
            <a:off x="15" y="6334316"/>
            <a:ext cx="12188824" cy="64008"/>
          </a:xfrm>
          <a:prstGeom prst="rect">
            <a:avLst/>
          </a:prstGeom>
          <a:solidFill>
            <a:schemeClr val="accent4"/>
          </a:solidFill>
          <a:ln>
            <a:noFill/>
          </a:ln>
        </p:spPr>
        <p:txBody>
          <a:bodyPr lIns="91425" tIns="91425" rIns="91425" bIns="91425" anchor="ctr" anchorCtr="0">
            <a:noAutofit/>
          </a:bodyPr>
          <a:lstStyle/>
          <a:p>
            <a:pPr lvl="0">
              <a:spcBef>
                <a:spcPts val="0"/>
              </a:spcBef>
              <a:buNone/>
            </a:pPr>
            <a:endParaRPr/>
          </a:p>
        </p:txBody>
      </p:sp>
      <p:sp>
        <p:nvSpPr>
          <p:cNvPr id="57" name="Shape 57"/>
          <p:cNvSpPr txBox="1">
            <a:spLocks noGrp="1"/>
          </p:cNvSpPr>
          <p:nvPr>
            <p:ph type="title"/>
          </p:nvPr>
        </p:nvSpPr>
        <p:spPr>
          <a:xfrm>
            <a:off x="1097279" y="758952"/>
            <a:ext cx="10058399" cy="3566159"/>
          </a:xfrm>
          <a:prstGeom prst="rect">
            <a:avLst/>
          </a:prstGeom>
          <a:noFill/>
          <a:ln>
            <a:noFill/>
          </a:ln>
        </p:spPr>
        <p:txBody>
          <a:bodyPr lIns="91425" tIns="91425" rIns="91425" bIns="91425" anchor="b" anchorCtr="0"/>
          <a:lstStyle>
            <a:lvl1pPr marL="0" marR="0" lvl="0" indent="0" algn="l" rtl="0">
              <a:lnSpc>
                <a:spcPct val="85000"/>
              </a:lnSpc>
              <a:spcBef>
                <a:spcPts val="0"/>
              </a:spcBef>
              <a:buClr>
                <a:srgbClr val="262626"/>
              </a:buClr>
              <a:buFont typeface="Calibri"/>
              <a:buNone/>
              <a:defRPr sz="8000" b="0" i="0" u="none" strike="noStrike" cap="none">
                <a:solidFill>
                  <a:srgbClr val="262626"/>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8" name="Shape 58"/>
          <p:cNvSpPr txBox="1">
            <a:spLocks noGrp="1"/>
          </p:cNvSpPr>
          <p:nvPr>
            <p:ph type="body" idx="1"/>
          </p:nvPr>
        </p:nvSpPr>
        <p:spPr>
          <a:xfrm>
            <a:off x="1097279" y="4453128"/>
            <a:ext cx="10058399" cy="1143000"/>
          </a:xfrm>
          <a:prstGeom prst="rect">
            <a:avLst/>
          </a:prstGeom>
          <a:noFill/>
          <a:ln>
            <a:noFill/>
          </a:ln>
        </p:spPr>
        <p:txBody>
          <a:bodyPr lIns="91425" tIns="91425" rIns="91425" bIns="91425" anchor="t" anchorCtr="0"/>
          <a:lstStyle>
            <a:lvl1pPr marL="0" marR="0" lvl="0" indent="0" algn="l" rtl="0">
              <a:lnSpc>
                <a:spcPct val="90000"/>
              </a:lnSpc>
              <a:spcBef>
                <a:spcPts val="1200"/>
              </a:spcBef>
              <a:spcAft>
                <a:spcPts val="200"/>
              </a:spcAft>
              <a:buClr>
                <a:schemeClr val="accent1"/>
              </a:buClr>
              <a:buFont typeface="Calibri"/>
              <a:buNone/>
              <a:defRPr sz="2400" b="0" i="0" u="none" strike="noStrike" cap="none">
                <a:solidFill>
                  <a:schemeClr val="dk2"/>
                </a:solidFill>
                <a:latin typeface="Calibri"/>
                <a:ea typeface="Calibri"/>
                <a:cs typeface="Calibri"/>
                <a:sym typeface="Calibri"/>
              </a:defRPr>
            </a:lvl1pPr>
            <a:lvl2pPr marL="457200" marR="0" lvl="1" indent="0" algn="l" rtl="0">
              <a:lnSpc>
                <a:spcPct val="90000"/>
              </a:lnSpc>
              <a:spcBef>
                <a:spcPts val="200"/>
              </a:spcBef>
              <a:spcAft>
                <a:spcPts val="400"/>
              </a:spcAft>
              <a:buClr>
                <a:schemeClr val="accent1"/>
              </a:buClr>
              <a:buFont typeface="Calibri"/>
              <a:buNone/>
              <a:defRPr sz="1800" b="0" i="0" u="none" strike="noStrike" cap="none">
                <a:solidFill>
                  <a:srgbClr val="888888"/>
                </a:solidFill>
                <a:latin typeface="Calibri"/>
                <a:ea typeface="Calibri"/>
                <a:cs typeface="Calibri"/>
                <a:sym typeface="Calibri"/>
              </a:defRPr>
            </a:lvl2pPr>
            <a:lvl3pPr marL="914400" marR="0" lvl="2" indent="0" algn="l" rtl="0">
              <a:lnSpc>
                <a:spcPct val="90000"/>
              </a:lnSpc>
              <a:spcBef>
                <a:spcPts val="200"/>
              </a:spcBef>
              <a:spcAft>
                <a:spcPts val="400"/>
              </a:spcAft>
              <a:buClr>
                <a:schemeClr val="accent1"/>
              </a:buClr>
              <a:buFont typeface="Calibri"/>
              <a:buNone/>
              <a:defRPr sz="1600" b="0" i="0" u="none" strike="noStrike" cap="none">
                <a:solidFill>
                  <a:srgbClr val="888888"/>
                </a:solidFill>
                <a:latin typeface="Calibri"/>
                <a:ea typeface="Calibri"/>
                <a:cs typeface="Calibri"/>
                <a:sym typeface="Calibri"/>
              </a:defRPr>
            </a:lvl3pPr>
            <a:lvl4pPr marL="1371600" marR="0" lvl="3" indent="0" algn="l" rtl="0">
              <a:lnSpc>
                <a:spcPct val="90000"/>
              </a:lnSpc>
              <a:spcBef>
                <a:spcPts val="200"/>
              </a:spcBef>
              <a:spcAft>
                <a:spcPts val="400"/>
              </a:spcAft>
              <a:buClr>
                <a:schemeClr val="accent1"/>
              </a:buClr>
              <a:buFont typeface="Calibri"/>
              <a:buNone/>
              <a:defRPr sz="1400" b="0" i="0" u="none" strike="noStrike" cap="none">
                <a:solidFill>
                  <a:srgbClr val="888888"/>
                </a:solidFill>
                <a:latin typeface="Calibri"/>
                <a:ea typeface="Calibri"/>
                <a:cs typeface="Calibri"/>
                <a:sym typeface="Calibri"/>
              </a:defRPr>
            </a:lvl4pPr>
            <a:lvl5pPr marL="1828800" marR="0" lvl="4" indent="0" algn="l" rtl="0">
              <a:lnSpc>
                <a:spcPct val="90000"/>
              </a:lnSpc>
              <a:spcBef>
                <a:spcPts val="200"/>
              </a:spcBef>
              <a:spcAft>
                <a:spcPts val="400"/>
              </a:spcAft>
              <a:buClr>
                <a:schemeClr val="accent1"/>
              </a:buClr>
              <a:buFont typeface="Calibri"/>
              <a:buNone/>
              <a:defRPr sz="1400" b="0" i="0" u="none" strike="noStrike" cap="none">
                <a:solidFill>
                  <a:srgbClr val="888888"/>
                </a:solidFill>
                <a:latin typeface="Calibri"/>
                <a:ea typeface="Calibri"/>
                <a:cs typeface="Calibri"/>
                <a:sym typeface="Calibri"/>
              </a:defRPr>
            </a:lvl5pPr>
            <a:lvl6pPr marL="2286000" marR="0" lvl="5" indent="0" algn="l" rtl="0">
              <a:lnSpc>
                <a:spcPct val="90000"/>
              </a:lnSpc>
              <a:spcBef>
                <a:spcPts val="200"/>
              </a:spcBef>
              <a:spcAft>
                <a:spcPts val="400"/>
              </a:spcAft>
              <a:buClr>
                <a:schemeClr val="accent1"/>
              </a:buClr>
              <a:buFont typeface="Calibri"/>
              <a:buNone/>
              <a:defRPr sz="1400" b="0" i="0" u="none" strike="noStrike" cap="none">
                <a:solidFill>
                  <a:srgbClr val="888888"/>
                </a:solidFill>
                <a:latin typeface="Calibri"/>
                <a:ea typeface="Calibri"/>
                <a:cs typeface="Calibri"/>
                <a:sym typeface="Calibri"/>
              </a:defRPr>
            </a:lvl6pPr>
            <a:lvl7pPr marL="2743200" marR="0" lvl="6" indent="0" algn="l" rtl="0">
              <a:lnSpc>
                <a:spcPct val="90000"/>
              </a:lnSpc>
              <a:spcBef>
                <a:spcPts val="200"/>
              </a:spcBef>
              <a:spcAft>
                <a:spcPts val="400"/>
              </a:spcAft>
              <a:buClr>
                <a:schemeClr val="accent1"/>
              </a:buClr>
              <a:buFont typeface="Calibri"/>
              <a:buNone/>
              <a:defRPr sz="1400" b="0" i="0" u="none" strike="noStrike" cap="none">
                <a:solidFill>
                  <a:srgbClr val="888888"/>
                </a:solidFill>
                <a:latin typeface="Calibri"/>
                <a:ea typeface="Calibri"/>
                <a:cs typeface="Calibri"/>
                <a:sym typeface="Calibri"/>
              </a:defRPr>
            </a:lvl7pPr>
            <a:lvl8pPr marL="3200400" marR="0" lvl="7" indent="0" algn="l" rtl="0">
              <a:lnSpc>
                <a:spcPct val="90000"/>
              </a:lnSpc>
              <a:spcBef>
                <a:spcPts val="200"/>
              </a:spcBef>
              <a:spcAft>
                <a:spcPts val="400"/>
              </a:spcAft>
              <a:buClr>
                <a:schemeClr val="accent1"/>
              </a:buClr>
              <a:buFont typeface="Calibri"/>
              <a:buNone/>
              <a:defRPr sz="1400" b="0" i="0" u="none" strike="noStrike" cap="none">
                <a:solidFill>
                  <a:srgbClr val="888888"/>
                </a:solidFill>
                <a:latin typeface="Calibri"/>
                <a:ea typeface="Calibri"/>
                <a:cs typeface="Calibri"/>
                <a:sym typeface="Calibri"/>
              </a:defRPr>
            </a:lvl8pPr>
            <a:lvl9pPr marL="3657600" marR="0" lvl="8" indent="0" algn="l" rtl="0">
              <a:lnSpc>
                <a:spcPct val="90000"/>
              </a:lnSpc>
              <a:spcBef>
                <a:spcPts val="200"/>
              </a:spcBef>
              <a:spcAft>
                <a:spcPts val="400"/>
              </a:spcAft>
              <a:buClr>
                <a:schemeClr val="accent1"/>
              </a:buClr>
              <a:buFont typeface="Calibri"/>
              <a:buNone/>
              <a:defRPr sz="1400" b="0" i="0" u="none" strike="noStrike" cap="none">
                <a:solidFill>
                  <a:srgbClr val="888888"/>
                </a:solidFill>
                <a:latin typeface="Calibri"/>
                <a:ea typeface="Calibri"/>
                <a:cs typeface="Calibri"/>
                <a:sym typeface="Calibri"/>
              </a:defRPr>
            </a:lvl9pPr>
          </a:lstStyle>
          <a:p>
            <a:endParaRPr/>
          </a:p>
        </p:txBody>
      </p:sp>
      <p:sp>
        <p:nvSpPr>
          <p:cNvPr id="59" name="Shape 59"/>
          <p:cNvSpPr txBox="1">
            <a:spLocks noGrp="1"/>
          </p:cNvSpPr>
          <p:nvPr>
            <p:ph type="dt" idx="10"/>
          </p:nvPr>
        </p:nvSpPr>
        <p:spPr>
          <a:xfrm>
            <a:off x="1097279" y="6459785"/>
            <a:ext cx="2472271" cy="3651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ftr" idx="11"/>
          </p:nvPr>
        </p:nvSpPr>
        <p:spPr>
          <a:xfrm>
            <a:off x="3686185" y="6459785"/>
            <a:ext cx="4822803" cy="365125"/>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sldNum" idx="12"/>
          </p:nvPr>
        </p:nvSpPr>
        <p:spPr>
          <a:xfrm>
            <a:off x="9900457" y="6459785"/>
            <a:ext cx="1312024"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50" b="0" i="0" u="none" strike="noStrike" cap="none">
                <a:solidFill>
                  <a:srgbClr val="FFFFFF"/>
                </a:solidFill>
                <a:latin typeface="Calibri"/>
                <a:ea typeface="Calibri"/>
                <a:cs typeface="Calibri"/>
                <a:sym typeface="Calibri"/>
              </a:rPr>
              <a:t>‹#›</a:t>
            </a:fld>
            <a:endParaRPr lang="en-US" sz="1050" b="0" i="0" u="none" strike="noStrike" cap="none">
              <a:solidFill>
                <a:srgbClr val="FFFFFF"/>
              </a:solidFill>
              <a:latin typeface="Calibri"/>
              <a:ea typeface="Calibri"/>
              <a:cs typeface="Calibri"/>
              <a:sym typeface="Calibri"/>
            </a:endParaRPr>
          </a:p>
        </p:txBody>
      </p:sp>
      <p:cxnSp>
        <p:nvCxnSpPr>
          <p:cNvPr id="62" name="Shape 62"/>
          <p:cNvCxnSpPr/>
          <p:nvPr/>
        </p:nvCxnSpPr>
        <p:spPr>
          <a:xfrm>
            <a:off x="1207658" y="4343400"/>
            <a:ext cx="9875520" cy="0"/>
          </a:xfrm>
          <a:prstGeom prst="straightConnector1">
            <a:avLst/>
          </a:prstGeom>
          <a:noFill/>
          <a:ln w="9525" cap="flat" cmpd="sng">
            <a:solidFill>
              <a:srgbClr val="7F7F7F"/>
            </a:solidFill>
            <a:prstDash val="solid"/>
            <a:round/>
            <a:headEnd type="none" w="med" len="med"/>
            <a:tailEnd type="none" w="med" len="med"/>
          </a:ln>
        </p:spPr>
      </p:cxn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8A03267-A365-448B-975A-432554329E62}" type="datetimeFigureOut">
              <a:rPr lang="en-US" smtClean="0"/>
              <a:pPr/>
              <a:t>5/19/2017</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BA2797DA-2B09-4E80-BDE8-925425FEC089}" type="slidenum">
              <a:rPr lang="en-US" smtClean="0"/>
              <a:pPr/>
              <a:t>‹#›</a:t>
            </a:fld>
            <a:endParaRPr lang="en-US"/>
          </a:p>
        </p:txBody>
      </p:sp>
    </p:spTree>
    <p:extLst>
      <p:ext uri="{BB962C8B-B14F-4D97-AF65-F5344CB8AC3E}">
        <p14:creationId xmlns:p14="http://schemas.microsoft.com/office/powerpoint/2010/main" val="1553715028"/>
      </p:ext>
    </p:extLst>
  </p:cSld>
  <p:clrMapOvr>
    <a:masterClrMapping/>
  </p:clrMapOvr>
  <p:extLst>
    <p:ext uri="{DCECCB84-F9BA-43D5-87BE-67443E8EF086}">
      <p15:sldGuideLst xmlns:p15="http://schemas.microsoft.com/office/powerpoint/2012/main" xmlns=""/>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8A03267-A365-448B-975A-432554329E62}" type="datetimeFigureOut">
              <a:rPr lang="en-US" smtClean="0"/>
              <a:pPr/>
              <a:t>5/19/2017</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solidFill>
                <a:srgbClr val="46464A"/>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A2797DA-2B09-4E80-BDE8-925425FEC089}" type="slidenum">
              <a:rPr lang="en-US" smtClean="0">
                <a:solidFill>
                  <a:srgbClr val="46464A"/>
                </a:solidFill>
              </a:rPr>
              <a:pPr/>
              <a:t>‹#›</a:t>
            </a:fld>
            <a:endParaRPr lang="en-US">
              <a:solidFill>
                <a:srgbClr val="46464A"/>
              </a:solidFill>
            </a:endParaRPr>
          </a:p>
        </p:txBody>
      </p:sp>
    </p:spTree>
    <p:extLst>
      <p:ext uri="{BB962C8B-B14F-4D97-AF65-F5344CB8AC3E}">
        <p14:creationId xmlns:p14="http://schemas.microsoft.com/office/powerpoint/2010/main" val="2631107913"/>
      </p:ext>
    </p:extLst>
  </p:cSld>
  <p:clrMapOvr>
    <a:masterClrMapping/>
  </p:clrMapOvr>
  <p:extLst>
    <p:ext uri="{DCECCB84-F9BA-43D5-87BE-67443E8EF086}">
      <p15:sldGuideLst xmlns:p15="http://schemas.microsoft.com/office/powerpoint/2012/main" xmlns=""/>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A03267-A365-448B-975A-432554329E62}" type="datetimeFigureOut">
              <a:rPr lang="en-US" smtClean="0"/>
              <a:pPr/>
              <a:t>5/19/2017</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A2797DA-2B09-4E80-BDE8-925425FEC089}" type="slidenum">
              <a:rPr lang="en-US" smtClean="0"/>
              <a:pPr/>
              <a:t>‹#›</a:t>
            </a:fld>
            <a:endParaRPr lang="en-US"/>
          </a:p>
        </p:txBody>
      </p:sp>
    </p:spTree>
    <p:extLst>
      <p:ext uri="{BB962C8B-B14F-4D97-AF65-F5344CB8AC3E}">
        <p14:creationId xmlns:p14="http://schemas.microsoft.com/office/powerpoint/2010/main" val="9568020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8A03267-A365-448B-975A-432554329E62}" type="datetimeFigureOut">
              <a:rPr lang="en-US" smtClean="0"/>
              <a:pPr/>
              <a:t>5/19/2017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797DA-2B09-4E80-BDE8-925425FEC089}" type="slidenum">
              <a:rPr lang="en-US" smtClean="0"/>
              <a:pPr/>
              <a:t>‹#›</a:t>
            </a:fld>
            <a:endParaRPr lang="en-US"/>
          </a:p>
        </p:txBody>
      </p:sp>
    </p:spTree>
    <p:extLst>
      <p:ext uri="{BB962C8B-B14F-4D97-AF65-F5344CB8AC3E}">
        <p14:creationId xmlns:p14="http://schemas.microsoft.com/office/powerpoint/2010/main" val="26866894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8A03267-A365-448B-975A-432554329E62}" type="datetimeFigureOut">
              <a:rPr lang="en-US" smtClean="0"/>
              <a:pPr/>
              <a:t>5/19/2017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797DA-2B09-4E80-BDE8-925425FEC089}" type="slidenum">
              <a:rPr lang="en-US" smtClean="0"/>
              <a:pPr/>
              <a:t>‹#›</a:t>
            </a:fld>
            <a:endParaRPr lang="en-US"/>
          </a:p>
        </p:txBody>
      </p:sp>
    </p:spTree>
    <p:extLst>
      <p:ext uri="{BB962C8B-B14F-4D97-AF65-F5344CB8AC3E}">
        <p14:creationId xmlns:p14="http://schemas.microsoft.com/office/powerpoint/2010/main" val="2292160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3"/>
        <p:cNvGrpSpPr/>
        <p:nvPr/>
      </p:nvGrpSpPr>
      <p:grpSpPr>
        <a:xfrm>
          <a:off x="0" y="0"/>
          <a:ext cx="0" cy="0"/>
          <a:chOff x="0" y="0"/>
          <a:chExt cx="0" cy="0"/>
        </a:xfrm>
      </p:grpSpPr>
      <p:sp>
        <p:nvSpPr>
          <p:cNvPr id="64" name="Shape 64"/>
          <p:cNvSpPr/>
          <p:nvPr/>
        </p:nvSpPr>
        <p:spPr>
          <a:xfrm>
            <a:off x="3175" y="6400800"/>
            <a:ext cx="12188824" cy="457200"/>
          </a:xfrm>
          <a:prstGeom prst="rect">
            <a:avLst/>
          </a:prstGeom>
          <a:solidFill>
            <a:srgbClr val="618097"/>
          </a:solidFill>
          <a:ln>
            <a:noFill/>
          </a:ln>
        </p:spPr>
        <p:txBody>
          <a:bodyPr lIns="91425" tIns="91425" rIns="91425" bIns="91425" anchor="ctr" anchorCtr="0">
            <a:noAutofit/>
          </a:bodyPr>
          <a:lstStyle/>
          <a:p>
            <a:pPr lvl="0">
              <a:spcBef>
                <a:spcPts val="0"/>
              </a:spcBef>
              <a:buNone/>
            </a:pPr>
            <a:endParaRPr/>
          </a:p>
        </p:txBody>
      </p:sp>
      <p:sp>
        <p:nvSpPr>
          <p:cNvPr id="65" name="Shape 65"/>
          <p:cNvSpPr/>
          <p:nvPr/>
        </p:nvSpPr>
        <p:spPr>
          <a:xfrm>
            <a:off x="15" y="6334316"/>
            <a:ext cx="12188824" cy="64008"/>
          </a:xfrm>
          <a:prstGeom prst="rect">
            <a:avLst/>
          </a:prstGeom>
          <a:solidFill>
            <a:schemeClr val="accent4"/>
          </a:solidFill>
          <a:ln>
            <a:noFill/>
          </a:ln>
        </p:spPr>
        <p:txBody>
          <a:bodyPr lIns="91425" tIns="91425" rIns="91425" bIns="91425" anchor="ctr" anchorCtr="0">
            <a:noAutofit/>
          </a:bodyPr>
          <a:lstStyle/>
          <a:p>
            <a:pPr lvl="0">
              <a:spcBef>
                <a:spcPts val="0"/>
              </a:spcBef>
              <a:buNone/>
            </a:pPr>
            <a:endParaRPr/>
          </a:p>
        </p:txBody>
      </p:sp>
      <p:sp>
        <p:nvSpPr>
          <p:cNvPr id="66" name="Shape 66"/>
          <p:cNvSpPr txBox="1">
            <a:spLocks noGrp="1"/>
          </p:cNvSpPr>
          <p:nvPr>
            <p:ph type="dt" idx="10"/>
          </p:nvPr>
        </p:nvSpPr>
        <p:spPr>
          <a:xfrm>
            <a:off x="1097279" y="6459785"/>
            <a:ext cx="2472271"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ftr" idx="11"/>
          </p:nvPr>
        </p:nvSpPr>
        <p:spPr>
          <a:xfrm>
            <a:off x="3686185" y="6459785"/>
            <a:ext cx="4822803" cy="365125"/>
          </a:xfrm>
          <a:prstGeom prst="rect">
            <a:avLst/>
          </a:prstGeom>
          <a:noFill/>
          <a:ln>
            <a:noFill/>
          </a:ln>
        </p:spPr>
        <p:txBody>
          <a:bodyPr lIns="91425" tIns="91425" rIns="91425" bIns="91425" anchor="ctr" anchorCtr="0"/>
          <a:lstStyle>
            <a:lvl1pPr marL="0" marR="0" lvl="0" indent="0" algn="ctr" rtl="0">
              <a:spcBef>
                <a:spcPts val="0"/>
              </a:spcBef>
              <a:buNone/>
              <a:defRPr sz="900"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sldNum" idx="12"/>
          </p:nvPr>
        </p:nvSpPr>
        <p:spPr>
          <a:xfrm>
            <a:off x="9900457" y="6459785"/>
            <a:ext cx="1312024"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50">
                <a:solidFill>
                  <a:srgbClr val="FFFFFF"/>
                </a:solidFill>
                <a:latin typeface="Calibri"/>
                <a:ea typeface="Calibri"/>
                <a:cs typeface="Calibri"/>
                <a:sym typeface="Calibri"/>
              </a:rPr>
              <a:t>‹#›</a:t>
            </a:fld>
            <a:endParaRPr lang="en-US" sz="1050">
              <a:solidFill>
                <a:srgbClr val="FFFFFF"/>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9"/>
        <p:cNvGrpSpPr/>
        <p:nvPr/>
      </p:nvGrpSpPr>
      <p:grpSpPr>
        <a:xfrm>
          <a:off x="0" y="0"/>
          <a:ext cx="0" cy="0"/>
          <a:chOff x="0" y="0"/>
          <a:chExt cx="0" cy="0"/>
        </a:xfrm>
      </p:grpSpPr>
      <p:sp>
        <p:nvSpPr>
          <p:cNvPr id="70" name="Shape 70"/>
          <p:cNvSpPr/>
          <p:nvPr/>
        </p:nvSpPr>
        <p:spPr>
          <a:xfrm>
            <a:off x="15" y="0"/>
            <a:ext cx="4050791" cy="6858000"/>
          </a:xfrm>
          <a:prstGeom prst="rect">
            <a:avLst/>
          </a:prstGeom>
          <a:solidFill>
            <a:srgbClr val="618097"/>
          </a:solidFill>
          <a:ln>
            <a:noFill/>
          </a:ln>
        </p:spPr>
        <p:txBody>
          <a:bodyPr lIns="91425" tIns="91425" rIns="91425" bIns="91425" anchor="ctr" anchorCtr="0">
            <a:noAutofit/>
          </a:bodyPr>
          <a:lstStyle/>
          <a:p>
            <a:pPr lvl="0">
              <a:spcBef>
                <a:spcPts val="0"/>
              </a:spcBef>
              <a:buNone/>
            </a:pPr>
            <a:endParaRPr/>
          </a:p>
        </p:txBody>
      </p:sp>
      <p:sp>
        <p:nvSpPr>
          <p:cNvPr id="71" name="Shape 71"/>
          <p:cNvSpPr/>
          <p:nvPr/>
        </p:nvSpPr>
        <p:spPr>
          <a:xfrm>
            <a:off x="4040071" y="0"/>
            <a:ext cx="64008" cy="6858000"/>
          </a:xfrm>
          <a:prstGeom prst="rect">
            <a:avLst/>
          </a:prstGeom>
          <a:solidFill>
            <a:schemeClr val="accent4"/>
          </a:solidFill>
          <a:ln>
            <a:noFill/>
          </a:ln>
        </p:spPr>
        <p:txBody>
          <a:bodyPr lIns="91425" tIns="91425" rIns="91425" bIns="91425" anchor="ctr" anchorCtr="0">
            <a:noAutofit/>
          </a:bodyPr>
          <a:lstStyle/>
          <a:p>
            <a:pPr lvl="0">
              <a:spcBef>
                <a:spcPts val="0"/>
              </a:spcBef>
              <a:buNone/>
            </a:pPr>
            <a:endParaRPr/>
          </a:p>
        </p:txBody>
      </p:sp>
      <p:sp>
        <p:nvSpPr>
          <p:cNvPr id="72" name="Shape 72"/>
          <p:cNvSpPr txBox="1">
            <a:spLocks noGrp="1"/>
          </p:cNvSpPr>
          <p:nvPr>
            <p:ph type="title"/>
          </p:nvPr>
        </p:nvSpPr>
        <p:spPr>
          <a:xfrm>
            <a:off x="457200" y="594358"/>
            <a:ext cx="3200399" cy="2286000"/>
          </a:xfrm>
          <a:prstGeom prst="rect">
            <a:avLst/>
          </a:prstGeom>
          <a:noFill/>
          <a:ln>
            <a:noFill/>
          </a:ln>
        </p:spPr>
        <p:txBody>
          <a:bodyPr lIns="91425" tIns="91425" rIns="91425" bIns="91425" anchor="b" anchorCtr="0"/>
          <a:lstStyle>
            <a:lvl1pPr marL="0" marR="0" lvl="0" indent="0" algn="l" rtl="0">
              <a:lnSpc>
                <a:spcPct val="85000"/>
              </a:lnSpc>
              <a:spcBef>
                <a:spcPts val="0"/>
              </a:spcBef>
              <a:buClr>
                <a:srgbClr val="FFFFFF"/>
              </a:buClr>
              <a:buFont typeface="Calibri"/>
              <a:buNone/>
              <a:defRPr sz="3600" b="0" i="0" u="none" strike="noStrike" cap="none">
                <a:solidFill>
                  <a:srgbClr val="FFFFF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3" name="Shape 73"/>
          <p:cNvSpPr txBox="1">
            <a:spLocks noGrp="1"/>
          </p:cNvSpPr>
          <p:nvPr>
            <p:ph type="body" idx="1"/>
          </p:nvPr>
        </p:nvSpPr>
        <p:spPr>
          <a:xfrm>
            <a:off x="4800600" y="731520"/>
            <a:ext cx="6492239" cy="5257799"/>
          </a:xfrm>
          <a:prstGeom prst="rect">
            <a:avLst/>
          </a:prstGeom>
          <a:noFill/>
          <a:ln>
            <a:noFill/>
          </a:ln>
        </p:spPr>
        <p:txBody>
          <a:bodyPr lIns="91425" tIns="91425" rIns="91425" bIns="91425" anchor="t" anchorCtr="0"/>
          <a:lstStyle>
            <a:lvl1pPr marL="91440" marR="0" lvl="0" indent="35560" algn="l" rtl="0">
              <a:lnSpc>
                <a:spcPct val="90000"/>
              </a:lnSpc>
              <a:spcBef>
                <a:spcPts val="1200"/>
              </a:spcBef>
              <a:spcAft>
                <a:spcPts val="200"/>
              </a:spcAft>
              <a:buClr>
                <a:schemeClr val="accent1"/>
              </a:buClr>
              <a:buSzPct val="100000"/>
              <a:buFont typeface="Calibri"/>
              <a:buChar char=" "/>
              <a:defRPr sz="2000" b="0" i="0" u="none" strike="noStrike" cap="none">
                <a:solidFill>
                  <a:srgbClr val="3F3F3F"/>
                </a:solidFill>
                <a:latin typeface="Calibri"/>
                <a:ea typeface="Calibri"/>
                <a:cs typeface="Calibri"/>
                <a:sym typeface="Calibri"/>
              </a:defRPr>
            </a:lvl1pPr>
            <a:lvl2pPr marL="384048" marR="0" lvl="1" indent="-79248" algn="l" rtl="0">
              <a:lnSpc>
                <a:spcPct val="90000"/>
              </a:lnSpc>
              <a:spcBef>
                <a:spcPts val="200"/>
              </a:spcBef>
              <a:spcAft>
                <a:spcPts val="400"/>
              </a:spcAft>
              <a:buClr>
                <a:schemeClr val="accent1"/>
              </a:buClr>
              <a:buSzPct val="100000"/>
              <a:buFont typeface="Calibri"/>
              <a:buChar char="◦"/>
              <a:defRPr sz="1800" b="0" i="0" u="none" strike="noStrike" cap="none">
                <a:solidFill>
                  <a:srgbClr val="3F3F3F"/>
                </a:solidFill>
                <a:latin typeface="Calibri"/>
                <a:ea typeface="Calibri"/>
                <a:cs typeface="Calibri"/>
                <a:sym typeface="Calibri"/>
              </a:defRPr>
            </a:lvl2pPr>
            <a:lvl3pPr marL="566928" marR="0" lvl="2" indent="-97027"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3pPr>
            <a:lvl4pPr marL="749808" marR="0" lvl="3" indent="-10210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4pPr>
            <a:lvl5pPr marL="932688" marR="0" lvl="4" indent="-9448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5pPr>
            <a:lvl6pPr marL="1100000" marR="0" lvl="5" indent="-1475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6pPr>
            <a:lvl7pPr marL="1300000" marR="0" lvl="6" indent="-1443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7pPr>
            <a:lvl8pPr marL="1500000" marR="0" lvl="7" indent="-1411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8pPr>
            <a:lvl9pPr marL="1699999" marR="0" lvl="8" indent="-150599"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74" name="Shape 74"/>
          <p:cNvSpPr txBox="1">
            <a:spLocks noGrp="1"/>
          </p:cNvSpPr>
          <p:nvPr>
            <p:ph type="body" idx="2"/>
          </p:nvPr>
        </p:nvSpPr>
        <p:spPr>
          <a:xfrm>
            <a:off x="457200" y="2926080"/>
            <a:ext cx="3200399" cy="3379124"/>
          </a:xfrm>
          <a:prstGeom prst="rect">
            <a:avLst/>
          </a:prstGeom>
          <a:noFill/>
          <a:ln>
            <a:noFill/>
          </a:ln>
        </p:spPr>
        <p:txBody>
          <a:bodyPr lIns="91425" tIns="91425" rIns="91425" bIns="91425" anchor="t" anchorCtr="0"/>
          <a:lstStyle>
            <a:lvl1pPr marL="0" marR="0" lvl="0" indent="0" algn="l" rtl="0">
              <a:lnSpc>
                <a:spcPct val="90000"/>
              </a:lnSpc>
              <a:spcBef>
                <a:spcPts val="1200"/>
              </a:spcBef>
              <a:spcAft>
                <a:spcPts val="200"/>
              </a:spcAft>
              <a:buClr>
                <a:schemeClr val="accent1"/>
              </a:buClr>
              <a:buFont typeface="Calibri"/>
              <a:buNone/>
              <a:defRPr sz="1500" b="0" i="0" u="none" strike="noStrike" cap="none">
                <a:solidFill>
                  <a:srgbClr val="FFFFFF"/>
                </a:solidFill>
                <a:latin typeface="Calibri"/>
                <a:ea typeface="Calibri"/>
                <a:cs typeface="Calibri"/>
                <a:sym typeface="Calibri"/>
              </a:defRPr>
            </a:lvl1pPr>
            <a:lvl2pPr marL="457200" marR="0" lvl="1" indent="0" algn="l" rtl="0">
              <a:lnSpc>
                <a:spcPct val="90000"/>
              </a:lnSpc>
              <a:spcBef>
                <a:spcPts val="200"/>
              </a:spcBef>
              <a:spcAft>
                <a:spcPts val="400"/>
              </a:spcAft>
              <a:buClr>
                <a:schemeClr val="accent1"/>
              </a:buClr>
              <a:buFont typeface="Calibri"/>
              <a:buNone/>
              <a:defRPr sz="1200" b="0" i="0" u="none" strike="noStrike" cap="none">
                <a:solidFill>
                  <a:srgbClr val="3F3F3F"/>
                </a:solidFill>
                <a:latin typeface="Calibri"/>
                <a:ea typeface="Calibri"/>
                <a:cs typeface="Calibri"/>
                <a:sym typeface="Calibri"/>
              </a:defRPr>
            </a:lvl2pPr>
            <a:lvl3pPr marL="914400" marR="0" lvl="2" indent="0" algn="l" rtl="0">
              <a:lnSpc>
                <a:spcPct val="90000"/>
              </a:lnSpc>
              <a:spcBef>
                <a:spcPts val="200"/>
              </a:spcBef>
              <a:spcAft>
                <a:spcPts val="400"/>
              </a:spcAft>
              <a:buClr>
                <a:schemeClr val="accent1"/>
              </a:buClr>
              <a:buFont typeface="Calibri"/>
              <a:buNone/>
              <a:defRPr sz="1000" b="0" i="0" u="none" strike="noStrike" cap="none">
                <a:solidFill>
                  <a:srgbClr val="3F3F3F"/>
                </a:solidFill>
                <a:latin typeface="Calibri"/>
                <a:ea typeface="Calibri"/>
                <a:cs typeface="Calibri"/>
                <a:sym typeface="Calibri"/>
              </a:defRPr>
            </a:lvl3pPr>
            <a:lvl4pPr marL="1371600" marR="0" lvl="3" indent="0" algn="l" rtl="0">
              <a:lnSpc>
                <a:spcPct val="90000"/>
              </a:lnSpc>
              <a:spcBef>
                <a:spcPts val="200"/>
              </a:spcBef>
              <a:spcAft>
                <a:spcPts val="400"/>
              </a:spcAft>
              <a:buClr>
                <a:schemeClr val="accent1"/>
              </a:buClr>
              <a:buFont typeface="Calibri"/>
              <a:buNone/>
              <a:defRPr sz="900" b="0" i="0" u="none" strike="noStrike" cap="none">
                <a:solidFill>
                  <a:srgbClr val="3F3F3F"/>
                </a:solidFill>
                <a:latin typeface="Calibri"/>
                <a:ea typeface="Calibri"/>
                <a:cs typeface="Calibri"/>
                <a:sym typeface="Calibri"/>
              </a:defRPr>
            </a:lvl4pPr>
            <a:lvl5pPr marL="1828800" marR="0" lvl="4" indent="0" algn="l" rtl="0">
              <a:lnSpc>
                <a:spcPct val="90000"/>
              </a:lnSpc>
              <a:spcBef>
                <a:spcPts val="200"/>
              </a:spcBef>
              <a:spcAft>
                <a:spcPts val="400"/>
              </a:spcAft>
              <a:buClr>
                <a:schemeClr val="accent1"/>
              </a:buClr>
              <a:buFont typeface="Calibri"/>
              <a:buNone/>
              <a:defRPr sz="900" b="0" i="0" u="none" strike="noStrike" cap="none">
                <a:solidFill>
                  <a:srgbClr val="3F3F3F"/>
                </a:solidFill>
                <a:latin typeface="Calibri"/>
                <a:ea typeface="Calibri"/>
                <a:cs typeface="Calibri"/>
                <a:sym typeface="Calibri"/>
              </a:defRPr>
            </a:lvl5pPr>
            <a:lvl6pPr marL="2286000" marR="0" lvl="5" indent="0" algn="l" rtl="0">
              <a:lnSpc>
                <a:spcPct val="90000"/>
              </a:lnSpc>
              <a:spcBef>
                <a:spcPts val="200"/>
              </a:spcBef>
              <a:spcAft>
                <a:spcPts val="400"/>
              </a:spcAft>
              <a:buClr>
                <a:schemeClr val="accent1"/>
              </a:buClr>
              <a:buFont typeface="Calibri"/>
              <a:buNone/>
              <a:defRPr sz="900" b="0" i="0" u="none" strike="noStrike" cap="none">
                <a:solidFill>
                  <a:srgbClr val="3F3F3F"/>
                </a:solidFill>
                <a:latin typeface="Calibri"/>
                <a:ea typeface="Calibri"/>
                <a:cs typeface="Calibri"/>
                <a:sym typeface="Calibri"/>
              </a:defRPr>
            </a:lvl6pPr>
            <a:lvl7pPr marL="2743200" marR="0" lvl="6" indent="0" algn="l" rtl="0">
              <a:lnSpc>
                <a:spcPct val="90000"/>
              </a:lnSpc>
              <a:spcBef>
                <a:spcPts val="200"/>
              </a:spcBef>
              <a:spcAft>
                <a:spcPts val="400"/>
              </a:spcAft>
              <a:buClr>
                <a:schemeClr val="accent1"/>
              </a:buClr>
              <a:buFont typeface="Calibri"/>
              <a:buNone/>
              <a:defRPr sz="900" b="0" i="0" u="none" strike="noStrike" cap="none">
                <a:solidFill>
                  <a:srgbClr val="3F3F3F"/>
                </a:solidFill>
                <a:latin typeface="Calibri"/>
                <a:ea typeface="Calibri"/>
                <a:cs typeface="Calibri"/>
                <a:sym typeface="Calibri"/>
              </a:defRPr>
            </a:lvl7pPr>
            <a:lvl8pPr marL="3200400" marR="0" lvl="7" indent="0" algn="l" rtl="0">
              <a:lnSpc>
                <a:spcPct val="90000"/>
              </a:lnSpc>
              <a:spcBef>
                <a:spcPts val="200"/>
              </a:spcBef>
              <a:spcAft>
                <a:spcPts val="400"/>
              </a:spcAft>
              <a:buClr>
                <a:schemeClr val="accent1"/>
              </a:buClr>
              <a:buFont typeface="Calibri"/>
              <a:buNone/>
              <a:defRPr sz="900" b="0" i="0" u="none" strike="noStrike" cap="none">
                <a:solidFill>
                  <a:srgbClr val="3F3F3F"/>
                </a:solidFill>
                <a:latin typeface="Calibri"/>
                <a:ea typeface="Calibri"/>
                <a:cs typeface="Calibri"/>
                <a:sym typeface="Calibri"/>
              </a:defRPr>
            </a:lvl8pPr>
            <a:lvl9pPr marL="3657600" marR="0" lvl="8" indent="0" algn="l" rtl="0">
              <a:lnSpc>
                <a:spcPct val="90000"/>
              </a:lnSpc>
              <a:spcBef>
                <a:spcPts val="200"/>
              </a:spcBef>
              <a:spcAft>
                <a:spcPts val="400"/>
              </a:spcAft>
              <a:buClr>
                <a:schemeClr val="accent1"/>
              </a:buClr>
              <a:buFont typeface="Calibri"/>
              <a:buNone/>
              <a:defRPr sz="900" b="0" i="0" u="none" strike="noStrike" cap="none">
                <a:solidFill>
                  <a:srgbClr val="3F3F3F"/>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465512" y="6459785"/>
            <a:ext cx="2618509"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4800600" y="6459785"/>
            <a:ext cx="4648199" cy="365125"/>
          </a:xfrm>
          <a:prstGeom prst="rect">
            <a:avLst/>
          </a:prstGeom>
          <a:noFill/>
          <a:ln>
            <a:noFill/>
          </a:ln>
        </p:spPr>
        <p:txBody>
          <a:bodyPr lIns="91425" tIns="91425" rIns="91425" bIns="91425" anchor="ctr" anchorCtr="0"/>
          <a:lstStyle>
            <a:lvl1pPr marL="0" marR="0" lvl="0" indent="0" algn="l" rtl="0">
              <a:spcBef>
                <a:spcPts val="0"/>
              </a:spcBef>
              <a:buNone/>
              <a:defRPr sz="900" cap="none">
                <a:solidFill>
                  <a:schemeClr val="dk2"/>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9900457" y="6459785"/>
            <a:ext cx="1312024"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50">
                <a:solidFill>
                  <a:srgbClr val="46464A"/>
                </a:solidFill>
                <a:latin typeface="Calibri"/>
                <a:ea typeface="Calibri"/>
                <a:cs typeface="Calibri"/>
                <a:sym typeface="Calibri"/>
              </a:rPr>
              <a:t>‹#›</a:t>
            </a:fld>
            <a:endParaRPr lang="en-US" sz="1050">
              <a:solidFill>
                <a:srgbClr val="46464A"/>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78"/>
        <p:cNvGrpSpPr/>
        <p:nvPr/>
      </p:nvGrpSpPr>
      <p:grpSpPr>
        <a:xfrm>
          <a:off x="0" y="0"/>
          <a:ext cx="0" cy="0"/>
          <a:chOff x="0" y="0"/>
          <a:chExt cx="0" cy="0"/>
        </a:xfrm>
      </p:grpSpPr>
      <p:sp>
        <p:nvSpPr>
          <p:cNvPr id="79" name="Shape 79"/>
          <p:cNvSpPr/>
          <p:nvPr/>
        </p:nvSpPr>
        <p:spPr>
          <a:xfrm>
            <a:off x="0" y="4953000"/>
            <a:ext cx="12188824" cy="1904999"/>
          </a:xfrm>
          <a:prstGeom prst="rect">
            <a:avLst/>
          </a:prstGeom>
          <a:solidFill>
            <a:srgbClr val="618097"/>
          </a:solidFill>
          <a:ln>
            <a:noFill/>
          </a:ln>
        </p:spPr>
        <p:txBody>
          <a:bodyPr lIns="91425" tIns="91425" rIns="91425" bIns="91425" anchor="ctr" anchorCtr="0">
            <a:noAutofit/>
          </a:bodyPr>
          <a:lstStyle/>
          <a:p>
            <a:pPr lvl="0">
              <a:spcBef>
                <a:spcPts val="0"/>
              </a:spcBef>
              <a:buNone/>
            </a:pPr>
            <a:endParaRPr/>
          </a:p>
        </p:txBody>
      </p:sp>
      <p:sp>
        <p:nvSpPr>
          <p:cNvPr id="80" name="Shape 80"/>
          <p:cNvSpPr/>
          <p:nvPr/>
        </p:nvSpPr>
        <p:spPr>
          <a:xfrm>
            <a:off x="15" y="4915076"/>
            <a:ext cx="12188824" cy="64008"/>
          </a:xfrm>
          <a:prstGeom prst="rect">
            <a:avLst/>
          </a:prstGeom>
          <a:solidFill>
            <a:schemeClr val="accent4"/>
          </a:solidFill>
          <a:ln>
            <a:noFill/>
          </a:ln>
        </p:spPr>
        <p:txBody>
          <a:bodyPr lIns="91425" tIns="91425" rIns="91425" bIns="91425" anchor="ctr" anchorCtr="0">
            <a:noAutofit/>
          </a:bodyPr>
          <a:lstStyle/>
          <a:p>
            <a:pPr lvl="0">
              <a:spcBef>
                <a:spcPts val="0"/>
              </a:spcBef>
              <a:buNone/>
            </a:pPr>
            <a:endParaRPr/>
          </a:p>
        </p:txBody>
      </p:sp>
      <p:sp>
        <p:nvSpPr>
          <p:cNvPr id="81" name="Shape 81"/>
          <p:cNvSpPr txBox="1">
            <a:spLocks noGrp="1"/>
          </p:cNvSpPr>
          <p:nvPr>
            <p:ph type="title"/>
          </p:nvPr>
        </p:nvSpPr>
        <p:spPr>
          <a:xfrm>
            <a:off x="1097279" y="5074919"/>
            <a:ext cx="10113645" cy="822960"/>
          </a:xfrm>
          <a:prstGeom prst="rect">
            <a:avLst/>
          </a:prstGeom>
          <a:noFill/>
          <a:ln>
            <a:noFill/>
          </a:ln>
        </p:spPr>
        <p:txBody>
          <a:bodyPr lIns="91425" tIns="91425" rIns="91425" bIns="91425" anchor="b" anchorCtr="0"/>
          <a:lstStyle>
            <a:lvl1pPr marL="0" marR="0" lvl="0" indent="0" algn="l" rtl="0">
              <a:lnSpc>
                <a:spcPct val="85000"/>
              </a:lnSpc>
              <a:spcBef>
                <a:spcPts val="0"/>
              </a:spcBef>
              <a:buClr>
                <a:srgbClr val="FFFFFF"/>
              </a:buClr>
              <a:buFont typeface="Calibri"/>
              <a:buNone/>
              <a:defRPr sz="3600" b="0" i="0" u="none" strike="noStrike" cap="none">
                <a:solidFill>
                  <a:srgbClr val="FFFFF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2" name="Shape 82"/>
          <p:cNvSpPr>
            <a:spLocks noGrp="1"/>
          </p:cNvSpPr>
          <p:nvPr>
            <p:ph type="pic" idx="2"/>
          </p:nvPr>
        </p:nvSpPr>
        <p:spPr>
          <a:xfrm>
            <a:off x="15" y="0"/>
            <a:ext cx="12191984" cy="4915076"/>
          </a:xfrm>
          <a:prstGeom prst="rect">
            <a:avLst/>
          </a:prstGeom>
          <a:solidFill>
            <a:srgbClr val="B6C3CF"/>
          </a:solidFill>
          <a:ln>
            <a:noFill/>
          </a:ln>
        </p:spPr>
        <p:txBody>
          <a:bodyPr lIns="91425" tIns="91425" rIns="91425" bIns="91425" anchor="t" anchorCtr="0"/>
          <a:lstStyle>
            <a:lvl1pPr marL="0" marR="0" lvl="0" indent="0" algn="l" rtl="0">
              <a:lnSpc>
                <a:spcPct val="90000"/>
              </a:lnSpc>
              <a:spcBef>
                <a:spcPts val="1200"/>
              </a:spcBef>
              <a:spcAft>
                <a:spcPts val="200"/>
              </a:spcAft>
              <a:buClr>
                <a:schemeClr val="accent1"/>
              </a:buClr>
              <a:buFont typeface="Calibri"/>
              <a:buNone/>
              <a:defRPr sz="3200" b="0" i="0" u="none" strike="noStrike" cap="none">
                <a:solidFill>
                  <a:srgbClr val="3F3F3F"/>
                </a:solidFill>
                <a:latin typeface="Calibri"/>
                <a:ea typeface="Calibri"/>
                <a:cs typeface="Calibri"/>
                <a:sym typeface="Calibri"/>
              </a:defRPr>
            </a:lvl1pPr>
            <a:lvl2pPr marL="457200" marR="0" lvl="1" indent="0" algn="l" rtl="0">
              <a:lnSpc>
                <a:spcPct val="90000"/>
              </a:lnSpc>
              <a:spcBef>
                <a:spcPts val="200"/>
              </a:spcBef>
              <a:spcAft>
                <a:spcPts val="400"/>
              </a:spcAft>
              <a:buClr>
                <a:schemeClr val="accent1"/>
              </a:buClr>
              <a:buFont typeface="Calibri"/>
              <a:buNone/>
              <a:defRPr sz="2800" b="0" i="0" u="none" strike="noStrike" cap="none">
                <a:solidFill>
                  <a:srgbClr val="3F3F3F"/>
                </a:solidFill>
                <a:latin typeface="Calibri"/>
                <a:ea typeface="Calibri"/>
                <a:cs typeface="Calibri"/>
                <a:sym typeface="Calibri"/>
              </a:defRPr>
            </a:lvl2pPr>
            <a:lvl3pPr marL="914400" marR="0" lvl="2" indent="0" algn="l" rtl="0">
              <a:lnSpc>
                <a:spcPct val="90000"/>
              </a:lnSpc>
              <a:spcBef>
                <a:spcPts val="200"/>
              </a:spcBef>
              <a:spcAft>
                <a:spcPts val="400"/>
              </a:spcAft>
              <a:buClr>
                <a:schemeClr val="accent1"/>
              </a:buClr>
              <a:buFont typeface="Calibri"/>
              <a:buNone/>
              <a:defRPr sz="2400" b="0" i="0" u="none" strike="noStrike" cap="none">
                <a:solidFill>
                  <a:srgbClr val="3F3F3F"/>
                </a:solidFill>
                <a:latin typeface="Calibri"/>
                <a:ea typeface="Calibri"/>
                <a:cs typeface="Calibri"/>
                <a:sym typeface="Calibri"/>
              </a:defRPr>
            </a:lvl3pPr>
            <a:lvl4pPr marL="1371600" marR="0" lvl="3" indent="0" algn="l" rtl="0">
              <a:lnSpc>
                <a:spcPct val="90000"/>
              </a:lnSpc>
              <a:spcBef>
                <a:spcPts val="200"/>
              </a:spcBef>
              <a:spcAft>
                <a:spcPts val="400"/>
              </a:spcAft>
              <a:buClr>
                <a:schemeClr val="accent1"/>
              </a:buClr>
              <a:buFont typeface="Calibri"/>
              <a:buNone/>
              <a:defRPr sz="2000" b="0" i="0" u="none" strike="noStrike" cap="none">
                <a:solidFill>
                  <a:srgbClr val="3F3F3F"/>
                </a:solidFill>
                <a:latin typeface="Calibri"/>
                <a:ea typeface="Calibri"/>
                <a:cs typeface="Calibri"/>
                <a:sym typeface="Calibri"/>
              </a:defRPr>
            </a:lvl4pPr>
            <a:lvl5pPr marL="1828800" marR="0" lvl="4" indent="0" algn="l" rtl="0">
              <a:lnSpc>
                <a:spcPct val="90000"/>
              </a:lnSpc>
              <a:spcBef>
                <a:spcPts val="200"/>
              </a:spcBef>
              <a:spcAft>
                <a:spcPts val="400"/>
              </a:spcAft>
              <a:buClr>
                <a:schemeClr val="accent1"/>
              </a:buClr>
              <a:buFont typeface="Calibri"/>
              <a:buNone/>
              <a:defRPr sz="2000" b="0" i="0" u="none" strike="noStrike" cap="none">
                <a:solidFill>
                  <a:srgbClr val="3F3F3F"/>
                </a:solidFill>
                <a:latin typeface="Calibri"/>
                <a:ea typeface="Calibri"/>
                <a:cs typeface="Calibri"/>
                <a:sym typeface="Calibri"/>
              </a:defRPr>
            </a:lvl5pPr>
            <a:lvl6pPr marL="2286000" marR="0" lvl="5" indent="0" algn="l" rtl="0">
              <a:lnSpc>
                <a:spcPct val="90000"/>
              </a:lnSpc>
              <a:spcBef>
                <a:spcPts val="200"/>
              </a:spcBef>
              <a:spcAft>
                <a:spcPts val="400"/>
              </a:spcAft>
              <a:buClr>
                <a:schemeClr val="accent1"/>
              </a:buClr>
              <a:buFont typeface="Calibri"/>
              <a:buNone/>
              <a:defRPr sz="2000" b="0" i="0" u="none" strike="noStrike" cap="none">
                <a:solidFill>
                  <a:srgbClr val="3F3F3F"/>
                </a:solidFill>
                <a:latin typeface="Calibri"/>
                <a:ea typeface="Calibri"/>
                <a:cs typeface="Calibri"/>
                <a:sym typeface="Calibri"/>
              </a:defRPr>
            </a:lvl6pPr>
            <a:lvl7pPr marL="2743200" marR="0" lvl="6" indent="0" algn="l" rtl="0">
              <a:lnSpc>
                <a:spcPct val="90000"/>
              </a:lnSpc>
              <a:spcBef>
                <a:spcPts val="200"/>
              </a:spcBef>
              <a:spcAft>
                <a:spcPts val="400"/>
              </a:spcAft>
              <a:buClr>
                <a:schemeClr val="accent1"/>
              </a:buClr>
              <a:buFont typeface="Calibri"/>
              <a:buNone/>
              <a:defRPr sz="2000" b="0" i="0" u="none" strike="noStrike" cap="none">
                <a:solidFill>
                  <a:srgbClr val="3F3F3F"/>
                </a:solidFill>
                <a:latin typeface="Calibri"/>
                <a:ea typeface="Calibri"/>
                <a:cs typeface="Calibri"/>
                <a:sym typeface="Calibri"/>
              </a:defRPr>
            </a:lvl7pPr>
            <a:lvl8pPr marL="3200400" marR="0" lvl="7" indent="0" algn="l" rtl="0">
              <a:lnSpc>
                <a:spcPct val="90000"/>
              </a:lnSpc>
              <a:spcBef>
                <a:spcPts val="200"/>
              </a:spcBef>
              <a:spcAft>
                <a:spcPts val="400"/>
              </a:spcAft>
              <a:buClr>
                <a:schemeClr val="accent1"/>
              </a:buClr>
              <a:buFont typeface="Calibri"/>
              <a:buNone/>
              <a:defRPr sz="2000" b="0" i="0" u="none" strike="noStrike" cap="none">
                <a:solidFill>
                  <a:srgbClr val="3F3F3F"/>
                </a:solidFill>
                <a:latin typeface="Calibri"/>
                <a:ea typeface="Calibri"/>
                <a:cs typeface="Calibri"/>
                <a:sym typeface="Calibri"/>
              </a:defRPr>
            </a:lvl8pPr>
            <a:lvl9pPr marL="3657600" marR="0" lvl="8" indent="0" algn="l" rtl="0">
              <a:lnSpc>
                <a:spcPct val="90000"/>
              </a:lnSpc>
              <a:spcBef>
                <a:spcPts val="200"/>
              </a:spcBef>
              <a:spcAft>
                <a:spcPts val="400"/>
              </a:spcAft>
              <a:buClr>
                <a:schemeClr val="accent1"/>
              </a:buClr>
              <a:buFont typeface="Calibri"/>
              <a:buNone/>
              <a:defRPr sz="2000" b="0" i="0" u="none" strike="noStrike" cap="none">
                <a:solidFill>
                  <a:srgbClr val="3F3F3F"/>
                </a:solidFill>
                <a:latin typeface="Calibri"/>
                <a:ea typeface="Calibri"/>
                <a:cs typeface="Calibri"/>
                <a:sym typeface="Calibri"/>
              </a:defRPr>
            </a:lvl9pPr>
          </a:lstStyle>
          <a:p>
            <a:endParaRPr/>
          </a:p>
        </p:txBody>
      </p:sp>
      <p:sp>
        <p:nvSpPr>
          <p:cNvPr id="83" name="Shape 83"/>
          <p:cNvSpPr txBox="1">
            <a:spLocks noGrp="1"/>
          </p:cNvSpPr>
          <p:nvPr>
            <p:ph type="body" idx="1"/>
          </p:nvPr>
        </p:nvSpPr>
        <p:spPr>
          <a:xfrm>
            <a:off x="1097279" y="5907023"/>
            <a:ext cx="10113264" cy="594359"/>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600"/>
              </a:spcAft>
              <a:buClr>
                <a:schemeClr val="accent1"/>
              </a:buClr>
              <a:buFont typeface="Calibri"/>
              <a:buNone/>
              <a:defRPr sz="1500" b="0" i="0" u="none" strike="noStrike" cap="none">
                <a:solidFill>
                  <a:srgbClr val="FFFFFF"/>
                </a:solidFill>
                <a:latin typeface="Calibri"/>
                <a:ea typeface="Calibri"/>
                <a:cs typeface="Calibri"/>
                <a:sym typeface="Calibri"/>
              </a:defRPr>
            </a:lvl1pPr>
            <a:lvl2pPr marL="457200" marR="0" lvl="1" indent="0" algn="l" rtl="0">
              <a:lnSpc>
                <a:spcPct val="90000"/>
              </a:lnSpc>
              <a:spcBef>
                <a:spcPts val="200"/>
              </a:spcBef>
              <a:spcAft>
                <a:spcPts val="400"/>
              </a:spcAft>
              <a:buClr>
                <a:schemeClr val="accent1"/>
              </a:buClr>
              <a:buFont typeface="Calibri"/>
              <a:buNone/>
              <a:defRPr sz="1200" b="0" i="0" u="none" strike="noStrike" cap="none">
                <a:solidFill>
                  <a:srgbClr val="3F3F3F"/>
                </a:solidFill>
                <a:latin typeface="Calibri"/>
                <a:ea typeface="Calibri"/>
                <a:cs typeface="Calibri"/>
                <a:sym typeface="Calibri"/>
              </a:defRPr>
            </a:lvl2pPr>
            <a:lvl3pPr marL="914400" marR="0" lvl="2" indent="0" algn="l" rtl="0">
              <a:lnSpc>
                <a:spcPct val="90000"/>
              </a:lnSpc>
              <a:spcBef>
                <a:spcPts val="200"/>
              </a:spcBef>
              <a:spcAft>
                <a:spcPts val="400"/>
              </a:spcAft>
              <a:buClr>
                <a:schemeClr val="accent1"/>
              </a:buClr>
              <a:buFont typeface="Calibri"/>
              <a:buNone/>
              <a:defRPr sz="1000" b="0" i="0" u="none" strike="noStrike" cap="none">
                <a:solidFill>
                  <a:srgbClr val="3F3F3F"/>
                </a:solidFill>
                <a:latin typeface="Calibri"/>
                <a:ea typeface="Calibri"/>
                <a:cs typeface="Calibri"/>
                <a:sym typeface="Calibri"/>
              </a:defRPr>
            </a:lvl3pPr>
            <a:lvl4pPr marL="1371600" marR="0" lvl="3" indent="0" algn="l" rtl="0">
              <a:lnSpc>
                <a:spcPct val="90000"/>
              </a:lnSpc>
              <a:spcBef>
                <a:spcPts val="200"/>
              </a:spcBef>
              <a:spcAft>
                <a:spcPts val="400"/>
              </a:spcAft>
              <a:buClr>
                <a:schemeClr val="accent1"/>
              </a:buClr>
              <a:buFont typeface="Calibri"/>
              <a:buNone/>
              <a:defRPr sz="900" b="0" i="0" u="none" strike="noStrike" cap="none">
                <a:solidFill>
                  <a:srgbClr val="3F3F3F"/>
                </a:solidFill>
                <a:latin typeface="Calibri"/>
                <a:ea typeface="Calibri"/>
                <a:cs typeface="Calibri"/>
                <a:sym typeface="Calibri"/>
              </a:defRPr>
            </a:lvl4pPr>
            <a:lvl5pPr marL="1828800" marR="0" lvl="4" indent="0" algn="l" rtl="0">
              <a:lnSpc>
                <a:spcPct val="90000"/>
              </a:lnSpc>
              <a:spcBef>
                <a:spcPts val="200"/>
              </a:spcBef>
              <a:spcAft>
                <a:spcPts val="400"/>
              </a:spcAft>
              <a:buClr>
                <a:schemeClr val="accent1"/>
              </a:buClr>
              <a:buFont typeface="Calibri"/>
              <a:buNone/>
              <a:defRPr sz="900" b="0" i="0" u="none" strike="noStrike" cap="none">
                <a:solidFill>
                  <a:srgbClr val="3F3F3F"/>
                </a:solidFill>
                <a:latin typeface="Calibri"/>
                <a:ea typeface="Calibri"/>
                <a:cs typeface="Calibri"/>
                <a:sym typeface="Calibri"/>
              </a:defRPr>
            </a:lvl5pPr>
            <a:lvl6pPr marL="2286000" marR="0" lvl="5" indent="0" algn="l" rtl="0">
              <a:lnSpc>
                <a:spcPct val="90000"/>
              </a:lnSpc>
              <a:spcBef>
                <a:spcPts val="200"/>
              </a:spcBef>
              <a:spcAft>
                <a:spcPts val="400"/>
              </a:spcAft>
              <a:buClr>
                <a:schemeClr val="accent1"/>
              </a:buClr>
              <a:buFont typeface="Calibri"/>
              <a:buNone/>
              <a:defRPr sz="900" b="0" i="0" u="none" strike="noStrike" cap="none">
                <a:solidFill>
                  <a:srgbClr val="3F3F3F"/>
                </a:solidFill>
                <a:latin typeface="Calibri"/>
                <a:ea typeface="Calibri"/>
                <a:cs typeface="Calibri"/>
                <a:sym typeface="Calibri"/>
              </a:defRPr>
            </a:lvl6pPr>
            <a:lvl7pPr marL="2743200" marR="0" lvl="6" indent="0" algn="l" rtl="0">
              <a:lnSpc>
                <a:spcPct val="90000"/>
              </a:lnSpc>
              <a:spcBef>
                <a:spcPts val="200"/>
              </a:spcBef>
              <a:spcAft>
                <a:spcPts val="400"/>
              </a:spcAft>
              <a:buClr>
                <a:schemeClr val="accent1"/>
              </a:buClr>
              <a:buFont typeface="Calibri"/>
              <a:buNone/>
              <a:defRPr sz="900" b="0" i="0" u="none" strike="noStrike" cap="none">
                <a:solidFill>
                  <a:srgbClr val="3F3F3F"/>
                </a:solidFill>
                <a:latin typeface="Calibri"/>
                <a:ea typeface="Calibri"/>
                <a:cs typeface="Calibri"/>
                <a:sym typeface="Calibri"/>
              </a:defRPr>
            </a:lvl7pPr>
            <a:lvl8pPr marL="3200400" marR="0" lvl="7" indent="0" algn="l" rtl="0">
              <a:lnSpc>
                <a:spcPct val="90000"/>
              </a:lnSpc>
              <a:spcBef>
                <a:spcPts val="200"/>
              </a:spcBef>
              <a:spcAft>
                <a:spcPts val="400"/>
              </a:spcAft>
              <a:buClr>
                <a:schemeClr val="accent1"/>
              </a:buClr>
              <a:buFont typeface="Calibri"/>
              <a:buNone/>
              <a:defRPr sz="900" b="0" i="0" u="none" strike="noStrike" cap="none">
                <a:solidFill>
                  <a:srgbClr val="3F3F3F"/>
                </a:solidFill>
                <a:latin typeface="Calibri"/>
                <a:ea typeface="Calibri"/>
                <a:cs typeface="Calibri"/>
                <a:sym typeface="Calibri"/>
              </a:defRPr>
            </a:lvl8pPr>
            <a:lvl9pPr marL="3657600" marR="0" lvl="8" indent="0" algn="l" rtl="0">
              <a:lnSpc>
                <a:spcPct val="90000"/>
              </a:lnSpc>
              <a:spcBef>
                <a:spcPts val="200"/>
              </a:spcBef>
              <a:spcAft>
                <a:spcPts val="400"/>
              </a:spcAft>
              <a:buClr>
                <a:schemeClr val="accent1"/>
              </a:buClr>
              <a:buFont typeface="Calibri"/>
              <a:buNone/>
              <a:defRPr sz="900" b="0" i="0" u="none" strike="noStrike" cap="none">
                <a:solidFill>
                  <a:srgbClr val="3F3F3F"/>
                </a:solidFill>
                <a:latin typeface="Calibri"/>
                <a:ea typeface="Calibri"/>
                <a:cs typeface="Calibri"/>
                <a:sym typeface="Calibri"/>
              </a:defRPr>
            </a:lvl9pPr>
          </a:lstStyle>
          <a:p>
            <a:endParaRPr/>
          </a:p>
        </p:txBody>
      </p:sp>
      <p:sp>
        <p:nvSpPr>
          <p:cNvPr id="84" name="Shape 84"/>
          <p:cNvSpPr txBox="1">
            <a:spLocks noGrp="1"/>
          </p:cNvSpPr>
          <p:nvPr>
            <p:ph type="dt" idx="10"/>
          </p:nvPr>
        </p:nvSpPr>
        <p:spPr>
          <a:xfrm>
            <a:off x="1097279" y="6459785"/>
            <a:ext cx="2472271"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5" name="Shape 85"/>
          <p:cNvSpPr txBox="1">
            <a:spLocks noGrp="1"/>
          </p:cNvSpPr>
          <p:nvPr>
            <p:ph type="ftr" idx="11"/>
          </p:nvPr>
        </p:nvSpPr>
        <p:spPr>
          <a:xfrm>
            <a:off x="3686185" y="6459785"/>
            <a:ext cx="4822803" cy="365125"/>
          </a:xfrm>
          <a:prstGeom prst="rect">
            <a:avLst/>
          </a:prstGeom>
          <a:noFill/>
          <a:ln>
            <a:noFill/>
          </a:ln>
        </p:spPr>
        <p:txBody>
          <a:bodyPr lIns="91425" tIns="91425" rIns="91425" bIns="91425" anchor="ctr" anchorCtr="0"/>
          <a:lstStyle>
            <a:lvl1pPr marL="0" marR="0" lvl="0" indent="0" algn="ctr" rtl="0">
              <a:spcBef>
                <a:spcPts val="0"/>
              </a:spcBef>
              <a:buNone/>
              <a:defRPr sz="900"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6" name="Shape 86"/>
          <p:cNvSpPr txBox="1">
            <a:spLocks noGrp="1"/>
          </p:cNvSpPr>
          <p:nvPr>
            <p:ph type="sldNum" idx="12"/>
          </p:nvPr>
        </p:nvSpPr>
        <p:spPr>
          <a:xfrm>
            <a:off x="9900457" y="6459785"/>
            <a:ext cx="1312024"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50">
                <a:solidFill>
                  <a:srgbClr val="FFFFFF"/>
                </a:solidFill>
                <a:latin typeface="Calibri"/>
                <a:ea typeface="Calibri"/>
                <a:cs typeface="Calibri"/>
                <a:sym typeface="Calibri"/>
              </a:rPr>
              <a:t>‹#›</a:t>
            </a:fld>
            <a:endParaRPr lang="en-US" sz="1050">
              <a:solidFill>
                <a:srgbClr val="FFFFFF"/>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1097279" y="286603"/>
            <a:ext cx="10058399" cy="1450756"/>
          </a:xfrm>
          <a:prstGeom prst="rect">
            <a:avLst/>
          </a:prstGeom>
          <a:noFill/>
          <a:ln>
            <a:noFill/>
          </a:ln>
        </p:spPr>
        <p:txBody>
          <a:bodyPr lIns="91425" tIns="91425" rIns="91425" bIns="91425" anchor="b" anchorCtr="0"/>
          <a:lstStyle>
            <a:lvl1pPr marL="0" marR="0" lvl="0" indent="0" algn="l" rtl="0">
              <a:lnSpc>
                <a:spcPct val="85000"/>
              </a:lnSpc>
              <a:spcBef>
                <a:spcPts val="0"/>
              </a:spcBef>
              <a:buClr>
                <a:srgbClr val="3F3F3F"/>
              </a:buClr>
              <a:buFont typeface="Calibri"/>
              <a:buNone/>
              <a:defRPr sz="4800" b="0" i="0" u="none" strike="noStrike" cap="none">
                <a:solidFill>
                  <a:srgbClr val="3F3F3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9" name="Shape 89"/>
          <p:cNvSpPr txBox="1">
            <a:spLocks noGrp="1"/>
          </p:cNvSpPr>
          <p:nvPr>
            <p:ph type="body" idx="1"/>
          </p:nvPr>
        </p:nvSpPr>
        <p:spPr>
          <a:xfrm rot="5400000">
            <a:off x="4114799" y="-1171785"/>
            <a:ext cx="4023360" cy="10058399"/>
          </a:xfrm>
          <a:prstGeom prst="rect">
            <a:avLst/>
          </a:prstGeom>
          <a:noFill/>
          <a:ln>
            <a:noFill/>
          </a:ln>
        </p:spPr>
        <p:txBody>
          <a:bodyPr lIns="91425" tIns="91425" rIns="91425" bIns="91425" anchor="t" anchorCtr="0"/>
          <a:lstStyle>
            <a:lvl1pPr marL="91440" marR="0" lvl="0" indent="35560" algn="l" rtl="0">
              <a:lnSpc>
                <a:spcPct val="90000"/>
              </a:lnSpc>
              <a:spcBef>
                <a:spcPts val="1200"/>
              </a:spcBef>
              <a:spcAft>
                <a:spcPts val="200"/>
              </a:spcAft>
              <a:buClr>
                <a:schemeClr val="accent1"/>
              </a:buClr>
              <a:buSzPct val="100000"/>
              <a:buFont typeface="Calibri"/>
              <a:buChar char=" "/>
              <a:defRPr sz="2000" b="0" i="0" u="none" strike="noStrike" cap="none">
                <a:solidFill>
                  <a:srgbClr val="3F3F3F"/>
                </a:solidFill>
                <a:latin typeface="Calibri"/>
                <a:ea typeface="Calibri"/>
                <a:cs typeface="Calibri"/>
                <a:sym typeface="Calibri"/>
              </a:defRPr>
            </a:lvl1pPr>
            <a:lvl2pPr marL="384048" marR="0" lvl="1" indent="-79248" algn="l" rtl="0">
              <a:lnSpc>
                <a:spcPct val="90000"/>
              </a:lnSpc>
              <a:spcBef>
                <a:spcPts val="200"/>
              </a:spcBef>
              <a:spcAft>
                <a:spcPts val="400"/>
              </a:spcAft>
              <a:buClr>
                <a:schemeClr val="accent1"/>
              </a:buClr>
              <a:buSzPct val="100000"/>
              <a:buFont typeface="Calibri"/>
              <a:buChar char="◦"/>
              <a:defRPr sz="1800" b="0" i="0" u="none" strike="noStrike" cap="none">
                <a:solidFill>
                  <a:srgbClr val="3F3F3F"/>
                </a:solidFill>
                <a:latin typeface="Calibri"/>
                <a:ea typeface="Calibri"/>
                <a:cs typeface="Calibri"/>
                <a:sym typeface="Calibri"/>
              </a:defRPr>
            </a:lvl2pPr>
            <a:lvl3pPr marL="566928" marR="0" lvl="2" indent="-97027"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3pPr>
            <a:lvl4pPr marL="749808" marR="0" lvl="3" indent="-10210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4pPr>
            <a:lvl5pPr marL="932688" marR="0" lvl="4" indent="-9448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5pPr>
            <a:lvl6pPr marL="1100000" marR="0" lvl="5" indent="-1475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6pPr>
            <a:lvl7pPr marL="1300000" marR="0" lvl="6" indent="-1443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7pPr>
            <a:lvl8pPr marL="1500000" marR="0" lvl="7" indent="-1411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8pPr>
            <a:lvl9pPr marL="1699999" marR="0" lvl="8" indent="-150599"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90" name="Shape 90"/>
          <p:cNvSpPr txBox="1">
            <a:spLocks noGrp="1"/>
          </p:cNvSpPr>
          <p:nvPr>
            <p:ph type="dt" idx="10"/>
          </p:nvPr>
        </p:nvSpPr>
        <p:spPr>
          <a:xfrm>
            <a:off x="1097279" y="6459785"/>
            <a:ext cx="2472271"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1" name="Shape 91"/>
          <p:cNvSpPr txBox="1">
            <a:spLocks noGrp="1"/>
          </p:cNvSpPr>
          <p:nvPr>
            <p:ph type="ftr" idx="11"/>
          </p:nvPr>
        </p:nvSpPr>
        <p:spPr>
          <a:xfrm>
            <a:off x="3686185" y="6459785"/>
            <a:ext cx="4822803" cy="365125"/>
          </a:xfrm>
          <a:prstGeom prst="rect">
            <a:avLst/>
          </a:prstGeom>
          <a:noFill/>
          <a:ln>
            <a:noFill/>
          </a:ln>
        </p:spPr>
        <p:txBody>
          <a:bodyPr lIns="91425" tIns="91425" rIns="91425" bIns="91425" anchor="ctr" anchorCtr="0"/>
          <a:lstStyle>
            <a:lvl1pPr marL="0" marR="0" lvl="0" indent="0" algn="ctr" rtl="0">
              <a:spcBef>
                <a:spcPts val="0"/>
              </a:spcBef>
              <a:buNone/>
              <a:defRPr sz="900"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2" name="Shape 92"/>
          <p:cNvSpPr txBox="1">
            <a:spLocks noGrp="1"/>
          </p:cNvSpPr>
          <p:nvPr>
            <p:ph type="sldNum" idx="12"/>
          </p:nvPr>
        </p:nvSpPr>
        <p:spPr>
          <a:xfrm>
            <a:off x="9900457" y="6459785"/>
            <a:ext cx="1312024"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50">
                <a:solidFill>
                  <a:srgbClr val="FFFFFF"/>
                </a:solidFill>
                <a:latin typeface="Calibri"/>
                <a:ea typeface="Calibri"/>
                <a:cs typeface="Calibri"/>
                <a:sym typeface="Calibri"/>
              </a:rPr>
              <a:t>‹#›</a:t>
            </a:fld>
            <a:endParaRPr lang="en-US" sz="1050">
              <a:solidFill>
                <a:srgbClr val="FFFFFF"/>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93"/>
        <p:cNvGrpSpPr/>
        <p:nvPr/>
      </p:nvGrpSpPr>
      <p:grpSpPr>
        <a:xfrm>
          <a:off x="0" y="0"/>
          <a:ext cx="0" cy="0"/>
          <a:chOff x="0" y="0"/>
          <a:chExt cx="0" cy="0"/>
        </a:xfrm>
      </p:grpSpPr>
      <p:sp>
        <p:nvSpPr>
          <p:cNvPr id="94" name="Shape 94"/>
          <p:cNvSpPr/>
          <p:nvPr/>
        </p:nvSpPr>
        <p:spPr>
          <a:xfrm>
            <a:off x="3175" y="6400800"/>
            <a:ext cx="12188824" cy="457200"/>
          </a:xfrm>
          <a:prstGeom prst="rect">
            <a:avLst/>
          </a:prstGeom>
          <a:solidFill>
            <a:srgbClr val="618097"/>
          </a:solidFill>
          <a:ln>
            <a:noFill/>
          </a:ln>
        </p:spPr>
        <p:txBody>
          <a:bodyPr lIns="91425" tIns="91425" rIns="91425" bIns="91425" anchor="ctr" anchorCtr="0">
            <a:noAutofit/>
          </a:bodyPr>
          <a:lstStyle/>
          <a:p>
            <a:pPr lvl="0">
              <a:spcBef>
                <a:spcPts val="0"/>
              </a:spcBef>
              <a:buNone/>
            </a:pPr>
            <a:endParaRPr/>
          </a:p>
        </p:txBody>
      </p:sp>
      <p:sp>
        <p:nvSpPr>
          <p:cNvPr id="95" name="Shape 95"/>
          <p:cNvSpPr/>
          <p:nvPr/>
        </p:nvSpPr>
        <p:spPr>
          <a:xfrm>
            <a:off x="15" y="6334316"/>
            <a:ext cx="12188824" cy="64008"/>
          </a:xfrm>
          <a:prstGeom prst="rect">
            <a:avLst/>
          </a:prstGeom>
          <a:solidFill>
            <a:schemeClr val="accent4"/>
          </a:solidFill>
          <a:ln>
            <a:noFill/>
          </a:ln>
        </p:spPr>
        <p:txBody>
          <a:bodyPr lIns="91425" tIns="91425" rIns="91425" bIns="91425" anchor="ctr" anchorCtr="0">
            <a:noAutofit/>
          </a:bodyPr>
          <a:lstStyle/>
          <a:p>
            <a:pPr lvl="0">
              <a:spcBef>
                <a:spcPts val="0"/>
              </a:spcBef>
              <a:buNone/>
            </a:pPr>
            <a:endParaRPr/>
          </a:p>
        </p:txBody>
      </p:sp>
      <p:sp>
        <p:nvSpPr>
          <p:cNvPr id="96" name="Shape 96"/>
          <p:cNvSpPr txBox="1">
            <a:spLocks noGrp="1"/>
          </p:cNvSpPr>
          <p:nvPr>
            <p:ph type="title"/>
          </p:nvPr>
        </p:nvSpPr>
        <p:spPr>
          <a:xfrm rot="5400000">
            <a:off x="7159401" y="1977801"/>
            <a:ext cx="5759897" cy="2628899"/>
          </a:xfrm>
          <a:prstGeom prst="rect">
            <a:avLst/>
          </a:prstGeom>
          <a:noFill/>
          <a:ln>
            <a:noFill/>
          </a:ln>
        </p:spPr>
        <p:txBody>
          <a:bodyPr lIns="91425" tIns="91425" rIns="91425" bIns="91425" anchor="b" anchorCtr="0"/>
          <a:lstStyle>
            <a:lvl1pPr marL="0" marR="0" lvl="0" indent="0" algn="l" rtl="0">
              <a:lnSpc>
                <a:spcPct val="85000"/>
              </a:lnSpc>
              <a:spcBef>
                <a:spcPts val="0"/>
              </a:spcBef>
              <a:buClr>
                <a:srgbClr val="3F3F3F"/>
              </a:buClr>
              <a:buFont typeface="Calibri"/>
              <a:buNone/>
              <a:defRPr sz="4800" b="0" i="0" u="none" strike="noStrike" cap="none">
                <a:solidFill>
                  <a:srgbClr val="3F3F3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7" name="Shape 97"/>
          <p:cNvSpPr txBox="1">
            <a:spLocks noGrp="1"/>
          </p:cNvSpPr>
          <p:nvPr>
            <p:ph type="body" idx="1"/>
          </p:nvPr>
        </p:nvSpPr>
        <p:spPr>
          <a:xfrm rot="5400000">
            <a:off x="1825401" y="-574898"/>
            <a:ext cx="5759897" cy="7734299"/>
          </a:xfrm>
          <a:prstGeom prst="rect">
            <a:avLst/>
          </a:prstGeom>
          <a:noFill/>
          <a:ln>
            <a:noFill/>
          </a:ln>
        </p:spPr>
        <p:txBody>
          <a:bodyPr lIns="91425" tIns="91425" rIns="91425" bIns="91425" anchor="t" anchorCtr="0"/>
          <a:lstStyle>
            <a:lvl1pPr marL="91440" marR="0" lvl="0" indent="35560" algn="l" rtl="0">
              <a:lnSpc>
                <a:spcPct val="90000"/>
              </a:lnSpc>
              <a:spcBef>
                <a:spcPts val="1200"/>
              </a:spcBef>
              <a:spcAft>
                <a:spcPts val="200"/>
              </a:spcAft>
              <a:buClr>
                <a:schemeClr val="accent1"/>
              </a:buClr>
              <a:buSzPct val="100000"/>
              <a:buFont typeface="Calibri"/>
              <a:buChar char=" "/>
              <a:defRPr sz="2000" b="0" i="0" u="none" strike="noStrike" cap="none">
                <a:solidFill>
                  <a:srgbClr val="3F3F3F"/>
                </a:solidFill>
                <a:latin typeface="Calibri"/>
                <a:ea typeface="Calibri"/>
                <a:cs typeface="Calibri"/>
                <a:sym typeface="Calibri"/>
              </a:defRPr>
            </a:lvl1pPr>
            <a:lvl2pPr marL="384048" marR="0" lvl="1" indent="-79248" algn="l" rtl="0">
              <a:lnSpc>
                <a:spcPct val="90000"/>
              </a:lnSpc>
              <a:spcBef>
                <a:spcPts val="200"/>
              </a:spcBef>
              <a:spcAft>
                <a:spcPts val="400"/>
              </a:spcAft>
              <a:buClr>
                <a:schemeClr val="accent1"/>
              </a:buClr>
              <a:buSzPct val="100000"/>
              <a:buFont typeface="Calibri"/>
              <a:buChar char="◦"/>
              <a:defRPr sz="1800" b="0" i="0" u="none" strike="noStrike" cap="none">
                <a:solidFill>
                  <a:srgbClr val="3F3F3F"/>
                </a:solidFill>
                <a:latin typeface="Calibri"/>
                <a:ea typeface="Calibri"/>
                <a:cs typeface="Calibri"/>
                <a:sym typeface="Calibri"/>
              </a:defRPr>
            </a:lvl2pPr>
            <a:lvl3pPr marL="566928" marR="0" lvl="2" indent="-97027"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3pPr>
            <a:lvl4pPr marL="749808" marR="0" lvl="3" indent="-10210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4pPr>
            <a:lvl5pPr marL="932688" marR="0" lvl="4" indent="-9448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5pPr>
            <a:lvl6pPr marL="1100000" marR="0" lvl="5" indent="-1475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6pPr>
            <a:lvl7pPr marL="1300000" marR="0" lvl="6" indent="-1443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7pPr>
            <a:lvl8pPr marL="1500000" marR="0" lvl="7" indent="-1411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8pPr>
            <a:lvl9pPr marL="1699999" marR="0" lvl="8" indent="-150599"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98" name="Shape 98"/>
          <p:cNvSpPr txBox="1">
            <a:spLocks noGrp="1"/>
          </p:cNvSpPr>
          <p:nvPr>
            <p:ph type="dt" idx="10"/>
          </p:nvPr>
        </p:nvSpPr>
        <p:spPr>
          <a:xfrm>
            <a:off x="1097279" y="6459785"/>
            <a:ext cx="2472271"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9" name="Shape 99"/>
          <p:cNvSpPr txBox="1">
            <a:spLocks noGrp="1"/>
          </p:cNvSpPr>
          <p:nvPr>
            <p:ph type="ftr" idx="11"/>
          </p:nvPr>
        </p:nvSpPr>
        <p:spPr>
          <a:xfrm>
            <a:off x="3686185" y="6459785"/>
            <a:ext cx="4822803" cy="365125"/>
          </a:xfrm>
          <a:prstGeom prst="rect">
            <a:avLst/>
          </a:prstGeom>
          <a:noFill/>
          <a:ln>
            <a:noFill/>
          </a:ln>
        </p:spPr>
        <p:txBody>
          <a:bodyPr lIns="91425" tIns="91425" rIns="91425" bIns="91425" anchor="ctr" anchorCtr="0"/>
          <a:lstStyle>
            <a:lvl1pPr marL="0" marR="0" lvl="0" indent="0" algn="ctr" rtl="0">
              <a:spcBef>
                <a:spcPts val="0"/>
              </a:spcBef>
              <a:buNone/>
              <a:defRPr sz="900"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0" name="Shape 100"/>
          <p:cNvSpPr txBox="1">
            <a:spLocks noGrp="1"/>
          </p:cNvSpPr>
          <p:nvPr>
            <p:ph type="sldNum" idx="12"/>
          </p:nvPr>
        </p:nvSpPr>
        <p:spPr>
          <a:xfrm>
            <a:off x="9900457" y="6459785"/>
            <a:ext cx="1312024"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50">
                <a:solidFill>
                  <a:srgbClr val="FFFFFF"/>
                </a:solidFill>
                <a:latin typeface="Calibri"/>
                <a:ea typeface="Calibri"/>
                <a:cs typeface="Calibri"/>
                <a:sym typeface="Calibri"/>
              </a:rPr>
              <a:t>‹#›</a:t>
            </a:fld>
            <a:endParaRPr lang="en-US" sz="1050">
              <a:solidFill>
                <a:srgbClr val="FFFFFF"/>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
        <p:nvSpPr>
          <p:cNvPr id="10" name="Shape 10"/>
          <p:cNvSpPr/>
          <p:nvPr/>
        </p:nvSpPr>
        <p:spPr>
          <a:xfrm>
            <a:off x="0" y="6400800"/>
            <a:ext cx="12192000" cy="457200"/>
          </a:xfrm>
          <a:prstGeom prst="rect">
            <a:avLst/>
          </a:prstGeom>
          <a:solidFill>
            <a:srgbClr val="618097"/>
          </a:solidFill>
          <a:ln>
            <a:noFill/>
          </a:ln>
        </p:spPr>
        <p:txBody>
          <a:bodyPr lIns="91425" tIns="91425" rIns="91425" bIns="91425" anchor="ctr" anchorCtr="0">
            <a:noAutofit/>
          </a:bodyPr>
          <a:lstStyle/>
          <a:p>
            <a:pPr lvl="0">
              <a:spcBef>
                <a:spcPts val="0"/>
              </a:spcBef>
              <a:buNone/>
            </a:pPr>
            <a:endParaRPr/>
          </a:p>
        </p:txBody>
      </p:sp>
      <p:sp>
        <p:nvSpPr>
          <p:cNvPr id="11" name="Shape 11"/>
          <p:cNvSpPr/>
          <p:nvPr/>
        </p:nvSpPr>
        <p:spPr>
          <a:xfrm>
            <a:off x="15" y="6334316"/>
            <a:ext cx="12191984" cy="66483"/>
          </a:xfrm>
          <a:prstGeom prst="rect">
            <a:avLst/>
          </a:prstGeom>
          <a:solidFill>
            <a:schemeClr val="accent4"/>
          </a:solidFill>
          <a:ln>
            <a:noFill/>
          </a:ln>
        </p:spPr>
        <p:txBody>
          <a:bodyPr lIns="91425" tIns="91425" rIns="91425" bIns="91425" anchor="ctr" anchorCtr="0">
            <a:noAutofit/>
          </a:bodyPr>
          <a:lstStyle/>
          <a:p>
            <a:pPr lvl="0">
              <a:spcBef>
                <a:spcPts val="0"/>
              </a:spcBef>
              <a:buNone/>
            </a:pPr>
            <a:endParaRPr/>
          </a:p>
        </p:txBody>
      </p:sp>
      <p:sp>
        <p:nvSpPr>
          <p:cNvPr id="12" name="Shape 12"/>
          <p:cNvSpPr txBox="1">
            <a:spLocks noGrp="1"/>
          </p:cNvSpPr>
          <p:nvPr>
            <p:ph type="title"/>
          </p:nvPr>
        </p:nvSpPr>
        <p:spPr>
          <a:xfrm>
            <a:off x="1097279" y="286603"/>
            <a:ext cx="10058399" cy="1450756"/>
          </a:xfrm>
          <a:prstGeom prst="rect">
            <a:avLst/>
          </a:prstGeom>
          <a:noFill/>
          <a:ln>
            <a:noFill/>
          </a:ln>
        </p:spPr>
        <p:txBody>
          <a:bodyPr lIns="91425" tIns="91425" rIns="91425" bIns="91425" anchor="b" anchorCtr="0"/>
          <a:lstStyle>
            <a:lvl1pPr marL="0" marR="0" lvl="0" indent="0" algn="l" rtl="0">
              <a:lnSpc>
                <a:spcPct val="85000"/>
              </a:lnSpc>
              <a:spcBef>
                <a:spcPts val="0"/>
              </a:spcBef>
              <a:buClr>
                <a:srgbClr val="3F3F3F"/>
              </a:buClr>
              <a:buFont typeface="Calibri"/>
              <a:buNone/>
              <a:defRPr sz="4800" b="0" i="0" u="none" strike="noStrike" cap="none">
                <a:solidFill>
                  <a:srgbClr val="3F3F3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 name="Shape 13"/>
          <p:cNvSpPr txBox="1">
            <a:spLocks noGrp="1"/>
          </p:cNvSpPr>
          <p:nvPr>
            <p:ph type="body" idx="1"/>
          </p:nvPr>
        </p:nvSpPr>
        <p:spPr>
          <a:xfrm>
            <a:off x="1097279" y="1845733"/>
            <a:ext cx="10058399" cy="4023360"/>
          </a:xfrm>
          <a:prstGeom prst="rect">
            <a:avLst/>
          </a:prstGeom>
          <a:noFill/>
          <a:ln>
            <a:noFill/>
          </a:ln>
        </p:spPr>
        <p:txBody>
          <a:bodyPr lIns="91425" tIns="91425" rIns="91425" bIns="91425" anchor="t" anchorCtr="0"/>
          <a:lstStyle>
            <a:lvl1pPr marL="91440" marR="0" lvl="0" indent="35560" algn="l" rtl="0">
              <a:lnSpc>
                <a:spcPct val="90000"/>
              </a:lnSpc>
              <a:spcBef>
                <a:spcPts val="1200"/>
              </a:spcBef>
              <a:spcAft>
                <a:spcPts val="200"/>
              </a:spcAft>
              <a:buClr>
                <a:schemeClr val="accent1"/>
              </a:buClr>
              <a:buSzPct val="100000"/>
              <a:buFont typeface="Calibri"/>
              <a:buChar char=" "/>
              <a:defRPr sz="2000" b="0" i="0" u="none" strike="noStrike" cap="none">
                <a:solidFill>
                  <a:srgbClr val="3F3F3F"/>
                </a:solidFill>
                <a:latin typeface="Calibri"/>
                <a:ea typeface="Calibri"/>
                <a:cs typeface="Calibri"/>
                <a:sym typeface="Calibri"/>
              </a:defRPr>
            </a:lvl1pPr>
            <a:lvl2pPr marL="384048" marR="0" lvl="1" indent="-79248" algn="l" rtl="0">
              <a:lnSpc>
                <a:spcPct val="90000"/>
              </a:lnSpc>
              <a:spcBef>
                <a:spcPts val="200"/>
              </a:spcBef>
              <a:spcAft>
                <a:spcPts val="400"/>
              </a:spcAft>
              <a:buClr>
                <a:schemeClr val="accent1"/>
              </a:buClr>
              <a:buSzPct val="100000"/>
              <a:buFont typeface="Calibri"/>
              <a:buChar char="◦"/>
              <a:defRPr sz="1800" b="0" i="0" u="none" strike="noStrike" cap="none">
                <a:solidFill>
                  <a:srgbClr val="3F3F3F"/>
                </a:solidFill>
                <a:latin typeface="Calibri"/>
                <a:ea typeface="Calibri"/>
                <a:cs typeface="Calibri"/>
                <a:sym typeface="Calibri"/>
              </a:defRPr>
            </a:lvl2pPr>
            <a:lvl3pPr marL="566928" marR="0" lvl="2" indent="-97027"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3pPr>
            <a:lvl4pPr marL="749808" marR="0" lvl="3" indent="-10210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4pPr>
            <a:lvl5pPr marL="932688" marR="0" lvl="4" indent="-9448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5pPr>
            <a:lvl6pPr marL="1100000" marR="0" lvl="5" indent="-1475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6pPr>
            <a:lvl7pPr marL="1300000" marR="0" lvl="6" indent="-1443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7pPr>
            <a:lvl8pPr marL="1500000" marR="0" lvl="7" indent="-1411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8pPr>
            <a:lvl9pPr marL="1699999" marR="0" lvl="8" indent="-150599"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4" name="Shape 14"/>
          <p:cNvSpPr txBox="1">
            <a:spLocks noGrp="1"/>
          </p:cNvSpPr>
          <p:nvPr>
            <p:ph type="dt" idx="10"/>
          </p:nvPr>
        </p:nvSpPr>
        <p:spPr>
          <a:xfrm>
            <a:off x="1097279" y="6459785"/>
            <a:ext cx="2472271" cy="3651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ftr" idx="11"/>
          </p:nvPr>
        </p:nvSpPr>
        <p:spPr>
          <a:xfrm>
            <a:off x="3686185" y="6459785"/>
            <a:ext cx="4822803" cy="365125"/>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6" name="Shape 16"/>
          <p:cNvSpPr txBox="1">
            <a:spLocks noGrp="1"/>
          </p:cNvSpPr>
          <p:nvPr>
            <p:ph type="sldNum" idx="12"/>
          </p:nvPr>
        </p:nvSpPr>
        <p:spPr>
          <a:xfrm>
            <a:off x="9900457" y="6459785"/>
            <a:ext cx="1312024"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50" b="0" i="0" u="none" strike="noStrike" cap="none">
                <a:solidFill>
                  <a:srgbClr val="FFFFFF"/>
                </a:solidFill>
                <a:latin typeface="Calibri"/>
                <a:ea typeface="Calibri"/>
                <a:cs typeface="Calibri"/>
                <a:sym typeface="Calibri"/>
              </a:rPr>
              <a:t>‹#›</a:t>
            </a:fld>
            <a:endParaRPr lang="en-US" sz="1050" b="0" i="0" u="none" strike="noStrike" cap="none">
              <a:solidFill>
                <a:srgbClr val="FFFFFF"/>
              </a:solidFill>
              <a:latin typeface="Calibri"/>
              <a:ea typeface="Calibri"/>
              <a:cs typeface="Calibri"/>
              <a:sym typeface="Calibri"/>
            </a:endParaRPr>
          </a:p>
        </p:txBody>
      </p:sp>
      <p:cxnSp>
        <p:nvCxnSpPr>
          <p:cNvPr id="17" name="Shape 17"/>
          <p:cNvCxnSpPr/>
          <p:nvPr/>
        </p:nvCxnSpPr>
        <p:spPr>
          <a:xfrm>
            <a:off x="1193532" y="1737844"/>
            <a:ext cx="9966959" cy="0"/>
          </a:xfrm>
          <a:prstGeom prst="straightConnector1">
            <a:avLst/>
          </a:prstGeom>
          <a:noFill/>
          <a:ln w="9525" cap="flat" cmpd="sng">
            <a:solidFill>
              <a:srgbClr val="7F7F7F"/>
            </a:solidFill>
            <a:prstDash val="solid"/>
            <a:round/>
            <a:headEnd type="none" w="med" len="med"/>
            <a:tailEnd type="none" w="med" len="med"/>
          </a:ln>
        </p:spPr>
      </p:cxn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3" r:id="rId4"/>
    <p:sldLayoutId id="2147483654" r:id="rId5"/>
    <p:sldLayoutId id="2147483655"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3">
            <a:alphaModFix/>
          </a:blip>
          <a:tile tx="0" ty="0" sx="65000" sy="65000" flip="none" algn="tl"/>
        </a:blipFill>
        <a:effectLst/>
      </p:bgPr>
    </p:bg>
    <p:spTree>
      <p:nvGrpSpPr>
        <p:cNvPr id="1" name="Shape 101"/>
        <p:cNvGrpSpPr/>
        <p:nvPr/>
      </p:nvGrpSpPr>
      <p:grpSpPr>
        <a:xfrm>
          <a:off x="0" y="0"/>
          <a:ext cx="0" cy="0"/>
          <a:chOff x="0" y="0"/>
          <a:chExt cx="0" cy="0"/>
        </a:xfrm>
      </p:grpSpPr>
      <p:sp>
        <p:nvSpPr>
          <p:cNvPr id="102" name="Shape 102"/>
          <p:cNvSpPr/>
          <p:nvPr/>
        </p:nvSpPr>
        <p:spPr>
          <a:xfrm>
            <a:off x="-12700" y="-7144"/>
            <a:ext cx="12217399" cy="1041400"/>
          </a:xfrm>
          <a:custGeom>
            <a:avLst/>
            <a:gdLst/>
            <a:ahLst/>
            <a:cxnLst/>
            <a:rect l="0" t="0" r="0" b="0"/>
            <a:pathLst>
              <a:path w="120000" h="120000" extrusionOk="0">
                <a:moveTo>
                  <a:pt x="124" y="365"/>
                </a:moveTo>
                <a:lnTo>
                  <a:pt x="52848" y="0"/>
                </a:lnTo>
                <a:cubicBezTo>
                  <a:pt x="57089" y="18475"/>
                  <a:pt x="79584" y="67134"/>
                  <a:pt x="90935" y="67134"/>
                </a:cubicBezTo>
                <a:cubicBezTo>
                  <a:pt x="102286" y="67134"/>
                  <a:pt x="114885" y="27804"/>
                  <a:pt x="119875" y="10060"/>
                </a:cubicBezTo>
                <a:lnTo>
                  <a:pt x="120000" y="38963"/>
                </a:lnTo>
                <a:cubicBezTo>
                  <a:pt x="117879" y="47012"/>
                  <a:pt x="104282" y="80670"/>
                  <a:pt x="89438" y="80304"/>
                </a:cubicBezTo>
                <a:cubicBezTo>
                  <a:pt x="74594" y="79939"/>
                  <a:pt x="45841" y="30182"/>
                  <a:pt x="30935" y="36768"/>
                </a:cubicBezTo>
                <a:cubicBezTo>
                  <a:pt x="15592" y="38231"/>
                  <a:pt x="5613" y="88170"/>
                  <a:pt x="0" y="120000"/>
                </a:cubicBezTo>
                <a:lnTo>
                  <a:pt x="124" y="365"/>
                </a:lnTo>
                <a:close/>
              </a:path>
            </a:pathLst>
          </a:custGeom>
          <a:gradFill>
            <a:gsLst>
              <a:gs pos="0">
                <a:srgbClr val="0079AD">
                  <a:alpha val="44313"/>
                </a:srgbClr>
              </a:gs>
              <a:gs pos="100000">
                <a:srgbClr val="00E9F7">
                  <a:alpha val="54509"/>
                </a:srgbClr>
              </a:gs>
            </a:gsLst>
            <a:lin ang="5400000" scaled="0"/>
          </a:gradFill>
          <a:ln>
            <a:noFill/>
          </a:ln>
        </p:spPr>
        <p:txBody>
          <a:bodyPr lIns="91425" tIns="45700" rIns="91425" bIns="45700" anchor="t" anchorCtr="0">
            <a:noAutofit/>
          </a:bodyPr>
          <a:lstStyle/>
          <a:p>
            <a:pPr marL="0" marR="0" lvl="0" indent="0" algn="l" rtl="0">
              <a:spcBef>
                <a:spcPts val="0"/>
              </a:spcBef>
              <a:buNone/>
            </a:pPr>
            <a:endParaRPr sz="1800">
              <a:solidFill>
                <a:srgbClr val="FFFFFF"/>
              </a:solidFill>
              <a:latin typeface="Merriweather"/>
              <a:ea typeface="Merriweather"/>
              <a:cs typeface="Merriweather"/>
              <a:sym typeface="Merriweather"/>
            </a:endParaRPr>
          </a:p>
        </p:txBody>
      </p:sp>
      <p:sp>
        <p:nvSpPr>
          <p:cNvPr id="103" name="Shape 103"/>
          <p:cNvSpPr/>
          <p:nvPr/>
        </p:nvSpPr>
        <p:spPr>
          <a:xfrm>
            <a:off x="5842001" y="-7144"/>
            <a:ext cx="6349998" cy="638174"/>
          </a:xfrm>
          <a:custGeom>
            <a:avLst/>
            <a:gdLst/>
            <a:ahLst/>
            <a:cxnLst/>
            <a:rect l="0" t="0" r="0" b="0"/>
            <a:pathLst>
              <a:path w="120000" h="120000" extrusionOk="0">
                <a:moveTo>
                  <a:pt x="0" y="0"/>
                </a:moveTo>
                <a:cubicBezTo>
                  <a:pt x="6960" y="20571"/>
                  <a:pt x="46720" y="107495"/>
                  <a:pt x="66720" y="113747"/>
                </a:cubicBezTo>
                <a:cubicBezTo>
                  <a:pt x="86720" y="120000"/>
                  <a:pt x="111120" y="56268"/>
                  <a:pt x="120000" y="37512"/>
                </a:cubicBezTo>
                <a:lnTo>
                  <a:pt x="120000" y="1210"/>
                </a:lnTo>
                <a:lnTo>
                  <a:pt x="0" y="0"/>
                </a:lnTo>
                <a:close/>
              </a:path>
            </a:pathLst>
          </a:custGeom>
          <a:gradFill>
            <a:gsLst>
              <a:gs pos="0">
                <a:srgbClr val="00ABB4">
                  <a:alpha val="29411"/>
                </a:srgbClr>
              </a:gs>
              <a:gs pos="80000">
                <a:srgbClr val="0099E4">
                  <a:alpha val="44313"/>
                </a:srgbClr>
              </a:gs>
              <a:gs pos="100000">
                <a:srgbClr val="0099E4">
                  <a:alpha val="44313"/>
                </a:srgbClr>
              </a:gs>
            </a:gsLst>
            <a:lin ang="5400000" scaled="0"/>
          </a:gradFill>
          <a:ln>
            <a:noFill/>
          </a:ln>
        </p:spPr>
        <p:txBody>
          <a:bodyPr lIns="91425" tIns="45700" rIns="91425" bIns="45700" anchor="t" anchorCtr="0">
            <a:noAutofit/>
          </a:bodyPr>
          <a:lstStyle/>
          <a:p>
            <a:pPr marL="0" marR="0" lvl="0" indent="0" algn="l" rtl="0">
              <a:spcBef>
                <a:spcPts val="0"/>
              </a:spcBef>
              <a:buNone/>
            </a:pPr>
            <a:endParaRPr sz="1800">
              <a:solidFill>
                <a:srgbClr val="FFFFFF"/>
              </a:solidFill>
              <a:latin typeface="Merriweather"/>
              <a:ea typeface="Merriweather"/>
              <a:cs typeface="Merriweather"/>
              <a:sym typeface="Merriweather"/>
            </a:endParaRPr>
          </a:p>
        </p:txBody>
      </p:sp>
      <p:sp>
        <p:nvSpPr>
          <p:cNvPr id="104" name="Shape 104"/>
          <p:cNvSpPr txBox="1">
            <a:spLocks noGrp="1"/>
          </p:cNvSpPr>
          <p:nvPr>
            <p:ph type="title"/>
          </p:nvPr>
        </p:nvSpPr>
        <p:spPr>
          <a:xfrm>
            <a:off x="609600" y="704087"/>
            <a:ext cx="10972799" cy="11430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2"/>
              </a:buClr>
              <a:buFont typeface="Arial"/>
              <a:buNone/>
              <a:defRPr sz="5000" b="0" i="0" u="none" strike="noStrike" cap="none">
                <a:solidFill>
                  <a:schemeClr val="lt2"/>
                </a:solidFill>
                <a:latin typeface="Arial"/>
                <a:ea typeface="Arial"/>
                <a:cs typeface="Arial"/>
                <a:sym typeface="Arial"/>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05" name="Shape 105"/>
          <p:cNvSpPr txBox="1">
            <a:spLocks noGrp="1"/>
          </p:cNvSpPr>
          <p:nvPr>
            <p:ph type="body" idx="1"/>
          </p:nvPr>
        </p:nvSpPr>
        <p:spPr>
          <a:xfrm>
            <a:off x="609600" y="1935481"/>
            <a:ext cx="10972799" cy="4389118"/>
          </a:xfrm>
          <a:prstGeom prst="rect">
            <a:avLst/>
          </a:prstGeom>
          <a:noFill/>
          <a:ln>
            <a:noFill/>
          </a:ln>
        </p:spPr>
        <p:txBody>
          <a:bodyPr lIns="91425" tIns="91425" rIns="91425" bIns="91425" anchor="t" anchorCtr="0"/>
          <a:lstStyle>
            <a:lvl1pPr marL="274320" marR="0" lvl="0" indent="34925" algn="l" rtl="0">
              <a:lnSpc>
                <a:spcPct val="100000"/>
              </a:lnSpc>
              <a:spcBef>
                <a:spcPts val="520"/>
              </a:spcBef>
              <a:spcAft>
                <a:spcPts val="0"/>
              </a:spcAft>
              <a:buClr>
                <a:schemeClr val="accent3"/>
              </a:buClr>
              <a:buSzPct val="95000"/>
              <a:buFont typeface="Noto Sans"/>
              <a:buChar char="●"/>
              <a:defRPr sz="2600" b="0" i="0" u="none" strike="noStrike" cap="none">
                <a:solidFill>
                  <a:schemeClr val="lt1"/>
                </a:solidFill>
                <a:latin typeface="Merriweather"/>
                <a:ea typeface="Merriweather"/>
                <a:cs typeface="Merriweather"/>
                <a:sym typeface="Merriweather"/>
              </a:defRPr>
            </a:lvl1pPr>
            <a:lvl2pPr marL="640080" marR="0" lvl="1" indent="-2540" algn="l" rtl="0">
              <a:lnSpc>
                <a:spcPct val="100000"/>
              </a:lnSpc>
              <a:spcBef>
                <a:spcPts val="480"/>
              </a:spcBef>
              <a:spcAft>
                <a:spcPts val="0"/>
              </a:spcAft>
              <a:buClr>
                <a:schemeClr val="accent1"/>
              </a:buClr>
              <a:buSzPct val="85000"/>
              <a:buFont typeface="Noto Sans"/>
              <a:buChar char="●"/>
              <a:defRPr sz="2400" b="0" i="0" u="none" strike="noStrike" cap="none">
                <a:solidFill>
                  <a:schemeClr val="lt1"/>
                </a:solidFill>
                <a:latin typeface="Merriweather"/>
                <a:ea typeface="Merriweather"/>
                <a:cs typeface="Merriweather"/>
                <a:sym typeface="Merriweather"/>
              </a:defRPr>
            </a:lvl2pPr>
            <a:lvl3pPr marL="914400" marR="0" lvl="2" indent="-71755" algn="l" rtl="0">
              <a:lnSpc>
                <a:spcPct val="100000"/>
              </a:lnSpc>
              <a:spcBef>
                <a:spcPts val="420"/>
              </a:spcBef>
              <a:spcAft>
                <a:spcPts val="0"/>
              </a:spcAft>
              <a:buClr>
                <a:schemeClr val="accent2"/>
              </a:buClr>
              <a:buSzPct val="70000"/>
              <a:buFont typeface="Noto Sans"/>
              <a:buChar char="●"/>
              <a:defRPr sz="2100" b="0" i="0" u="none" strike="noStrike" cap="none">
                <a:solidFill>
                  <a:schemeClr val="lt1"/>
                </a:solidFill>
                <a:latin typeface="Merriweather"/>
                <a:ea typeface="Merriweather"/>
                <a:cs typeface="Merriweather"/>
                <a:sym typeface="Merriweather"/>
              </a:defRPr>
            </a:lvl3pPr>
            <a:lvl4pPr marL="1188720" marR="0" lvl="3" indent="-52071" algn="l" rtl="0">
              <a:lnSpc>
                <a:spcPct val="100000"/>
              </a:lnSpc>
              <a:spcBef>
                <a:spcPts val="400"/>
              </a:spcBef>
              <a:spcAft>
                <a:spcPts val="0"/>
              </a:spcAft>
              <a:buClr>
                <a:schemeClr val="accent3"/>
              </a:buClr>
              <a:buSzPct val="64998"/>
              <a:buFont typeface="Noto Sans"/>
              <a:buChar char="●"/>
              <a:defRPr sz="2000" b="0" i="0" u="none" strike="noStrike" cap="none">
                <a:solidFill>
                  <a:schemeClr val="lt1"/>
                </a:solidFill>
                <a:latin typeface="Merriweather"/>
                <a:ea typeface="Merriweather"/>
                <a:cs typeface="Merriweather"/>
                <a:sym typeface="Merriweather"/>
              </a:defRPr>
            </a:lvl4pPr>
            <a:lvl5pPr marL="1463040" marR="0" lvl="4" indent="-59691" algn="l" rtl="0">
              <a:lnSpc>
                <a:spcPct val="100000"/>
              </a:lnSpc>
              <a:spcBef>
                <a:spcPts val="400"/>
              </a:spcBef>
              <a:spcAft>
                <a:spcPts val="0"/>
              </a:spcAft>
              <a:buClr>
                <a:schemeClr val="accent4"/>
              </a:buClr>
              <a:buSzPct val="64998"/>
              <a:buFont typeface="Noto Sans"/>
              <a:buChar char="●"/>
              <a:defRPr sz="2000" b="0" i="0" u="none" strike="noStrike" cap="none">
                <a:solidFill>
                  <a:schemeClr val="lt1"/>
                </a:solidFill>
                <a:latin typeface="Merriweather"/>
                <a:ea typeface="Merriweather"/>
                <a:cs typeface="Merriweather"/>
                <a:sym typeface="Merriweather"/>
              </a:defRPr>
            </a:lvl5pPr>
            <a:lvl6pPr marL="1737360" marR="0" lvl="5" indent="-33021" algn="l" rtl="0">
              <a:lnSpc>
                <a:spcPct val="100000"/>
              </a:lnSpc>
              <a:spcBef>
                <a:spcPts val="360"/>
              </a:spcBef>
              <a:spcAft>
                <a:spcPts val="0"/>
              </a:spcAft>
              <a:buClr>
                <a:schemeClr val="accent5"/>
              </a:buClr>
              <a:buSzPct val="79999"/>
              <a:buFont typeface="Noto Sans"/>
              <a:buChar char="●"/>
              <a:defRPr sz="1800" b="0" i="0" u="none" strike="noStrike" cap="none">
                <a:solidFill>
                  <a:schemeClr val="lt1"/>
                </a:solidFill>
                <a:latin typeface="Merriweather"/>
                <a:ea typeface="Merriweather"/>
                <a:cs typeface="Merriweather"/>
                <a:sym typeface="Merriweather"/>
              </a:defRPr>
            </a:lvl6pPr>
            <a:lvl7pPr marL="1920240" marR="0" lvl="6" indent="-35560" algn="l" rtl="0">
              <a:lnSpc>
                <a:spcPct val="100000"/>
              </a:lnSpc>
              <a:spcBef>
                <a:spcPts val="320"/>
              </a:spcBef>
              <a:spcAft>
                <a:spcPts val="0"/>
              </a:spcAft>
              <a:buClr>
                <a:schemeClr val="accent6"/>
              </a:buClr>
              <a:buSzPct val="80000"/>
              <a:buFont typeface="Noto Sans"/>
              <a:buChar char="●"/>
              <a:defRPr sz="1600" b="0" i="0" u="none" strike="noStrike" cap="none">
                <a:solidFill>
                  <a:schemeClr val="lt1"/>
                </a:solidFill>
                <a:latin typeface="Merriweather"/>
                <a:ea typeface="Merriweather"/>
                <a:cs typeface="Merriweather"/>
                <a:sym typeface="Merriweather"/>
              </a:defRPr>
            </a:lvl7pPr>
            <a:lvl8pPr marL="2194560" marR="0" lvl="7" indent="15239" algn="l" rtl="0">
              <a:lnSpc>
                <a:spcPct val="100000"/>
              </a:lnSpc>
              <a:spcBef>
                <a:spcPts val="320"/>
              </a:spcBef>
              <a:spcAft>
                <a:spcPts val="0"/>
              </a:spcAft>
              <a:buClr>
                <a:schemeClr val="lt2"/>
              </a:buClr>
              <a:buSzPct val="100000"/>
              <a:buFont typeface="Merriweather"/>
              <a:buChar char="•"/>
              <a:defRPr sz="1600" b="0" i="0" u="none" strike="noStrike" cap="none">
                <a:solidFill>
                  <a:schemeClr val="lt1"/>
                </a:solidFill>
                <a:latin typeface="Merriweather"/>
                <a:ea typeface="Merriweather"/>
                <a:cs typeface="Merriweather"/>
                <a:sym typeface="Merriweather"/>
              </a:defRPr>
            </a:lvl8pPr>
            <a:lvl9pPr marL="2468880" marR="0" lvl="8" indent="-5079" algn="l" rtl="0">
              <a:lnSpc>
                <a:spcPct val="100000"/>
              </a:lnSpc>
              <a:spcBef>
                <a:spcPts val="280"/>
              </a:spcBef>
              <a:spcAft>
                <a:spcPts val="0"/>
              </a:spcAft>
              <a:buClr>
                <a:schemeClr val="lt2"/>
              </a:buClr>
              <a:buSzPct val="100000"/>
              <a:buFont typeface="Merriweather"/>
              <a:buChar char="•"/>
              <a:defRPr sz="1400" b="0" i="0" u="none" strike="noStrike" cap="none">
                <a:solidFill>
                  <a:schemeClr val="lt1"/>
                </a:solidFill>
                <a:latin typeface="Merriweather"/>
                <a:ea typeface="Merriweather"/>
                <a:cs typeface="Merriweather"/>
                <a:sym typeface="Merriweather"/>
              </a:defRPr>
            </a:lvl9pPr>
          </a:lstStyle>
          <a:p>
            <a:endParaRPr/>
          </a:p>
        </p:txBody>
      </p:sp>
      <p:sp>
        <p:nvSpPr>
          <p:cNvPr id="106" name="Shape 106"/>
          <p:cNvSpPr txBox="1">
            <a:spLocks noGrp="1"/>
          </p:cNvSpPr>
          <p:nvPr>
            <p:ph type="dt" idx="10"/>
          </p:nvPr>
        </p:nvSpPr>
        <p:spPr>
          <a:xfrm>
            <a:off x="609600" y="6356351"/>
            <a:ext cx="2844798" cy="365125"/>
          </a:xfrm>
          <a:prstGeom prst="rect">
            <a:avLst/>
          </a:prstGeom>
          <a:noFill/>
          <a:ln>
            <a:noFill/>
          </a:ln>
        </p:spPr>
        <p:txBody>
          <a:bodyPr lIns="91425" tIns="91425" rIns="91425" bIns="91425" anchor="b" anchorCtr="0"/>
          <a:lstStyle>
            <a:lvl1pPr marL="0" marR="0" lvl="0" indent="0" algn="l" rtl="0">
              <a:spcBef>
                <a:spcPts val="0"/>
              </a:spcBef>
              <a:buClr>
                <a:srgbClr val="D0E9ED"/>
              </a:buClr>
              <a:buFont typeface="Merriweather"/>
              <a:buNone/>
              <a:defRPr sz="1200" b="0" i="0" u="none" strike="noStrike" cap="none">
                <a:solidFill>
                  <a:srgbClr val="D0E9ED"/>
                </a:solidFill>
                <a:latin typeface="Merriweather"/>
                <a:ea typeface="Merriweather"/>
                <a:cs typeface="Merriweather"/>
                <a:sym typeface="Merriweather"/>
              </a:defRPr>
            </a:lvl1pPr>
            <a:lvl2pPr marL="457200" marR="0" lvl="1"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2pPr>
            <a:lvl3pPr marL="914400" marR="0" lvl="2"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3pPr>
            <a:lvl4pPr marL="1371600" marR="0" lvl="3"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4pPr>
            <a:lvl5pPr marL="1828800" marR="0" lvl="4"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5pPr>
            <a:lvl6pPr marL="2286000" marR="0" lvl="5"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6pPr>
            <a:lvl7pPr marL="2743200" marR="0" lvl="6"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7pPr>
            <a:lvl8pPr marL="3200400" marR="0" lvl="7"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8pPr>
            <a:lvl9pPr marL="3657600" marR="0" lvl="8"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9pPr>
          </a:lstStyle>
          <a:p>
            <a:endParaRPr/>
          </a:p>
        </p:txBody>
      </p:sp>
      <p:sp>
        <p:nvSpPr>
          <p:cNvPr id="107" name="Shape 107"/>
          <p:cNvSpPr txBox="1">
            <a:spLocks noGrp="1"/>
          </p:cNvSpPr>
          <p:nvPr>
            <p:ph type="ftr" idx="11"/>
          </p:nvPr>
        </p:nvSpPr>
        <p:spPr>
          <a:xfrm>
            <a:off x="3556001" y="6356351"/>
            <a:ext cx="4470399" cy="365125"/>
          </a:xfrm>
          <a:prstGeom prst="rect">
            <a:avLst/>
          </a:prstGeom>
          <a:noFill/>
          <a:ln>
            <a:noFill/>
          </a:ln>
        </p:spPr>
        <p:txBody>
          <a:bodyPr lIns="91425" tIns="91425" rIns="91425" bIns="91425" anchor="b" anchorCtr="0"/>
          <a:lstStyle>
            <a:lvl1pPr marL="0" marR="0" lvl="0" indent="0" algn="l" rtl="0">
              <a:spcBef>
                <a:spcPts val="0"/>
              </a:spcBef>
              <a:buClr>
                <a:srgbClr val="D0E9ED"/>
              </a:buClr>
              <a:buFont typeface="Merriweather"/>
              <a:buNone/>
              <a:defRPr sz="1200" b="0" i="0" u="none" strike="noStrike" cap="none">
                <a:solidFill>
                  <a:srgbClr val="D0E9ED"/>
                </a:solidFill>
                <a:latin typeface="Merriweather"/>
                <a:ea typeface="Merriweather"/>
                <a:cs typeface="Merriweather"/>
                <a:sym typeface="Merriweather"/>
              </a:defRPr>
            </a:lvl1pPr>
            <a:lvl2pPr marL="457200" marR="0" lvl="1"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2pPr>
            <a:lvl3pPr marL="914400" marR="0" lvl="2"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3pPr>
            <a:lvl4pPr marL="1371600" marR="0" lvl="3"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4pPr>
            <a:lvl5pPr marL="1828800" marR="0" lvl="4"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5pPr>
            <a:lvl6pPr marL="2286000" marR="0" lvl="5"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6pPr>
            <a:lvl7pPr marL="2743200" marR="0" lvl="6"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7pPr>
            <a:lvl8pPr marL="3200400" marR="0" lvl="7"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8pPr>
            <a:lvl9pPr marL="3657600" marR="0" lvl="8" indent="0" algn="l" rtl="0">
              <a:spcBef>
                <a:spcPts val="0"/>
              </a:spcBef>
              <a:buClr>
                <a:schemeClr val="lt1"/>
              </a:buClr>
              <a:buFont typeface="Merriweather"/>
              <a:buNone/>
              <a:defRPr sz="1800" b="0" i="0" u="none" strike="noStrike" cap="none">
                <a:solidFill>
                  <a:schemeClr val="lt1"/>
                </a:solidFill>
                <a:latin typeface="Merriweather"/>
                <a:ea typeface="Merriweather"/>
                <a:cs typeface="Merriweather"/>
                <a:sym typeface="Merriweather"/>
              </a:defRPr>
            </a:lvl9pPr>
          </a:lstStyle>
          <a:p>
            <a:endParaRPr/>
          </a:p>
        </p:txBody>
      </p:sp>
      <p:sp>
        <p:nvSpPr>
          <p:cNvPr id="108" name="Shape 108"/>
          <p:cNvSpPr txBox="1">
            <a:spLocks noGrp="1"/>
          </p:cNvSpPr>
          <p:nvPr>
            <p:ph type="sldNum" idx="12"/>
          </p:nvPr>
        </p:nvSpPr>
        <p:spPr>
          <a:xfrm>
            <a:off x="10566400" y="6356351"/>
            <a:ext cx="1016000" cy="365125"/>
          </a:xfrm>
          <a:prstGeom prst="rect">
            <a:avLst/>
          </a:prstGeom>
          <a:noFill/>
          <a:ln>
            <a:noFill/>
          </a:ln>
        </p:spPr>
        <p:txBody>
          <a:bodyPr lIns="0" tIns="0" rIns="0" bIns="0" anchor="b" anchorCtr="0">
            <a:noAutofit/>
          </a:bodyPr>
          <a:lstStyle/>
          <a:p>
            <a:pPr marL="0" marR="0" lvl="0" indent="0" algn="r" rtl="0">
              <a:spcBef>
                <a:spcPts val="0"/>
              </a:spcBef>
              <a:buSzPct val="25000"/>
              <a:buNone/>
            </a:pPr>
            <a:fld id="{00000000-1234-1234-1234-123412341234}" type="slidenum">
              <a:rPr lang="en-US" sz="1200">
                <a:solidFill>
                  <a:srgbClr val="D0E9ED"/>
                </a:solidFill>
                <a:latin typeface="Merriweather"/>
                <a:ea typeface="Merriweather"/>
                <a:cs typeface="Merriweather"/>
                <a:sym typeface="Merriweather"/>
              </a:rPr>
              <a:t>‹#›</a:t>
            </a:fld>
            <a:endParaRPr lang="en-US" sz="1200">
              <a:solidFill>
                <a:srgbClr val="D0E9ED"/>
              </a:solidFill>
              <a:latin typeface="Merriweather"/>
              <a:ea typeface="Merriweather"/>
              <a:cs typeface="Merriweather"/>
              <a:sym typeface="Merriweather"/>
            </a:endParaRPr>
          </a:p>
        </p:txBody>
      </p:sp>
      <p:grpSp>
        <p:nvGrpSpPr>
          <p:cNvPr id="109" name="Shape 109"/>
          <p:cNvGrpSpPr/>
          <p:nvPr/>
        </p:nvGrpSpPr>
        <p:grpSpPr>
          <a:xfrm>
            <a:off x="-39056" y="-16114"/>
            <a:ext cx="12264339" cy="1086265"/>
            <a:chOff x="-29320" y="-1972"/>
            <a:chExt cx="9198254" cy="1086265"/>
          </a:xfrm>
        </p:grpSpPr>
        <p:sp>
          <p:nvSpPr>
            <p:cNvPr id="110" name="Shape 110"/>
            <p:cNvSpPr/>
            <p:nvPr/>
          </p:nvSpPr>
          <p:spPr>
            <a:xfrm rot="-164308">
              <a:off x="-19043" y="216549"/>
              <a:ext cx="9163050" cy="649223"/>
            </a:xfrm>
            <a:custGeom>
              <a:avLst/>
              <a:gdLst/>
              <a:ahLst/>
              <a:cxnLst/>
              <a:rect l="0" t="0" r="0" b="0"/>
              <a:pathLst>
                <a:path w="120000" h="120000" extrusionOk="0">
                  <a:moveTo>
                    <a:pt x="0" y="109876"/>
                  </a:moveTo>
                  <a:cubicBezTo>
                    <a:pt x="5862" y="83943"/>
                    <a:pt x="19189" y="31279"/>
                    <a:pt x="33430" y="32075"/>
                  </a:cubicBezTo>
                  <a:cubicBezTo>
                    <a:pt x="47671" y="32872"/>
                    <a:pt x="71018" y="120000"/>
                    <a:pt x="85446" y="114654"/>
                  </a:cubicBezTo>
                  <a:cubicBezTo>
                    <a:pt x="99875" y="109308"/>
                    <a:pt x="112806" y="23886"/>
                    <a:pt x="120000" y="0"/>
                  </a:cubicBezTo>
                </a:path>
              </a:pathLst>
            </a:custGeom>
            <a:noFill/>
            <a:ln w="10775" cap="flat" cmpd="sng">
              <a:solidFill>
                <a:srgbClr val="09B6BE"/>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FFFFFF"/>
                </a:solidFill>
                <a:latin typeface="Merriweather"/>
                <a:ea typeface="Merriweather"/>
                <a:cs typeface="Merriweather"/>
                <a:sym typeface="Merriweather"/>
              </a:endParaRPr>
            </a:p>
          </p:txBody>
        </p:sp>
        <p:sp>
          <p:nvSpPr>
            <p:cNvPr id="111" name="Shape 111"/>
            <p:cNvSpPr/>
            <p:nvPr/>
          </p:nvSpPr>
          <p:spPr>
            <a:xfrm rot="-164308">
              <a:off x="-14309" y="290001"/>
              <a:ext cx="9175812" cy="530351"/>
            </a:xfrm>
            <a:custGeom>
              <a:avLst/>
              <a:gdLst/>
              <a:ahLst/>
              <a:cxnLst/>
              <a:rect l="0" t="0" r="0" b="0"/>
              <a:pathLst>
                <a:path w="120000" h="120000" extrusionOk="0">
                  <a:moveTo>
                    <a:pt x="0" y="102857"/>
                  </a:moveTo>
                  <a:cubicBezTo>
                    <a:pt x="5681" y="90913"/>
                    <a:pt x="19791" y="30070"/>
                    <a:pt x="34089" y="32037"/>
                  </a:cubicBezTo>
                  <a:cubicBezTo>
                    <a:pt x="48387" y="34004"/>
                    <a:pt x="71467" y="120000"/>
                    <a:pt x="85785" y="114660"/>
                  </a:cubicBezTo>
                  <a:cubicBezTo>
                    <a:pt x="100104" y="109320"/>
                    <a:pt x="112882" y="23887"/>
                    <a:pt x="120000" y="0"/>
                  </a:cubicBezTo>
                </a:path>
              </a:pathLst>
            </a:custGeom>
            <a:noFill/>
            <a:ln w="9525" cap="flat" cmpd="sng">
              <a:solidFill>
                <a:schemeClr val="accent4"/>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FFFFFF"/>
                </a:solidFill>
                <a:latin typeface="Merriweather"/>
                <a:ea typeface="Merriweather"/>
                <a:cs typeface="Merriweather"/>
                <a:sym typeface="Merriweather"/>
              </a:endParaRPr>
            </a:p>
          </p:txBody>
        </p:sp>
      </p:grpSp>
    </p:spTree>
  </p:cSld>
  <p:clrMap bg1="lt1" tx1="dk1" bg2="dk2" tx2="lt2" accent1="accent1" accent2="accent2" accent3="accent3" accent4="accent4" accent5="accent5" accent6="accent6" hlink="hlink" folHlink="folHlink"/>
  <p:sldLayoutIdLst>
    <p:sldLayoutId id="214748365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13">
            <a:alphaModFix/>
          </a:blip>
          <a:tile tx="0" ty="0" sx="65000" sy="65000" flip="none" algn="tl"/>
        </a:blipFill>
        <a:effectLst/>
      </p:bgPr>
    </p:bg>
    <p:spTree>
      <p:nvGrpSpPr>
        <p:cNvPr id="1" name="Shape 118"/>
        <p:cNvGrpSpPr/>
        <p:nvPr/>
      </p:nvGrpSpPr>
      <p:grpSpPr>
        <a:xfrm>
          <a:off x="0" y="0"/>
          <a:ext cx="0" cy="0"/>
          <a:chOff x="0" y="0"/>
          <a:chExt cx="0" cy="0"/>
        </a:xfrm>
      </p:grpSpPr>
      <p:sp>
        <p:nvSpPr>
          <p:cNvPr id="119" name="Shape 119"/>
          <p:cNvSpPr/>
          <p:nvPr/>
        </p:nvSpPr>
        <p:spPr>
          <a:xfrm>
            <a:off x="-12700" y="-7144"/>
            <a:ext cx="12217399" cy="1041400"/>
          </a:xfrm>
          <a:custGeom>
            <a:avLst/>
            <a:gdLst/>
            <a:ahLst/>
            <a:cxnLst/>
            <a:rect l="0" t="0" r="0" b="0"/>
            <a:pathLst>
              <a:path w="120000" h="120000" extrusionOk="0">
                <a:moveTo>
                  <a:pt x="124" y="365"/>
                </a:moveTo>
                <a:lnTo>
                  <a:pt x="52848" y="0"/>
                </a:lnTo>
                <a:cubicBezTo>
                  <a:pt x="57089" y="18475"/>
                  <a:pt x="79584" y="67134"/>
                  <a:pt x="90935" y="67134"/>
                </a:cubicBezTo>
                <a:cubicBezTo>
                  <a:pt x="102286" y="67134"/>
                  <a:pt x="114885" y="27804"/>
                  <a:pt x="119875" y="10060"/>
                </a:cubicBezTo>
                <a:lnTo>
                  <a:pt x="120000" y="38963"/>
                </a:lnTo>
                <a:cubicBezTo>
                  <a:pt x="117879" y="47012"/>
                  <a:pt x="104282" y="80670"/>
                  <a:pt x="89438" y="80304"/>
                </a:cubicBezTo>
                <a:cubicBezTo>
                  <a:pt x="74594" y="79939"/>
                  <a:pt x="45841" y="30182"/>
                  <a:pt x="30935" y="36768"/>
                </a:cubicBezTo>
                <a:cubicBezTo>
                  <a:pt x="15592" y="38231"/>
                  <a:pt x="5613" y="88170"/>
                  <a:pt x="0" y="120000"/>
                </a:cubicBezTo>
                <a:lnTo>
                  <a:pt x="124" y="365"/>
                </a:lnTo>
                <a:close/>
              </a:path>
            </a:pathLst>
          </a:custGeom>
          <a:gradFill>
            <a:gsLst>
              <a:gs pos="0">
                <a:srgbClr val="0079AD">
                  <a:alpha val="44313"/>
                </a:srgbClr>
              </a:gs>
              <a:gs pos="100000">
                <a:srgbClr val="00E9F7">
                  <a:alpha val="54509"/>
                </a:srgbClr>
              </a:gs>
            </a:gsLst>
            <a:lin ang="5400000" scaled="0"/>
          </a:gradFill>
          <a:ln>
            <a:noFill/>
          </a:ln>
        </p:spPr>
        <p:txBody>
          <a:bodyPr lIns="91425" tIns="45700" rIns="91425" bIns="45700" anchor="t" anchorCtr="0">
            <a:noAutofit/>
          </a:bodyPr>
          <a:lstStyle/>
          <a:p>
            <a:pPr marL="0" marR="0" lvl="0" indent="0" algn="l" rtl="0">
              <a:spcBef>
                <a:spcPts val="0"/>
              </a:spcBef>
              <a:buNone/>
            </a:pPr>
            <a:endParaRPr sz="1800">
              <a:solidFill>
                <a:srgbClr val="000000"/>
              </a:solidFill>
              <a:latin typeface="Merriweather"/>
              <a:ea typeface="Merriweather"/>
              <a:cs typeface="Merriweather"/>
              <a:sym typeface="Merriweather"/>
            </a:endParaRPr>
          </a:p>
        </p:txBody>
      </p:sp>
      <p:sp>
        <p:nvSpPr>
          <p:cNvPr id="120" name="Shape 120"/>
          <p:cNvSpPr/>
          <p:nvPr/>
        </p:nvSpPr>
        <p:spPr>
          <a:xfrm>
            <a:off x="5842001" y="-7144"/>
            <a:ext cx="6349998" cy="638174"/>
          </a:xfrm>
          <a:custGeom>
            <a:avLst/>
            <a:gdLst/>
            <a:ahLst/>
            <a:cxnLst/>
            <a:rect l="0" t="0" r="0" b="0"/>
            <a:pathLst>
              <a:path w="120000" h="120000" extrusionOk="0">
                <a:moveTo>
                  <a:pt x="0" y="0"/>
                </a:moveTo>
                <a:cubicBezTo>
                  <a:pt x="6960" y="20571"/>
                  <a:pt x="46720" y="107495"/>
                  <a:pt x="66720" y="113747"/>
                </a:cubicBezTo>
                <a:cubicBezTo>
                  <a:pt x="86720" y="120000"/>
                  <a:pt x="111120" y="56268"/>
                  <a:pt x="120000" y="37512"/>
                </a:cubicBezTo>
                <a:lnTo>
                  <a:pt x="120000" y="1210"/>
                </a:lnTo>
                <a:lnTo>
                  <a:pt x="0" y="0"/>
                </a:lnTo>
                <a:close/>
              </a:path>
            </a:pathLst>
          </a:custGeom>
          <a:gradFill>
            <a:gsLst>
              <a:gs pos="0">
                <a:srgbClr val="00ABB4">
                  <a:alpha val="29411"/>
                </a:srgbClr>
              </a:gs>
              <a:gs pos="80000">
                <a:srgbClr val="0099E4">
                  <a:alpha val="44313"/>
                </a:srgbClr>
              </a:gs>
              <a:gs pos="100000">
                <a:srgbClr val="0099E4">
                  <a:alpha val="44313"/>
                </a:srgbClr>
              </a:gs>
            </a:gsLst>
            <a:lin ang="5400000" scaled="0"/>
          </a:gradFill>
          <a:ln>
            <a:noFill/>
          </a:ln>
        </p:spPr>
        <p:txBody>
          <a:bodyPr lIns="91425" tIns="45700" rIns="91425" bIns="45700" anchor="t" anchorCtr="0">
            <a:noAutofit/>
          </a:bodyPr>
          <a:lstStyle/>
          <a:p>
            <a:pPr marL="0" marR="0" lvl="0" indent="0" algn="l" rtl="0">
              <a:spcBef>
                <a:spcPts val="0"/>
              </a:spcBef>
              <a:buNone/>
            </a:pPr>
            <a:endParaRPr sz="1800">
              <a:solidFill>
                <a:srgbClr val="000000"/>
              </a:solidFill>
              <a:latin typeface="Merriweather"/>
              <a:ea typeface="Merriweather"/>
              <a:cs typeface="Merriweather"/>
              <a:sym typeface="Merriweather"/>
            </a:endParaRPr>
          </a:p>
        </p:txBody>
      </p:sp>
      <p:sp>
        <p:nvSpPr>
          <p:cNvPr id="121" name="Shape 121"/>
          <p:cNvSpPr txBox="1">
            <a:spLocks noGrp="1"/>
          </p:cNvSpPr>
          <p:nvPr>
            <p:ph type="title"/>
          </p:nvPr>
        </p:nvSpPr>
        <p:spPr>
          <a:xfrm>
            <a:off x="609600" y="704087"/>
            <a:ext cx="10972799" cy="11430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2"/>
              </a:buClr>
              <a:buFont typeface="Arial"/>
              <a:buNone/>
              <a:defRPr sz="5000" b="0" i="0" u="none" strike="noStrike" cap="none">
                <a:solidFill>
                  <a:schemeClr val="dk2"/>
                </a:solidFill>
                <a:latin typeface="Arial"/>
                <a:ea typeface="Arial"/>
                <a:cs typeface="Arial"/>
                <a:sym typeface="Arial"/>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22" name="Shape 122"/>
          <p:cNvSpPr txBox="1">
            <a:spLocks noGrp="1"/>
          </p:cNvSpPr>
          <p:nvPr>
            <p:ph type="body" idx="1"/>
          </p:nvPr>
        </p:nvSpPr>
        <p:spPr>
          <a:xfrm>
            <a:off x="609600" y="1935481"/>
            <a:ext cx="10972799" cy="4389118"/>
          </a:xfrm>
          <a:prstGeom prst="rect">
            <a:avLst/>
          </a:prstGeom>
          <a:noFill/>
          <a:ln>
            <a:noFill/>
          </a:ln>
        </p:spPr>
        <p:txBody>
          <a:bodyPr lIns="91425" tIns="91425" rIns="91425" bIns="91425" anchor="t" anchorCtr="0"/>
          <a:lstStyle>
            <a:lvl1pPr marL="274320" marR="0" lvl="0" indent="34925" algn="l" rtl="0">
              <a:lnSpc>
                <a:spcPct val="100000"/>
              </a:lnSpc>
              <a:spcBef>
                <a:spcPts val="520"/>
              </a:spcBef>
              <a:spcAft>
                <a:spcPts val="0"/>
              </a:spcAft>
              <a:buClr>
                <a:schemeClr val="accent3"/>
              </a:buClr>
              <a:buSzPct val="95000"/>
              <a:buFont typeface="Noto Sans"/>
              <a:buChar char="●"/>
              <a:defRPr sz="2600" b="0" i="0" u="none" strike="noStrike" cap="none">
                <a:solidFill>
                  <a:schemeClr val="dk1"/>
                </a:solidFill>
                <a:latin typeface="Merriweather"/>
                <a:ea typeface="Merriweather"/>
                <a:cs typeface="Merriweather"/>
                <a:sym typeface="Merriweather"/>
              </a:defRPr>
            </a:lvl1pPr>
            <a:lvl2pPr marL="640080" marR="0" lvl="1" indent="-2540" algn="l" rtl="0">
              <a:lnSpc>
                <a:spcPct val="100000"/>
              </a:lnSpc>
              <a:spcBef>
                <a:spcPts val="480"/>
              </a:spcBef>
              <a:spcAft>
                <a:spcPts val="0"/>
              </a:spcAft>
              <a:buClr>
                <a:schemeClr val="accent1"/>
              </a:buClr>
              <a:buSzPct val="85000"/>
              <a:buFont typeface="Noto Sans"/>
              <a:buChar char="●"/>
              <a:defRPr sz="2400" b="0" i="0" u="none" strike="noStrike" cap="none">
                <a:solidFill>
                  <a:schemeClr val="dk1"/>
                </a:solidFill>
                <a:latin typeface="Merriweather"/>
                <a:ea typeface="Merriweather"/>
                <a:cs typeface="Merriweather"/>
                <a:sym typeface="Merriweather"/>
              </a:defRPr>
            </a:lvl2pPr>
            <a:lvl3pPr marL="914400" marR="0" lvl="2" indent="-71755" algn="l" rtl="0">
              <a:lnSpc>
                <a:spcPct val="100000"/>
              </a:lnSpc>
              <a:spcBef>
                <a:spcPts val="420"/>
              </a:spcBef>
              <a:spcAft>
                <a:spcPts val="0"/>
              </a:spcAft>
              <a:buClr>
                <a:schemeClr val="accent2"/>
              </a:buClr>
              <a:buSzPct val="70000"/>
              <a:buFont typeface="Noto Sans"/>
              <a:buChar char="●"/>
              <a:defRPr sz="2100" b="0" i="0" u="none" strike="noStrike" cap="none">
                <a:solidFill>
                  <a:schemeClr val="dk1"/>
                </a:solidFill>
                <a:latin typeface="Merriweather"/>
                <a:ea typeface="Merriweather"/>
                <a:cs typeface="Merriweather"/>
                <a:sym typeface="Merriweather"/>
              </a:defRPr>
            </a:lvl3pPr>
            <a:lvl4pPr marL="1188720" marR="0" lvl="3" indent="-52071" algn="l" rtl="0">
              <a:lnSpc>
                <a:spcPct val="100000"/>
              </a:lnSpc>
              <a:spcBef>
                <a:spcPts val="400"/>
              </a:spcBef>
              <a:spcAft>
                <a:spcPts val="0"/>
              </a:spcAft>
              <a:buClr>
                <a:schemeClr val="accent3"/>
              </a:buClr>
              <a:buSzPct val="64998"/>
              <a:buFont typeface="Noto Sans"/>
              <a:buChar char="●"/>
              <a:defRPr sz="2000" b="0" i="0" u="none" strike="noStrike" cap="none">
                <a:solidFill>
                  <a:schemeClr val="dk1"/>
                </a:solidFill>
                <a:latin typeface="Merriweather"/>
                <a:ea typeface="Merriweather"/>
                <a:cs typeface="Merriweather"/>
                <a:sym typeface="Merriweather"/>
              </a:defRPr>
            </a:lvl4pPr>
            <a:lvl5pPr marL="1463040" marR="0" lvl="4" indent="-59691" algn="l" rtl="0">
              <a:lnSpc>
                <a:spcPct val="100000"/>
              </a:lnSpc>
              <a:spcBef>
                <a:spcPts val="400"/>
              </a:spcBef>
              <a:spcAft>
                <a:spcPts val="0"/>
              </a:spcAft>
              <a:buClr>
                <a:schemeClr val="accent4"/>
              </a:buClr>
              <a:buSzPct val="64998"/>
              <a:buFont typeface="Noto Sans"/>
              <a:buChar char="●"/>
              <a:defRPr sz="2000" b="0" i="0" u="none" strike="noStrike" cap="none">
                <a:solidFill>
                  <a:schemeClr val="dk1"/>
                </a:solidFill>
                <a:latin typeface="Merriweather"/>
                <a:ea typeface="Merriweather"/>
                <a:cs typeface="Merriweather"/>
                <a:sym typeface="Merriweather"/>
              </a:defRPr>
            </a:lvl5pPr>
            <a:lvl6pPr marL="1737360" marR="0" lvl="5" indent="-33021" algn="l" rtl="0">
              <a:lnSpc>
                <a:spcPct val="100000"/>
              </a:lnSpc>
              <a:spcBef>
                <a:spcPts val="360"/>
              </a:spcBef>
              <a:spcAft>
                <a:spcPts val="0"/>
              </a:spcAft>
              <a:buClr>
                <a:schemeClr val="accent5"/>
              </a:buClr>
              <a:buSzPct val="79999"/>
              <a:buFont typeface="Noto Sans"/>
              <a:buChar char="●"/>
              <a:defRPr sz="1800" b="0" i="0" u="none" strike="noStrike" cap="none">
                <a:solidFill>
                  <a:schemeClr val="dk1"/>
                </a:solidFill>
                <a:latin typeface="Merriweather"/>
                <a:ea typeface="Merriweather"/>
                <a:cs typeface="Merriweather"/>
                <a:sym typeface="Merriweather"/>
              </a:defRPr>
            </a:lvl6pPr>
            <a:lvl7pPr marL="1920240" marR="0" lvl="6" indent="-35560" algn="l" rtl="0">
              <a:lnSpc>
                <a:spcPct val="100000"/>
              </a:lnSpc>
              <a:spcBef>
                <a:spcPts val="320"/>
              </a:spcBef>
              <a:spcAft>
                <a:spcPts val="0"/>
              </a:spcAft>
              <a:buClr>
                <a:schemeClr val="accent6"/>
              </a:buClr>
              <a:buSzPct val="80000"/>
              <a:buFont typeface="Noto Sans"/>
              <a:buChar char="●"/>
              <a:defRPr sz="1600" b="0" i="0" u="none" strike="noStrike" cap="none">
                <a:solidFill>
                  <a:schemeClr val="dk1"/>
                </a:solidFill>
                <a:latin typeface="Merriweather"/>
                <a:ea typeface="Merriweather"/>
                <a:cs typeface="Merriweather"/>
                <a:sym typeface="Merriweather"/>
              </a:defRPr>
            </a:lvl7pPr>
            <a:lvl8pPr marL="2194560" marR="0" lvl="7" indent="15239" algn="l" rtl="0">
              <a:lnSpc>
                <a:spcPct val="100000"/>
              </a:lnSpc>
              <a:spcBef>
                <a:spcPts val="320"/>
              </a:spcBef>
              <a:spcAft>
                <a:spcPts val="0"/>
              </a:spcAft>
              <a:buClr>
                <a:schemeClr val="dk2"/>
              </a:buClr>
              <a:buSzPct val="100000"/>
              <a:buFont typeface="Merriweather"/>
              <a:buChar char="•"/>
              <a:defRPr sz="1600" b="0" i="0" u="none" strike="noStrike" cap="none">
                <a:solidFill>
                  <a:schemeClr val="dk1"/>
                </a:solidFill>
                <a:latin typeface="Merriweather"/>
                <a:ea typeface="Merriweather"/>
                <a:cs typeface="Merriweather"/>
                <a:sym typeface="Merriweather"/>
              </a:defRPr>
            </a:lvl8pPr>
            <a:lvl9pPr marL="2468880" marR="0" lvl="8" indent="-5079" algn="l" rtl="0">
              <a:lnSpc>
                <a:spcPct val="100000"/>
              </a:lnSpc>
              <a:spcBef>
                <a:spcPts val="280"/>
              </a:spcBef>
              <a:spcAft>
                <a:spcPts val="0"/>
              </a:spcAft>
              <a:buClr>
                <a:schemeClr val="dk2"/>
              </a:buClr>
              <a:buSzPct val="100000"/>
              <a:buFont typeface="Merriweather"/>
              <a:buChar char="•"/>
              <a:defRPr sz="1400" b="0" i="0" u="none" strike="noStrike" cap="none">
                <a:solidFill>
                  <a:schemeClr val="dk1"/>
                </a:solidFill>
                <a:latin typeface="Merriweather"/>
                <a:ea typeface="Merriweather"/>
                <a:cs typeface="Merriweather"/>
                <a:sym typeface="Merriweather"/>
              </a:defRPr>
            </a:lvl9pPr>
          </a:lstStyle>
          <a:p>
            <a:endParaRPr/>
          </a:p>
        </p:txBody>
      </p:sp>
      <p:sp>
        <p:nvSpPr>
          <p:cNvPr id="123" name="Shape 123"/>
          <p:cNvSpPr txBox="1">
            <a:spLocks noGrp="1"/>
          </p:cNvSpPr>
          <p:nvPr>
            <p:ph type="dt" idx="10"/>
          </p:nvPr>
        </p:nvSpPr>
        <p:spPr>
          <a:xfrm>
            <a:off x="609600" y="6356351"/>
            <a:ext cx="2844798" cy="365125"/>
          </a:xfrm>
          <a:prstGeom prst="rect">
            <a:avLst/>
          </a:prstGeom>
          <a:noFill/>
          <a:ln>
            <a:noFill/>
          </a:ln>
        </p:spPr>
        <p:txBody>
          <a:bodyPr lIns="91425" tIns="91425" rIns="91425" bIns="91425" anchor="b" anchorCtr="0"/>
          <a:lstStyle>
            <a:lvl1pPr marL="0" marR="0" lvl="0" indent="0" algn="l" rtl="0">
              <a:spcBef>
                <a:spcPts val="0"/>
              </a:spcBef>
              <a:buClr>
                <a:srgbClr val="035C75"/>
              </a:buClr>
              <a:buFont typeface="Merriweather"/>
              <a:buNone/>
              <a:defRPr sz="1200">
                <a:solidFill>
                  <a:srgbClr val="035C75"/>
                </a:solidFill>
                <a:latin typeface="Merriweather"/>
                <a:ea typeface="Merriweather"/>
                <a:cs typeface="Merriweather"/>
                <a:sym typeface="Merriweather"/>
              </a:defRPr>
            </a:lvl1pPr>
            <a:lvl2pPr marL="457200" marR="0" lvl="1"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2pPr>
            <a:lvl3pPr marL="914400" marR="0" lvl="2"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3pPr>
            <a:lvl4pPr marL="1371600" marR="0" lvl="3"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4pPr>
            <a:lvl5pPr marL="1828800" marR="0" lvl="4"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5pPr>
            <a:lvl6pPr marL="2286000" marR="0" lvl="5"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6pPr>
            <a:lvl7pPr marL="2743200" marR="0" lvl="6"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7pPr>
            <a:lvl8pPr marL="3200400" marR="0" lvl="7"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8pPr>
            <a:lvl9pPr marL="3657600" marR="0" lvl="8"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9pPr>
          </a:lstStyle>
          <a:p>
            <a:endParaRPr/>
          </a:p>
        </p:txBody>
      </p:sp>
      <p:sp>
        <p:nvSpPr>
          <p:cNvPr id="124" name="Shape 124"/>
          <p:cNvSpPr txBox="1">
            <a:spLocks noGrp="1"/>
          </p:cNvSpPr>
          <p:nvPr>
            <p:ph type="ftr" idx="11"/>
          </p:nvPr>
        </p:nvSpPr>
        <p:spPr>
          <a:xfrm>
            <a:off x="3556001" y="6356351"/>
            <a:ext cx="4470399" cy="365125"/>
          </a:xfrm>
          <a:prstGeom prst="rect">
            <a:avLst/>
          </a:prstGeom>
          <a:noFill/>
          <a:ln>
            <a:noFill/>
          </a:ln>
        </p:spPr>
        <p:txBody>
          <a:bodyPr lIns="91425" tIns="91425" rIns="91425" bIns="91425" anchor="b" anchorCtr="0"/>
          <a:lstStyle>
            <a:lvl1pPr marL="0" marR="0" lvl="0" indent="0" algn="l" rtl="0">
              <a:spcBef>
                <a:spcPts val="0"/>
              </a:spcBef>
              <a:buClr>
                <a:srgbClr val="035C75"/>
              </a:buClr>
              <a:buFont typeface="Merriweather"/>
              <a:buNone/>
              <a:defRPr sz="1200">
                <a:solidFill>
                  <a:srgbClr val="035C75"/>
                </a:solidFill>
                <a:latin typeface="Merriweather"/>
                <a:ea typeface="Merriweather"/>
                <a:cs typeface="Merriweather"/>
                <a:sym typeface="Merriweather"/>
              </a:defRPr>
            </a:lvl1pPr>
            <a:lvl2pPr marL="457200" marR="0" lvl="1"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2pPr>
            <a:lvl3pPr marL="914400" marR="0" lvl="2"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3pPr>
            <a:lvl4pPr marL="1371600" marR="0" lvl="3"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4pPr>
            <a:lvl5pPr marL="1828800" marR="0" lvl="4"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5pPr>
            <a:lvl6pPr marL="2286000" marR="0" lvl="5"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6pPr>
            <a:lvl7pPr marL="2743200" marR="0" lvl="6"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7pPr>
            <a:lvl8pPr marL="3200400" marR="0" lvl="7"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8pPr>
            <a:lvl9pPr marL="3657600" marR="0" lvl="8" indent="0" algn="l" rtl="0">
              <a:spcBef>
                <a:spcPts val="0"/>
              </a:spcBef>
              <a:buClr>
                <a:schemeClr val="dk1"/>
              </a:buClr>
              <a:buFont typeface="Merriweather"/>
              <a:buNone/>
              <a:defRPr sz="1800" b="0" i="0" u="none" strike="noStrike" cap="none">
                <a:solidFill>
                  <a:schemeClr val="dk1"/>
                </a:solidFill>
                <a:latin typeface="Merriweather"/>
                <a:ea typeface="Merriweather"/>
                <a:cs typeface="Merriweather"/>
                <a:sym typeface="Merriweather"/>
              </a:defRPr>
            </a:lvl9pPr>
          </a:lstStyle>
          <a:p>
            <a:endParaRPr/>
          </a:p>
        </p:txBody>
      </p:sp>
      <p:sp>
        <p:nvSpPr>
          <p:cNvPr id="125" name="Shape 125"/>
          <p:cNvSpPr txBox="1">
            <a:spLocks noGrp="1"/>
          </p:cNvSpPr>
          <p:nvPr>
            <p:ph type="sldNum" idx="12"/>
          </p:nvPr>
        </p:nvSpPr>
        <p:spPr>
          <a:xfrm>
            <a:off x="10566400" y="6356351"/>
            <a:ext cx="1016000" cy="365125"/>
          </a:xfrm>
          <a:prstGeom prst="rect">
            <a:avLst/>
          </a:prstGeom>
          <a:noFill/>
          <a:ln>
            <a:noFill/>
          </a:ln>
        </p:spPr>
        <p:txBody>
          <a:bodyPr lIns="0" tIns="0" rIns="0" bIns="0" anchor="b" anchorCtr="0">
            <a:noAutofit/>
          </a:bodyPr>
          <a:lstStyle/>
          <a:p>
            <a:pPr marL="0" marR="0" lvl="0" indent="0" algn="r" rtl="0">
              <a:spcBef>
                <a:spcPts val="0"/>
              </a:spcBef>
              <a:buSzPct val="25000"/>
              <a:buNone/>
            </a:pPr>
            <a:fld id="{00000000-1234-1234-1234-123412341234}" type="slidenum">
              <a:rPr lang="en-US" sz="1200">
                <a:solidFill>
                  <a:srgbClr val="035C75"/>
                </a:solidFill>
                <a:latin typeface="Merriweather"/>
                <a:ea typeface="Merriweather"/>
                <a:cs typeface="Merriweather"/>
                <a:sym typeface="Merriweather"/>
              </a:rPr>
              <a:t>‹#›</a:t>
            </a:fld>
            <a:endParaRPr lang="en-US" sz="1200">
              <a:solidFill>
                <a:srgbClr val="035C75"/>
              </a:solidFill>
              <a:latin typeface="Merriweather"/>
              <a:ea typeface="Merriweather"/>
              <a:cs typeface="Merriweather"/>
              <a:sym typeface="Merriweather"/>
            </a:endParaRPr>
          </a:p>
        </p:txBody>
      </p:sp>
      <p:grpSp>
        <p:nvGrpSpPr>
          <p:cNvPr id="126" name="Shape 126"/>
          <p:cNvGrpSpPr/>
          <p:nvPr/>
        </p:nvGrpSpPr>
        <p:grpSpPr>
          <a:xfrm>
            <a:off x="-39056" y="-16114"/>
            <a:ext cx="12264339" cy="1086265"/>
            <a:chOff x="-29320" y="-1972"/>
            <a:chExt cx="9198254" cy="1086265"/>
          </a:xfrm>
        </p:grpSpPr>
        <p:sp>
          <p:nvSpPr>
            <p:cNvPr id="127" name="Shape 127"/>
            <p:cNvSpPr/>
            <p:nvPr/>
          </p:nvSpPr>
          <p:spPr>
            <a:xfrm rot="-164308">
              <a:off x="-19043" y="216549"/>
              <a:ext cx="9163050" cy="649223"/>
            </a:xfrm>
            <a:custGeom>
              <a:avLst/>
              <a:gdLst/>
              <a:ahLst/>
              <a:cxnLst/>
              <a:rect l="0" t="0" r="0" b="0"/>
              <a:pathLst>
                <a:path w="120000" h="120000" extrusionOk="0">
                  <a:moveTo>
                    <a:pt x="0" y="109876"/>
                  </a:moveTo>
                  <a:cubicBezTo>
                    <a:pt x="5862" y="83943"/>
                    <a:pt x="19189" y="31279"/>
                    <a:pt x="33430" y="32075"/>
                  </a:cubicBezTo>
                  <a:cubicBezTo>
                    <a:pt x="47671" y="32872"/>
                    <a:pt x="71018" y="120000"/>
                    <a:pt x="85446" y="114654"/>
                  </a:cubicBezTo>
                  <a:cubicBezTo>
                    <a:pt x="99875" y="109308"/>
                    <a:pt x="112806" y="23886"/>
                    <a:pt x="120000" y="0"/>
                  </a:cubicBezTo>
                </a:path>
              </a:pathLst>
            </a:custGeom>
            <a:noFill/>
            <a:ln w="10775" cap="flat" cmpd="sng">
              <a:solidFill>
                <a:srgbClr val="09B6BE"/>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Merriweather"/>
                <a:ea typeface="Merriweather"/>
                <a:cs typeface="Merriweather"/>
                <a:sym typeface="Merriweather"/>
              </a:endParaRPr>
            </a:p>
          </p:txBody>
        </p:sp>
        <p:sp>
          <p:nvSpPr>
            <p:cNvPr id="128" name="Shape 128"/>
            <p:cNvSpPr/>
            <p:nvPr/>
          </p:nvSpPr>
          <p:spPr>
            <a:xfrm rot="-164308">
              <a:off x="-14309" y="290001"/>
              <a:ext cx="9175812" cy="530351"/>
            </a:xfrm>
            <a:custGeom>
              <a:avLst/>
              <a:gdLst/>
              <a:ahLst/>
              <a:cxnLst/>
              <a:rect l="0" t="0" r="0" b="0"/>
              <a:pathLst>
                <a:path w="120000" h="120000" extrusionOk="0">
                  <a:moveTo>
                    <a:pt x="0" y="102857"/>
                  </a:moveTo>
                  <a:cubicBezTo>
                    <a:pt x="5681" y="90913"/>
                    <a:pt x="19791" y="30070"/>
                    <a:pt x="34089" y="32037"/>
                  </a:cubicBezTo>
                  <a:cubicBezTo>
                    <a:pt x="48387" y="34004"/>
                    <a:pt x="71467" y="120000"/>
                    <a:pt x="85785" y="114660"/>
                  </a:cubicBezTo>
                  <a:cubicBezTo>
                    <a:pt x="100104" y="109320"/>
                    <a:pt x="112882" y="23887"/>
                    <a:pt x="120000" y="0"/>
                  </a:cubicBezTo>
                </a:path>
              </a:pathLst>
            </a:custGeom>
            <a:noFill/>
            <a:ln w="9525" cap="flat" cmpd="sng">
              <a:solidFill>
                <a:schemeClr val="accent4"/>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Merriweather"/>
                <a:ea typeface="Merriweather"/>
                <a:cs typeface="Merriweather"/>
                <a:sym typeface="Merriweather"/>
              </a:endParaRPr>
            </a:p>
          </p:txBody>
        </p:sp>
      </p:gr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1">
          <a:blip r:embed="rId3">
            <a:alphaModFix/>
          </a:blip>
          <a:tile tx="0" ty="0" sx="65000" sy="65000" flip="none" algn="tl"/>
        </a:blipFill>
        <a:effectLst/>
      </p:bgPr>
    </p:bg>
    <p:spTree>
      <p:nvGrpSpPr>
        <p:cNvPr id="1" name="Shape 202"/>
        <p:cNvGrpSpPr/>
        <p:nvPr/>
      </p:nvGrpSpPr>
      <p:grpSpPr>
        <a:xfrm>
          <a:off x="0" y="0"/>
          <a:ext cx="0" cy="0"/>
          <a:chOff x="0" y="0"/>
          <a:chExt cx="0" cy="0"/>
        </a:xfrm>
      </p:grpSpPr>
      <p:sp>
        <p:nvSpPr>
          <p:cNvPr id="203" name="Shape 203"/>
          <p:cNvSpPr/>
          <p:nvPr/>
        </p:nvSpPr>
        <p:spPr>
          <a:xfrm>
            <a:off x="-12700" y="-7144"/>
            <a:ext cx="12217400" cy="1041400"/>
          </a:xfrm>
          <a:custGeom>
            <a:avLst/>
            <a:gdLst/>
            <a:ahLst/>
            <a:cxnLst/>
            <a:rect l="0" t="0" r="0" b="0"/>
            <a:pathLst>
              <a:path w="120000" h="120000" extrusionOk="0">
                <a:moveTo>
                  <a:pt x="124" y="365"/>
                </a:moveTo>
                <a:lnTo>
                  <a:pt x="52848" y="0"/>
                </a:lnTo>
                <a:cubicBezTo>
                  <a:pt x="57089" y="18475"/>
                  <a:pt x="79584" y="67134"/>
                  <a:pt x="90935" y="67134"/>
                </a:cubicBezTo>
                <a:cubicBezTo>
                  <a:pt x="102286" y="67134"/>
                  <a:pt x="114885" y="27804"/>
                  <a:pt x="119875" y="10060"/>
                </a:cubicBezTo>
                <a:lnTo>
                  <a:pt x="120000" y="38963"/>
                </a:lnTo>
                <a:cubicBezTo>
                  <a:pt x="117879" y="47012"/>
                  <a:pt x="104282" y="80670"/>
                  <a:pt x="89438" y="80304"/>
                </a:cubicBezTo>
                <a:cubicBezTo>
                  <a:pt x="74594" y="79939"/>
                  <a:pt x="45841" y="30182"/>
                  <a:pt x="30935" y="36768"/>
                </a:cubicBezTo>
                <a:cubicBezTo>
                  <a:pt x="15592" y="38231"/>
                  <a:pt x="5613" y="88170"/>
                  <a:pt x="0" y="120000"/>
                </a:cubicBezTo>
                <a:lnTo>
                  <a:pt x="124" y="365"/>
                </a:lnTo>
                <a:close/>
              </a:path>
            </a:pathLst>
          </a:custGeom>
          <a:gradFill>
            <a:gsLst>
              <a:gs pos="0">
                <a:srgbClr val="0079AD">
                  <a:alpha val="44705"/>
                </a:srgbClr>
              </a:gs>
              <a:gs pos="100000">
                <a:srgbClr val="00E9F7">
                  <a:alpha val="54901"/>
                </a:srgbClr>
              </a:gs>
            </a:gsLst>
            <a:lin ang="5400000" scaled="0"/>
          </a:gradFill>
          <a:ln>
            <a:noFill/>
          </a:ln>
        </p:spPr>
        <p:txBody>
          <a:bodyPr lIns="91425" tIns="45700" rIns="91425" bIns="45700" anchor="t" anchorCtr="0">
            <a:noAutofit/>
          </a:bodyPr>
          <a:lstStyle/>
          <a:p>
            <a:pPr marL="0" marR="0" lvl="0" indent="0" algn="l" rtl="0">
              <a:spcBef>
                <a:spcPts val="0"/>
              </a:spcBef>
              <a:buNone/>
            </a:pPr>
            <a:endParaRPr sz="1800">
              <a:solidFill>
                <a:srgbClr val="000000"/>
              </a:solidFill>
              <a:latin typeface="Constantia"/>
              <a:ea typeface="Constantia"/>
              <a:cs typeface="Constantia"/>
              <a:sym typeface="Constantia"/>
            </a:endParaRPr>
          </a:p>
        </p:txBody>
      </p:sp>
      <p:sp>
        <p:nvSpPr>
          <p:cNvPr id="204" name="Shape 204"/>
          <p:cNvSpPr/>
          <p:nvPr/>
        </p:nvSpPr>
        <p:spPr>
          <a:xfrm>
            <a:off x="5842000" y="-7144"/>
            <a:ext cx="6349999" cy="638174"/>
          </a:xfrm>
          <a:custGeom>
            <a:avLst/>
            <a:gdLst/>
            <a:ahLst/>
            <a:cxnLst/>
            <a:rect l="0" t="0" r="0" b="0"/>
            <a:pathLst>
              <a:path w="120000" h="120000" extrusionOk="0">
                <a:moveTo>
                  <a:pt x="0" y="0"/>
                </a:moveTo>
                <a:cubicBezTo>
                  <a:pt x="6960" y="20571"/>
                  <a:pt x="46720" y="107495"/>
                  <a:pt x="66720" y="113747"/>
                </a:cubicBezTo>
                <a:cubicBezTo>
                  <a:pt x="86720" y="120000"/>
                  <a:pt x="111120" y="56268"/>
                  <a:pt x="120000" y="37512"/>
                </a:cubicBezTo>
                <a:lnTo>
                  <a:pt x="120000" y="1210"/>
                </a:lnTo>
                <a:lnTo>
                  <a:pt x="0" y="0"/>
                </a:lnTo>
                <a:close/>
              </a:path>
            </a:pathLst>
          </a:custGeom>
          <a:gradFill>
            <a:gsLst>
              <a:gs pos="0">
                <a:srgbClr val="00ABB4">
                  <a:alpha val="29803"/>
                </a:srgbClr>
              </a:gs>
              <a:gs pos="80000">
                <a:srgbClr val="0099E4">
                  <a:alpha val="44705"/>
                </a:srgbClr>
              </a:gs>
              <a:gs pos="100000">
                <a:srgbClr val="0099E4">
                  <a:alpha val="44705"/>
                </a:srgbClr>
              </a:gs>
            </a:gsLst>
            <a:lin ang="5400000" scaled="0"/>
          </a:gradFill>
          <a:ln>
            <a:noFill/>
          </a:ln>
        </p:spPr>
        <p:txBody>
          <a:bodyPr lIns="91425" tIns="45700" rIns="91425" bIns="45700" anchor="t" anchorCtr="0">
            <a:noAutofit/>
          </a:bodyPr>
          <a:lstStyle/>
          <a:p>
            <a:pPr marL="0" marR="0" lvl="0" indent="0" algn="l" rtl="0">
              <a:spcBef>
                <a:spcPts val="0"/>
              </a:spcBef>
              <a:buNone/>
            </a:pPr>
            <a:endParaRPr sz="1800">
              <a:solidFill>
                <a:srgbClr val="000000"/>
              </a:solidFill>
              <a:latin typeface="Constantia"/>
              <a:ea typeface="Constantia"/>
              <a:cs typeface="Constantia"/>
              <a:sym typeface="Constantia"/>
            </a:endParaRPr>
          </a:p>
        </p:txBody>
      </p:sp>
      <p:sp>
        <p:nvSpPr>
          <p:cNvPr id="205" name="Shape 205"/>
          <p:cNvSpPr txBox="1">
            <a:spLocks noGrp="1"/>
          </p:cNvSpPr>
          <p:nvPr>
            <p:ph type="title"/>
          </p:nvPr>
        </p:nvSpPr>
        <p:spPr>
          <a:xfrm>
            <a:off x="609600" y="704087"/>
            <a:ext cx="10972799" cy="1143000"/>
          </a:xfrm>
          <a:prstGeom prst="rect">
            <a:avLst/>
          </a:prstGeom>
          <a:noFill/>
          <a:ln>
            <a:noFill/>
          </a:ln>
        </p:spPr>
        <p:txBody>
          <a:bodyPr lIns="91425" tIns="91425" rIns="91425" bIns="91425" anchor="b" anchorCtr="0"/>
          <a:lstStyle>
            <a:lvl1pPr marL="0" marR="0" lvl="0" indent="0" algn="l" rtl="0">
              <a:spcBef>
                <a:spcPts val="0"/>
              </a:spcBef>
              <a:buClr>
                <a:schemeClr val="lt2"/>
              </a:buClr>
              <a:buFont typeface="Calibri"/>
              <a:buNone/>
              <a:defRPr sz="5000" b="0" i="0" u="none" strike="noStrike" cap="none">
                <a:solidFill>
                  <a:schemeClr val="lt2"/>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6" name="Shape 206"/>
          <p:cNvSpPr txBox="1">
            <a:spLocks noGrp="1"/>
          </p:cNvSpPr>
          <p:nvPr>
            <p:ph type="body" idx="1"/>
          </p:nvPr>
        </p:nvSpPr>
        <p:spPr>
          <a:xfrm>
            <a:off x="609600" y="1935480"/>
            <a:ext cx="10972799" cy="4389119"/>
          </a:xfrm>
          <a:prstGeom prst="rect">
            <a:avLst/>
          </a:prstGeom>
          <a:noFill/>
          <a:ln>
            <a:noFill/>
          </a:ln>
        </p:spPr>
        <p:txBody>
          <a:bodyPr lIns="91425" tIns="91425" rIns="91425" bIns="91425" anchor="t" anchorCtr="0"/>
          <a:lstStyle>
            <a:lvl1pPr marL="274320" marR="0" lvl="0" indent="-117475" algn="l" rtl="0">
              <a:spcBef>
                <a:spcPts val="520"/>
              </a:spcBef>
              <a:buClr>
                <a:schemeClr val="accent3"/>
              </a:buClr>
              <a:buSzPct val="95000"/>
              <a:buFont typeface="Noto Sans Symbols"/>
              <a:buChar char="●"/>
              <a:defRPr sz="2600" b="0" i="0" u="none" strike="noStrike" cap="none">
                <a:solidFill>
                  <a:schemeClr val="lt1"/>
                </a:solidFill>
                <a:latin typeface="Constantia"/>
                <a:ea typeface="Constantia"/>
                <a:cs typeface="Constantia"/>
                <a:sym typeface="Constantia"/>
              </a:defRPr>
            </a:lvl1pPr>
            <a:lvl2pPr marL="640080" marR="0" lvl="1" indent="-129540" algn="l" rtl="0">
              <a:spcBef>
                <a:spcPts val="480"/>
              </a:spcBef>
              <a:buClr>
                <a:schemeClr val="accent1"/>
              </a:buClr>
              <a:buSzPct val="85000"/>
              <a:buFont typeface="Noto Sans Symbols"/>
              <a:buChar char="●"/>
              <a:defRPr sz="2400" b="0" i="0" u="none" strike="noStrike" cap="none">
                <a:solidFill>
                  <a:schemeClr val="lt1"/>
                </a:solidFill>
                <a:latin typeface="Constantia"/>
                <a:ea typeface="Constantia"/>
                <a:cs typeface="Constantia"/>
                <a:sym typeface="Constantia"/>
              </a:defRPr>
            </a:lvl2pPr>
            <a:lvl3pPr marL="914400" marR="0" lvl="2" indent="-160655" algn="l" rtl="0">
              <a:spcBef>
                <a:spcPts val="420"/>
              </a:spcBef>
              <a:buClr>
                <a:schemeClr val="accent2"/>
              </a:buClr>
              <a:buSzPct val="70000"/>
              <a:buFont typeface="Noto Sans Symbols"/>
              <a:buChar char="●"/>
              <a:defRPr sz="2100" b="0" i="0" u="none" strike="noStrike" cap="none">
                <a:solidFill>
                  <a:schemeClr val="lt1"/>
                </a:solidFill>
                <a:latin typeface="Constantia"/>
                <a:ea typeface="Constantia"/>
                <a:cs typeface="Constantia"/>
                <a:sym typeface="Constantia"/>
              </a:defRPr>
            </a:lvl3pPr>
            <a:lvl4pPr marL="1188720" marR="0" lvl="3" indent="-128269" algn="l" rtl="0">
              <a:spcBef>
                <a:spcPts val="400"/>
              </a:spcBef>
              <a:buClr>
                <a:schemeClr val="accent3"/>
              </a:buClr>
              <a:buSzPct val="64999"/>
              <a:buFont typeface="Noto Sans Symbols"/>
              <a:buChar char="●"/>
              <a:defRPr sz="2000" b="0" i="0" u="none" strike="noStrike" cap="none">
                <a:solidFill>
                  <a:schemeClr val="lt1"/>
                </a:solidFill>
                <a:latin typeface="Constantia"/>
                <a:ea typeface="Constantia"/>
                <a:cs typeface="Constantia"/>
                <a:sym typeface="Constantia"/>
              </a:defRPr>
            </a:lvl4pPr>
            <a:lvl5pPr marL="1463040" marR="0" lvl="4" indent="-135889" algn="l" rtl="0">
              <a:spcBef>
                <a:spcPts val="400"/>
              </a:spcBef>
              <a:buClr>
                <a:schemeClr val="accent4"/>
              </a:buClr>
              <a:buSzPct val="64999"/>
              <a:buFont typeface="Noto Sans Symbols"/>
              <a:buChar char="●"/>
              <a:defRPr sz="2000" b="0" i="0" u="none" strike="noStrike" cap="none">
                <a:solidFill>
                  <a:schemeClr val="lt1"/>
                </a:solidFill>
                <a:latin typeface="Constantia"/>
                <a:ea typeface="Constantia"/>
                <a:cs typeface="Constantia"/>
                <a:sym typeface="Constantia"/>
              </a:defRPr>
            </a:lvl5pPr>
            <a:lvl6pPr marL="1737360" marR="0" lvl="5" indent="-121920" algn="l" rtl="0">
              <a:spcBef>
                <a:spcPts val="360"/>
              </a:spcBef>
              <a:buClr>
                <a:schemeClr val="accent5"/>
              </a:buClr>
              <a:buSzPct val="79999"/>
              <a:buFont typeface="Noto Sans Symbols"/>
              <a:buChar char="●"/>
              <a:defRPr sz="1800" b="0" i="0" u="none" strike="noStrike" cap="none">
                <a:solidFill>
                  <a:schemeClr val="lt1"/>
                </a:solidFill>
                <a:latin typeface="Constantia"/>
                <a:ea typeface="Constantia"/>
                <a:cs typeface="Constantia"/>
                <a:sym typeface="Constantia"/>
              </a:defRPr>
            </a:lvl6pPr>
            <a:lvl7pPr marL="1920240" marR="0" lvl="6" indent="-111760" algn="l" rtl="0">
              <a:spcBef>
                <a:spcPts val="320"/>
              </a:spcBef>
              <a:buClr>
                <a:schemeClr val="accent6"/>
              </a:buClr>
              <a:buSzPct val="80000"/>
              <a:buFont typeface="Noto Sans Symbols"/>
              <a:buChar char="●"/>
              <a:defRPr sz="1600" b="0" i="0" u="none" strike="noStrike" cap="none">
                <a:solidFill>
                  <a:schemeClr val="lt1"/>
                </a:solidFill>
                <a:latin typeface="Constantia"/>
                <a:ea typeface="Constantia"/>
                <a:cs typeface="Constantia"/>
                <a:sym typeface="Constantia"/>
              </a:defRPr>
            </a:lvl7pPr>
            <a:lvl8pPr marL="2194560" marR="0" lvl="7" indent="-86360" algn="l" rtl="0">
              <a:spcBef>
                <a:spcPts val="320"/>
              </a:spcBef>
              <a:buClr>
                <a:schemeClr val="lt2"/>
              </a:buClr>
              <a:buSzPct val="100000"/>
              <a:buFont typeface="Constantia"/>
              <a:buChar char="•"/>
              <a:defRPr sz="1600" b="0" i="0" u="none" strike="noStrike" cap="none">
                <a:solidFill>
                  <a:schemeClr val="lt1"/>
                </a:solidFill>
                <a:latin typeface="Constantia"/>
                <a:ea typeface="Constantia"/>
                <a:cs typeface="Constantia"/>
                <a:sym typeface="Constantia"/>
              </a:defRPr>
            </a:lvl8pPr>
            <a:lvl9pPr marL="2468880" marR="0" lvl="8" indent="-93979" algn="l" rtl="0">
              <a:spcBef>
                <a:spcPts val="280"/>
              </a:spcBef>
              <a:buClr>
                <a:schemeClr val="lt2"/>
              </a:buClr>
              <a:buSzPct val="100000"/>
              <a:buFont typeface="Constantia"/>
              <a:buChar char="•"/>
              <a:defRPr sz="1400" b="0" i="0" u="none" strike="noStrike" cap="none">
                <a:solidFill>
                  <a:schemeClr val="lt1"/>
                </a:solidFill>
                <a:latin typeface="Constantia"/>
                <a:ea typeface="Constantia"/>
                <a:cs typeface="Constantia"/>
                <a:sym typeface="Constantia"/>
              </a:defRPr>
            </a:lvl9pPr>
          </a:lstStyle>
          <a:p>
            <a:endParaRPr/>
          </a:p>
        </p:txBody>
      </p:sp>
      <p:sp>
        <p:nvSpPr>
          <p:cNvPr id="207" name="Shape 207"/>
          <p:cNvSpPr txBox="1">
            <a:spLocks noGrp="1"/>
          </p:cNvSpPr>
          <p:nvPr>
            <p:ph type="dt" idx="10"/>
          </p:nvPr>
        </p:nvSpPr>
        <p:spPr>
          <a:xfrm>
            <a:off x="609600" y="6356351"/>
            <a:ext cx="2844800" cy="365125"/>
          </a:xfrm>
          <a:prstGeom prst="rect">
            <a:avLst/>
          </a:prstGeom>
          <a:noFill/>
          <a:ln>
            <a:noFill/>
          </a:ln>
        </p:spPr>
        <p:txBody>
          <a:bodyPr lIns="91425" tIns="91425" rIns="91425" bIns="91425" anchor="b" anchorCtr="0"/>
          <a:lstStyle>
            <a:lvl1pPr marL="0" marR="0" lvl="0" indent="0" algn="l" rtl="0">
              <a:spcBef>
                <a:spcPts val="0"/>
              </a:spcBef>
              <a:buNone/>
              <a:defRPr sz="1200">
                <a:solidFill>
                  <a:srgbClr val="D0E9ED"/>
                </a:solidFill>
                <a:latin typeface="Constantia"/>
                <a:ea typeface="Constantia"/>
                <a:cs typeface="Constantia"/>
                <a:sym typeface="Constantia"/>
              </a:defRPr>
            </a:lvl1pPr>
            <a:lvl2pPr marL="457200" marR="0" lvl="1" indent="0" algn="l" rtl="0">
              <a:spcBef>
                <a:spcPts val="0"/>
              </a:spcBef>
              <a:buNone/>
              <a:defRPr sz="1800" b="0" i="0" u="none" strike="noStrike" cap="none">
                <a:solidFill>
                  <a:schemeClr val="lt1"/>
                </a:solidFill>
                <a:latin typeface="Constantia"/>
                <a:ea typeface="Constantia"/>
                <a:cs typeface="Constantia"/>
                <a:sym typeface="Constantia"/>
              </a:defRPr>
            </a:lvl2pPr>
            <a:lvl3pPr marL="914400" marR="0" lvl="2" indent="0" algn="l" rtl="0">
              <a:spcBef>
                <a:spcPts val="0"/>
              </a:spcBef>
              <a:buNone/>
              <a:defRPr sz="1800" b="0" i="0" u="none" strike="noStrike" cap="none">
                <a:solidFill>
                  <a:schemeClr val="lt1"/>
                </a:solidFill>
                <a:latin typeface="Constantia"/>
                <a:ea typeface="Constantia"/>
                <a:cs typeface="Constantia"/>
                <a:sym typeface="Constantia"/>
              </a:defRPr>
            </a:lvl3pPr>
            <a:lvl4pPr marL="1371600" marR="0" lvl="3" indent="0" algn="l" rtl="0">
              <a:spcBef>
                <a:spcPts val="0"/>
              </a:spcBef>
              <a:buNone/>
              <a:defRPr sz="1800" b="0" i="0" u="none" strike="noStrike" cap="none">
                <a:solidFill>
                  <a:schemeClr val="lt1"/>
                </a:solidFill>
                <a:latin typeface="Constantia"/>
                <a:ea typeface="Constantia"/>
                <a:cs typeface="Constantia"/>
                <a:sym typeface="Constantia"/>
              </a:defRPr>
            </a:lvl4pPr>
            <a:lvl5pPr marL="1828800" marR="0" lvl="4" indent="0" algn="l" rtl="0">
              <a:spcBef>
                <a:spcPts val="0"/>
              </a:spcBef>
              <a:buNone/>
              <a:defRPr sz="1800" b="0" i="0" u="none" strike="noStrike" cap="none">
                <a:solidFill>
                  <a:schemeClr val="lt1"/>
                </a:solidFill>
                <a:latin typeface="Constantia"/>
                <a:ea typeface="Constantia"/>
                <a:cs typeface="Constantia"/>
                <a:sym typeface="Constantia"/>
              </a:defRPr>
            </a:lvl5pPr>
            <a:lvl6pPr marL="2286000" marR="0" lvl="5" indent="0" algn="l" rtl="0">
              <a:spcBef>
                <a:spcPts val="0"/>
              </a:spcBef>
              <a:buNone/>
              <a:defRPr sz="1800" b="0" i="0" u="none" strike="noStrike" cap="none">
                <a:solidFill>
                  <a:schemeClr val="lt1"/>
                </a:solidFill>
                <a:latin typeface="Constantia"/>
                <a:ea typeface="Constantia"/>
                <a:cs typeface="Constantia"/>
                <a:sym typeface="Constantia"/>
              </a:defRPr>
            </a:lvl6pPr>
            <a:lvl7pPr marL="2743200" marR="0" lvl="6" indent="0" algn="l" rtl="0">
              <a:spcBef>
                <a:spcPts val="0"/>
              </a:spcBef>
              <a:buNone/>
              <a:defRPr sz="1800" b="0" i="0" u="none" strike="noStrike" cap="none">
                <a:solidFill>
                  <a:schemeClr val="lt1"/>
                </a:solidFill>
                <a:latin typeface="Constantia"/>
                <a:ea typeface="Constantia"/>
                <a:cs typeface="Constantia"/>
                <a:sym typeface="Constantia"/>
              </a:defRPr>
            </a:lvl7pPr>
            <a:lvl8pPr marL="3200400" marR="0" lvl="7" indent="0" algn="l" rtl="0">
              <a:spcBef>
                <a:spcPts val="0"/>
              </a:spcBef>
              <a:buNone/>
              <a:defRPr sz="1800" b="0" i="0" u="none" strike="noStrike" cap="none">
                <a:solidFill>
                  <a:schemeClr val="lt1"/>
                </a:solidFill>
                <a:latin typeface="Constantia"/>
                <a:ea typeface="Constantia"/>
                <a:cs typeface="Constantia"/>
                <a:sym typeface="Constantia"/>
              </a:defRPr>
            </a:lvl8pPr>
            <a:lvl9pPr marL="3657600" marR="0" lvl="8" indent="0" algn="l" rtl="0">
              <a:spcBef>
                <a:spcPts val="0"/>
              </a:spcBef>
              <a:buNone/>
              <a:defRPr sz="1800" b="0" i="0" u="none" strike="noStrike" cap="none">
                <a:solidFill>
                  <a:schemeClr val="lt1"/>
                </a:solidFill>
                <a:latin typeface="Constantia"/>
                <a:ea typeface="Constantia"/>
                <a:cs typeface="Constantia"/>
                <a:sym typeface="Constantia"/>
              </a:defRPr>
            </a:lvl9pPr>
          </a:lstStyle>
          <a:p>
            <a:endParaRPr/>
          </a:p>
        </p:txBody>
      </p:sp>
      <p:sp>
        <p:nvSpPr>
          <p:cNvPr id="208" name="Shape 208"/>
          <p:cNvSpPr txBox="1">
            <a:spLocks noGrp="1"/>
          </p:cNvSpPr>
          <p:nvPr>
            <p:ph type="ftr" idx="11"/>
          </p:nvPr>
        </p:nvSpPr>
        <p:spPr>
          <a:xfrm>
            <a:off x="3556000" y="6356351"/>
            <a:ext cx="4470399" cy="365125"/>
          </a:xfrm>
          <a:prstGeom prst="rect">
            <a:avLst/>
          </a:prstGeom>
          <a:noFill/>
          <a:ln>
            <a:noFill/>
          </a:ln>
        </p:spPr>
        <p:txBody>
          <a:bodyPr lIns="91425" tIns="91425" rIns="91425" bIns="91425" anchor="b" anchorCtr="0"/>
          <a:lstStyle>
            <a:lvl1pPr marL="0" marR="0" lvl="0" indent="0" algn="l" rtl="0">
              <a:spcBef>
                <a:spcPts val="0"/>
              </a:spcBef>
              <a:buNone/>
              <a:defRPr sz="1200">
                <a:solidFill>
                  <a:srgbClr val="D0E9ED"/>
                </a:solidFill>
                <a:latin typeface="Constantia"/>
                <a:ea typeface="Constantia"/>
                <a:cs typeface="Constantia"/>
                <a:sym typeface="Constantia"/>
              </a:defRPr>
            </a:lvl1pPr>
            <a:lvl2pPr marL="457200" marR="0" lvl="1" indent="0" algn="l" rtl="0">
              <a:spcBef>
                <a:spcPts val="0"/>
              </a:spcBef>
              <a:buNone/>
              <a:defRPr sz="1800" b="0" i="0" u="none" strike="noStrike" cap="none">
                <a:solidFill>
                  <a:schemeClr val="lt1"/>
                </a:solidFill>
                <a:latin typeface="Constantia"/>
                <a:ea typeface="Constantia"/>
                <a:cs typeface="Constantia"/>
                <a:sym typeface="Constantia"/>
              </a:defRPr>
            </a:lvl2pPr>
            <a:lvl3pPr marL="914400" marR="0" lvl="2" indent="0" algn="l" rtl="0">
              <a:spcBef>
                <a:spcPts val="0"/>
              </a:spcBef>
              <a:buNone/>
              <a:defRPr sz="1800" b="0" i="0" u="none" strike="noStrike" cap="none">
                <a:solidFill>
                  <a:schemeClr val="lt1"/>
                </a:solidFill>
                <a:latin typeface="Constantia"/>
                <a:ea typeface="Constantia"/>
                <a:cs typeface="Constantia"/>
                <a:sym typeface="Constantia"/>
              </a:defRPr>
            </a:lvl3pPr>
            <a:lvl4pPr marL="1371600" marR="0" lvl="3" indent="0" algn="l" rtl="0">
              <a:spcBef>
                <a:spcPts val="0"/>
              </a:spcBef>
              <a:buNone/>
              <a:defRPr sz="1800" b="0" i="0" u="none" strike="noStrike" cap="none">
                <a:solidFill>
                  <a:schemeClr val="lt1"/>
                </a:solidFill>
                <a:latin typeface="Constantia"/>
                <a:ea typeface="Constantia"/>
                <a:cs typeface="Constantia"/>
                <a:sym typeface="Constantia"/>
              </a:defRPr>
            </a:lvl4pPr>
            <a:lvl5pPr marL="1828800" marR="0" lvl="4" indent="0" algn="l" rtl="0">
              <a:spcBef>
                <a:spcPts val="0"/>
              </a:spcBef>
              <a:buNone/>
              <a:defRPr sz="1800" b="0" i="0" u="none" strike="noStrike" cap="none">
                <a:solidFill>
                  <a:schemeClr val="lt1"/>
                </a:solidFill>
                <a:latin typeface="Constantia"/>
                <a:ea typeface="Constantia"/>
                <a:cs typeface="Constantia"/>
                <a:sym typeface="Constantia"/>
              </a:defRPr>
            </a:lvl5pPr>
            <a:lvl6pPr marL="2286000" marR="0" lvl="5" indent="0" algn="l" rtl="0">
              <a:spcBef>
                <a:spcPts val="0"/>
              </a:spcBef>
              <a:buNone/>
              <a:defRPr sz="1800" b="0" i="0" u="none" strike="noStrike" cap="none">
                <a:solidFill>
                  <a:schemeClr val="lt1"/>
                </a:solidFill>
                <a:latin typeface="Constantia"/>
                <a:ea typeface="Constantia"/>
                <a:cs typeface="Constantia"/>
                <a:sym typeface="Constantia"/>
              </a:defRPr>
            </a:lvl6pPr>
            <a:lvl7pPr marL="2743200" marR="0" lvl="6" indent="0" algn="l" rtl="0">
              <a:spcBef>
                <a:spcPts val="0"/>
              </a:spcBef>
              <a:buNone/>
              <a:defRPr sz="1800" b="0" i="0" u="none" strike="noStrike" cap="none">
                <a:solidFill>
                  <a:schemeClr val="lt1"/>
                </a:solidFill>
                <a:latin typeface="Constantia"/>
                <a:ea typeface="Constantia"/>
                <a:cs typeface="Constantia"/>
                <a:sym typeface="Constantia"/>
              </a:defRPr>
            </a:lvl7pPr>
            <a:lvl8pPr marL="3200400" marR="0" lvl="7" indent="0" algn="l" rtl="0">
              <a:spcBef>
                <a:spcPts val="0"/>
              </a:spcBef>
              <a:buNone/>
              <a:defRPr sz="1800" b="0" i="0" u="none" strike="noStrike" cap="none">
                <a:solidFill>
                  <a:schemeClr val="lt1"/>
                </a:solidFill>
                <a:latin typeface="Constantia"/>
                <a:ea typeface="Constantia"/>
                <a:cs typeface="Constantia"/>
                <a:sym typeface="Constantia"/>
              </a:defRPr>
            </a:lvl8pPr>
            <a:lvl9pPr marL="3657600" marR="0" lvl="8" indent="0" algn="l" rtl="0">
              <a:spcBef>
                <a:spcPts val="0"/>
              </a:spcBef>
              <a:buNone/>
              <a:defRPr sz="1800" b="0" i="0" u="none" strike="noStrike" cap="none">
                <a:solidFill>
                  <a:schemeClr val="lt1"/>
                </a:solidFill>
                <a:latin typeface="Constantia"/>
                <a:ea typeface="Constantia"/>
                <a:cs typeface="Constantia"/>
                <a:sym typeface="Constantia"/>
              </a:defRPr>
            </a:lvl9pPr>
          </a:lstStyle>
          <a:p>
            <a:endParaRPr/>
          </a:p>
        </p:txBody>
      </p:sp>
      <p:sp>
        <p:nvSpPr>
          <p:cNvPr id="209" name="Shape 209"/>
          <p:cNvSpPr txBox="1">
            <a:spLocks noGrp="1"/>
          </p:cNvSpPr>
          <p:nvPr>
            <p:ph type="sldNum" idx="12"/>
          </p:nvPr>
        </p:nvSpPr>
        <p:spPr>
          <a:xfrm>
            <a:off x="10566400" y="6356351"/>
            <a:ext cx="1016000" cy="365125"/>
          </a:xfrm>
          <a:prstGeom prst="rect">
            <a:avLst/>
          </a:prstGeom>
          <a:noFill/>
          <a:ln>
            <a:noFill/>
          </a:ln>
        </p:spPr>
        <p:txBody>
          <a:bodyPr lIns="0" tIns="0" rIns="0" bIns="0" anchor="b" anchorCtr="0">
            <a:noAutofit/>
          </a:bodyPr>
          <a:lstStyle/>
          <a:p>
            <a:pPr marL="0" marR="0" lvl="0" indent="0" algn="r" rtl="0">
              <a:spcBef>
                <a:spcPts val="0"/>
              </a:spcBef>
              <a:buSzPct val="25000"/>
              <a:buNone/>
            </a:pPr>
            <a:fld id="{00000000-1234-1234-1234-123412341234}" type="slidenum">
              <a:rPr lang="en-US" sz="1200">
                <a:solidFill>
                  <a:srgbClr val="035C75"/>
                </a:solidFill>
                <a:latin typeface="Constantia"/>
                <a:ea typeface="Constantia"/>
                <a:cs typeface="Constantia"/>
                <a:sym typeface="Constantia"/>
              </a:rPr>
              <a:t>‹#›</a:t>
            </a:fld>
            <a:endParaRPr lang="en-US" sz="1200">
              <a:solidFill>
                <a:srgbClr val="035C75"/>
              </a:solidFill>
              <a:latin typeface="Constantia"/>
              <a:ea typeface="Constantia"/>
              <a:cs typeface="Constantia"/>
              <a:sym typeface="Constantia"/>
            </a:endParaRPr>
          </a:p>
        </p:txBody>
      </p:sp>
      <p:grpSp>
        <p:nvGrpSpPr>
          <p:cNvPr id="210" name="Shape 210"/>
          <p:cNvGrpSpPr/>
          <p:nvPr/>
        </p:nvGrpSpPr>
        <p:grpSpPr>
          <a:xfrm>
            <a:off x="-39058" y="-16113"/>
            <a:ext cx="12264340" cy="1086266"/>
            <a:chOff x="-29322" y="-1971"/>
            <a:chExt cx="9198255" cy="1086266"/>
          </a:xfrm>
        </p:grpSpPr>
        <p:sp>
          <p:nvSpPr>
            <p:cNvPr id="211" name="Shape 211"/>
            <p:cNvSpPr/>
            <p:nvPr/>
          </p:nvSpPr>
          <p:spPr>
            <a:xfrm rot="-164308">
              <a:off x="-19044" y="216549"/>
              <a:ext cx="9163050" cy="649223"/>
            </a:xfrm>
            <a:custGeom>
              <a:avLst/>
              <a:gdLst/>
              <a:ahLst/>
              <a:cxnLst/>
              <a:rect l="0" t="0" r="0" b="0"/>
              <a:pathLst>
                <a:path w="120000" h="120000" extrusionOk="0">
                  <a:moveTo>
                    <a:pt x="0" y="109876"/>
                  </a:moveTo>
                  <a:cubicBezTo>
                    <a:pt x="5862" y="83943"/>
                    <a:pt x="19189" y="31279"/>
                    <a:pt x="33430" y="32075"/>
                  </a:cubicBezTo>
                  <a:cubicBezTo>
                    <a:pt x="47671" y="32872"/>
                    <a:pt x="71018" y="120000"/>
                    <a:pt x="85446" y="114654"/>
                  </a:cubicBezTo>
                  <a:cubicBezTo>
                    <a:pt x="99875" y="109308"/>
                    <a:pt x="112806" y="23886"/>
                    <a:pt x="120000" y="0"/>
                  </a:cubicBezTo>
                </a:path>
              </a:pathLst>
            </a:custGeom>
            <a:noFill/>
            <a:ln w="10775" cap="flat" cmpd="sng">
              <a:solidFill>
                <a:srgbClr val="09B6BE"/>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onstantia"/>
                <a:ea typeface="Constantia"/>
                <a:cs typeface="Constantia"/>
                <a:sym typeface="Constantia"/>
              </a:endParaRPr>
            </a:p>
          </p:txBody>
        </p:sp>
        <p:sp>
          <p:nvSpPr>
            <p:cNvPr id="212" name="Shape 212"/>
            <p:cNvSpPr/>
            <p:nvPr/>
          </p:nvSpPr>
          <p:spPr>
            <a:xfrm rot="-164308">
              <a:off x="-14309" y="290002"/>
              <a:ext cx="9175812" cy="530351"/>
            </a:xfrm>
            <a:custGeom>
              <a:avLst/>
              <a:gdLst/>
              <a:ahLst/>
              <a:cxnLst/>
              <a:rect l="0" t="0" r="0" b="0"/>
              <a:pathLst>
                <a:path w="120000" h="120000" extrusionOk="0">
                  <a:moveTo>
                    <a:pt x="0" y="102857"/>
                  </a:moveTo>
                  <a:cubicBezTo>
                    <a:pt x="5681" y="90913"/>
                    <a:pt x="19791" y="30070"/>
                    <a:pt x="34089" y="32037"/>
                  </a:cubicBezTo>
                  <a:cubicBezTo>
                    <a:pt x="48387" y="34004"/>
                    <a:pt x="71467" y="120000"/>
                    <a:pt x="85785" y="114660"/>
                  </a:cubicBezTo>
                  <a:cubicBezTo>
                    <a:pt x="100104" y="109320"/>
                    <a:pt x="112882" y="23887"/>
                    <a:pt x="120000" y="0"/>
                  </a:cubicBezTo>
                </a:path>
              </a:pathLst>
            </a:custGeom>
            <a:noFill/>
            <a:ln w="9525" cap="flat" cmpd="sng">
              <a:solidFill>
                <a:schemeClr val="accent4"/>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onstantia"/>
                <a:ea typeface="Constantia"/>
                <a:cs typeface="Constantia"/>
                <a:sym typeface="Constantia"/>
              </a:endParaRPr>
            </a:p>
          </p:txBody>
        </p:sp>
      </p:grpSp>
    </p:spTree>
  </p:cSld>
  <p:clrMap bg1="lt1" tx1="dk1" bg2="dk2" tx2="lt2" accent1="accent1" accent2="accent2" accent3="accent3" accent4="accent4" accent5="accent5" accent6="accent6" hlink="hlink" folHlink="folHlink"/>
  <p:sldLayoutIdLst>
    <p:sldLayoutId id="214748367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1">
          <a:blip r:embed="rId13">
            <a:alphaModFix/>
          </a:blip>
          <a:tile tx="0" ty="0" sx="65000" sy="65000" flip="none" algn="tl"/>
        </a:blipFill>
        <a:effectLst/>
      </p:bgPr>
    </p:bg>
    <p:spTree>
      <p:nvGrpSpPr>
        <p:cNvPr id="1" name="Shape 219"/>
        <p:cNvGrpSpPr/>
        <p:nvPr/>
      </p:nvGrpSpPr>
      <p:grpSpPr>
        <a:xfrm>
          <a:off x="0" y="0"/>
          <a:ext cx="0" cy="0"/>
          <a:chOff x="0" y="0"/>
          <a:chExt cx="0" cy="0"/>
        </a:xfrm>
      </p:grpSpPr>
      <p:sp>
        <p:nvSpPr>
          <p:cNvPr id="220" name="Shape 220"/>
          <p:cNvSpPr/>
          <p:nvPr/>
        </p:nvSpPr>
        <p:spPr>
          <a:xfrm>
            <a:off x="-12700" y="-7144"/>
            <a:ext cx="12217400" cy="1041400"/>
          </a:xfrm>
          <a:custGeom>
            <a:avLst/>
            <a:gdLst/>
            <a:ahLst/>
            <a:cxnLst/>
            <a:rect l="0" t="0" r="0" b="0"/>
            <a:pathLst>
              <a:path w="120000" h="120000" extrusionOk="0">
                <a:moveTo>
                  <a:pt x="124" y="365"/>
                </a:moveTo>
                <a:lnTo>
                  <a:pt x="52848" y="0"/>
                </a:lnTo>
                <a:cubicBezTo>
                  <a:pt x="57089" y="18475"/>
                  <a:pt x="79584" y="67134"/>
                  <a:pt x="90935" y="67134"/>
                </a:cubicBezTo>
                <a:cubicBezTo>
                  <a:pt x="102286" y="67134"/>
                  <a:pt x="114885" y="27804"/>
                  <a:pt x="119875" y="10060"/>
                </a:cubicBezTo>
                <a:lnTo>
                  <a:pt x="120000" y="38963"/>
                </a:lnTo>
                <a:cubicBezTo>
                  <a:pt x="117879" y="47012"/>
                  <a:pt x="104282" y="80670"/>
                  <a:pt x="89438" y="80304"/>
                </a:cubicBezTo>
                <a:cubicBezTo>
                  <a:pt x="74594" y="79939"/>
                  <a:pt x="45841" y="30182"/>
                  <a:pt x="30935" y="36768"/>
                </a:cubicBezTo>
                <a:cubicBezTo>
                  <a:pt x="15592" y="38231"/>
                  <a:pt x="5613" y="88170"/>
                  <a:pt x="0" y="120000"/>
                </a:cubicBezTo>
                <a:lnTo>
                  <a:pt x="124" y="365"/>
                </a:lnTo>
                <a:close/>
              </a:path>
            </a:pathLst>
          </a:custGeom>
          <a:gradFill>
            <a:gsLst>
              <a:gs pos="0">
                <a:srgbClr val="0079AD">
                  <a:alpha val="44705"/>
                </a:srgbClr>
              </a:gs>
              <a:gs pos="100000">
                <a:srgbClr val="00E9F7">
                  <a:alpha val="54901"/>
                </a:srgbClr>
              </a:gs>
            </a:gsLst>
            <a:lin ang="5400000" scaled="0"/>
          </a:gradFill>
          <a:ln>
            <a:noFill/>
          </a:ln>
        </p:spPr>
        <p:txBody>
          <a:bodyPr lIns="91425" tIns="45700" rIns="91425" bIns="45700" anchor="t" anchorCtr="0">
            <a:noAutofit/>
          </a:bodyPr>
          <a:lstStyle/>
          <a:p>
            <a:pPr marL="0" marR="0" lvl="0" indent="0" algn="l" rtl="0">
              <a:spcBef>
                <a:spcPts val="0"/>
              </a:spcBef>
              <a:buNone/>
            </a:pPr>
            <a:endParaRPr sz="1800">
              <a:solidFill>
                <a:srgbClr val="000000"/>
              </a:solidFill>
              <a:latin typeface="Constantia"/>
              <a:ea typeface="Constantia"/>
              <a:cs typeface="Constantia"/>
              <a:sym typeface="Constantia"/>
            </a:endParaRPr>
          </a:p>
        </p:txBody>
      </p:sp>
      <p:sp>
        <p:nvSpPr>
          <p:cNvPr id="221" name="Shape 221"/>
          <p:cNvSpPr/>
          <p:nvPr/>
        </p:nvSpPr>
        <p:spPr>
          <a:xfrm>
            <a:off x="5842000" y="-7144"/>
            <a:ext cx="6349999" cy="638174"/>
          </a:xfrm>
          <a:custGeom>
            <a:avLst/>
            <a:gdLst/>
            <a:ahLst/>
            <a:cxnLst/>
            <a:rect l="0" t="0" r="0" b="0"/>
            <a:pathLst>
              <a:path w="120000" h="120000" extrusionOk="0">
                <a:moveTo>
                  <a:pt x="0" y="0"/>
                </a:moveTo>
                <a:cubicBezTo>
                  <a:pt x="6960" y="20571"/>
                  <a:pt x="46720" y="107495"/>
                  <a:pt x="66720" y="113747"/>
                </a:cubicBezTo>
                <a:cubicBezTo>
                  <a:pt x="86720" y="120000"/>
                  <a:pt x="111120" y="56268"/>
                  <a:pt x="120000" y="37512"/>
                </a:cubicBezTo>
                <a:lnTo>
                  <a:pt x="120000" y="1210"/>
                </a:lnTo>
                <a:lnTo>
                  <a:pt x="0" y="0"/>
                </a:lnTo>
                <a:close/>
              </a:path>
            </a:pathLst>
          </a:custGeom>
          <a:gradFill>
            <a:gsLst>
              <a:gs pos="0">
                <a:srgbClr val="00ABB4">
                  <a:alpha val="29803"/>
                </a:srgbClr>
              </a:gs>
              <a:gs pos="80000">
                <a:srgbClr val="0099E4">
                  <a:alpha val="44705"/>
                </a:srgbClr>
              </a:gs>
              <a:gs pos="100000">
                <a:srgbClr val="0099E4">
                  <a:alpha val="44705"/>
                </a:srgbClr>
              </a:gs>
            </a:gsLst>
            <a:lin ang="5400000" scaled="0"/>
          </a:gradFill>
          <a:ln>
            <a:noFill/>
          </a:ln>
        </p:spPr>
        <p:txBody>
          <a:bodyPr lIns="91425" tIns="45700" rIns="91425" bIns="45700" anchor="t" anchorCtr="0">
            <a:noAutofit/>
          </a:bodyPr>
          <a:lstStyle/>
          <a:p>
            <a:pPr marL="0" marR="0" lvl="0" indent="0" algn="l" rtl="0">
              <a:spcBef>
                <a:spcPts val="0"/>
              </a:spcBef>
              <a:buNone/>
            </a:pPr>
            <a:endParaRPr sz="1800">
              <a:solidFill>
                <a:srgbClr val="000000"/>
              </a:solidFill>
              <a:latin typeface="Constantia"/>
              <a:ea typeface="Constantia"/>
              <a:cs typeface="Constantia"/>
              <a:sym typeface="Constantia"/>
            </a:endParaRPr>
          </a:p>
        </p:txBody>
      </p:sp>
      <p:sp>
        <p:nvSpPr>
          <p:cNvPr id="222" name="Shape 222"/>
          <p:cNvSpPr txBox="1">
            <a:spLocks noGrp="1"/>
          </p:cNvSpPr>
          <p:nvPr>
            <p:ph type="title"/>
          </p:nvPr>
        </p:nvSpPr>
        <p:spPr>
          <a:xfrm>
            <a:off x="609600" y="704087"/>
            <a:ext cx="10972799" cy="1143000"/>
          </a:xfrm>
          <a:prstGeom prst="rect">
            <a:avLst/>
          </a:prstGeom>
          <a:noFill/>
          <a:ln>
            <a:noFill/>
          </a:ln>
        </p:spPr>
        <p:txBody>
          <a:bodyPr lIns="91425" tIns="91425" rIns="91425" bIns="91425" anchor="b" anchorCtr="0"/>
          <a:lstStyle>
            <a:lvl1pPr marL="0" marR="0" lvl="0" indent="0" algn="l" rtl="0">
              <a:spcBef>
                <a:spcPts val="0"/>
              </a:spcBef>
              <a:buClr>
                <a:schemeClr val="dk2"/>
              </a:buClr>
              <a:buFont typeface="Calibri"/>
              <a:buNone/>
              <a:defRPr sz="5000" b="0" i="0" u="none" strike="noStrike" cap="none">
                <a:solidFill>
                  <a:schemeClr val="dk2"/>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23" name="Shape 223"/>
          <p:cNvSpPr txBox="1">
            <a:spLocks noGrp="1"/>
          </p:cNvSpPr>
          <p:nvPr>
            <p:ph type="body" idx="1"/>
          </p:nvPr>
        </p:nvSpPr>
        <p:spPr>
          <a:xfrm>
            <a:off x="609600" y="1935480"/>
            <a:ext cx="10972799" cy="4389119"/>
          </a:xfrm>
          <a:prstGeom prst="rect">
            <a:avLst/>
          </a:prstGeom>
          <a:noFill/>
          <a:ln>
            <a:noFill/>
          </a:ln>
        </p:spPr>
        <p:txBody>
          <a:bodyPr lIns="91425" tIns="91425" rIns="91425" bIns="91425" anchor="t" anchorCtr="0"/>
          <a:lstStyle>
            <a:lvl1pPr marL="274320" marR="0" lvl="0" indent="-117475" algn="l" rtl="0">
              <a:spcBef>
                <a:spcPts val="520"/>
              </a:spcBef>
              <a:buClr>
                <a:schemeClr val="accent3"/>
              </a:buClr>
              <a:buSzPct val="95000"/>
              <a:buFont typeface="Noto Sans Symbols"/>
              <a:buChar char="●"/>
              <a:defRPr sz="2600" b="0" i="0" u="none" strike="noStrike" cap="none">
                <a:solidFill>
                  <a:schemeClr val="dk1"/>
                </a:solidFill>
                <a:latin typeface="Constantia"/>
                <a:ea typeface="Constantia"/>
                <a:cs typeface="Constantia"/>
                <a:sym typeface="Constantia"/>
              </a:defRPr>
            </a:lvl1pPr>
            <a:lvl2pPr marL="640080" marR="0" lvl="1" indent="-129540" algn="l" rtl="0">
              <a:spcBef>
                <a:spcPts val="480"/>
              </a:spcBef>
              <a:buClr>
                <a:schemeClr val="accent1"/>
              </a:buClr>
              <a:buSzPct val="85000"/>
              <a:buFont typeface="Noto Sans Symbols"/>
              <a:buChar char="●"/>
              <a:defRPr sz="2400" b="0" i="0" u="none" strike="noStrike" cap="none">
                <a:solidFill>
                  <a:schemeClr val="dk1"/>
                </a:solidFill>
                <a:latin typeface="Constantia"/>
                <a:ea typeface="Constantia"/>
                <a:cs typeface="Constantia"/>
                <a:sym typeface="Constantia"/>
              </a:defRPr>
            </a:lvl2pPr>
            <a:lvl3pPr marL="914400" marR="0" lvl="2" indent="-160655" algn="l" rtl="0">
              <a:spcBef>
                <a:spcPts val="420"/>
              </a:spcBef>
              <a:buClr>
                <a:schemeClr val="accent2"/>
              </a:buClr>
              <a:buSzPct val="70000"/>
              <a:buFont typeface="Noto Sans Symbols"/>
              <a:buChar char="●"/>
              <a:defRPr sz="2100" b="0" i="0" u="none" strike="noStrike" cap="none">
                <a:solidFill>
                  <a:schemeClr val="dk1"/>
                </a:solidFill>
                <a:latin typeface="Constantia"/>
                <a:ea typeface="Constantia"/>
                <a:cs typeface="Constantia"/>
                <a:sym typeface="Constantia"/>
              </a:defRPr>
            </a:lvl3pPr>
            <a:lvl4pPr marL="1188720" marR="0" lvl="3" indent="-128269" algn="l" rtl="0">
              <a:spcBef>
                <a:spcPts val="400"/>
              </a:spcBef>
              <a:buClr>
                <a:schemeClr val="accent3"/>
              </a:buClr>
              <a:buSzPct val="64999"/>
              <a:buFont typeface="Noto Sans Symbols"/>
              <a:buChar char="●"/>
              <a:defRPr sz="2000" b="0" i="0" u="none" strike="noStrike" cap="none">
                <a:solidFill>
                  <a:schemeClr val="dk1"/>
                </a:solidFill>
                <a:latin typeface="Constantia"/>
                <a:ea typeface="Constantia"/>
                <a:cs typeface="Constantia"/>
                <a:sym typeface="Constantia"/>
              </a:defRPr>
            </a:lvl4pPr>
            <a:lvl5pPr marL="1463040" marR="0" lvl="4" indent="-135889" algn="l" rtl="0">
              <a:spcBef>
                <a:spcPts val="400"/>
              </a:spcBef>
              <a:buClr>
                <a:schemeClr val="accent4"/>
              </a:buClr>
              <a:buSzPct val="64999"/>
              <a:buFont typeface="Noto Sans Symbols"/>
              <a:buChar char="●"/>
              <a:defRPr sz="2000" b="0" i="0" u="none" strike="noStrike" cap="none">
                <a:solidFill>
                  <a:schemeClr val="dk1"/>
                </a:solidFill>
                <a:latin typeface="Constantia"/>
                <a:ea typeface="Constantia"/>
                <a:cs typeface="Constantia"/>
                <a:sym typeface="Constantia"/>
              </a:defRPr>
            </a:lvl5pPr>
            <a:lvl6pPr marL="1737360" marR="0" lvl="5" indent="-121920" algn="l" rtl="0">
              <a:spcBef>
                <a:spcPts val="360"/>
              </a:spcBef>
              <a:buClr>
                <a:schemeClr val="accent5"/>
              </a:buClr>
              <a:buSzPct val="79999"/>
              <a:buFont typeface="Noto Sans Symbols"/>
              <a:buChar char="●"/>
              <a:defRPr sz="1800" b="0" i="0" u="none" strike="noStrike" cap="none">
                <a:solidFill>
                  <a:schemeClr val="dk1"/>
                </a:solidFill>
                <a:latin typeface="Constantia"/>
                <a:ea typeface="Constantia"/>
                <a:cs typeface="Constantia"/>
                <a:sym typeface="Constantia"/>
              </a:defRPr>
            </a:lvl6pPr>
            <a:lvl7pPr marL="1920240" marR="0" lvl="6" indent="-111760" algn="l" rtl="0">
              <a:spcBef>
                <a:spcPts val="320"/>
              </a:spcBef>
              <a:buClr>
                <a:schemeClr val="accent6"/>
              </a:buClr>
              <a:buSzPct val="80000"/>
              <a:buFont typeface="Noto Sans Symbols"/>
              <a:buChar char="●"/>
              <a:defRPr sz="1600" b="0" i="0" u="none" strike="noStrike" cap="none">
                <a:solidFill>
                  <a:schemeClr val="dk1"/>
                </a:solidFill>
                <a:latin typeface="Constantia"/>
                <a:ea typeface="Constantia"/>
                <a:cs typeface="Constantia"/>
                <a:sym typeface="Constantia"/>
              </a:defRPr>
            </a:lvl7pPr>
            <a:lvl8pPr marL="2194560" marR="0" lvl="7" indent="-86360" algn="l" rtl="0">
              <a:spcBef>
                <a:spcPts val="320"/>
              </a:spcBef>
              <a:buClr>
                <a:schemeClr val="dk2"/>
              </a:buClr>
              <a:buSzPct val="100000"/>
              <a:buFont typeface="Constantia"/>
              <a:buChar char="•"/>
              <a:defRPr sz="1600" b="0" i="0" u="none" strike="noStrike" cap="none">
                <a:solidFill>
                  <a:schemeClr val="dk1"/>
                </a:solidFill>
                <a:latin typeface="Constantia"/>
                <a:ea typeface="Constantia"/>
                <a:cs typeface="Constantia"/>
                <a:sym typeface="Constantia"/>
              </a:defRPr>
            </a:lvl8pPr>
            <a:lvl9pPr marL="2468880" marR="0" lvl="8" indent="-93979" algn="l" rtl="0">
              <a:spcBef>
                <a:spcPts val="280"/>
              </a:spcBef>
              <a:buClr>
                <a:schemeClr val="dk2"/>
              </a:buClr>
              <a:buSzPct val="100000"/>
              <a:buFont typeface="Constantia"/>
              <a:buChar char="•"/>
              <a:defRPr sz="1400" b="0" i="0" u="none" strike="noStrike" cap="none">
                <a:solidFill>
                  <a:schemeClr val="dk1"/>
                </a:solidFill>
                <a:latin typeface="Constantia"/>
                <a:ea typeface="Constantia"/>
                <a:cs typeface="Constantia"/>
                <a:sym typeface="Constantia"/>
              </a:defRPr>
            </a:lvl9pPr>
          </a:lstStyle>
          <a:p>
            <a:endParaRPr/>
          </a:p>
        </p:txBody>
      </p:sp>
      <p:sp>
        <p:nvSpPr>
          <p:cNvPr id="224" name="Shape 224"/>
          <p:cNvSpPr txBox="1">
            <a:spLocks noGrp="1"/>
          </p:cNvSpPr>
          <p:nvPr>
            <p:ph type="dt" idx="10"/>
          </p:nvPr>
        </p:nvSpPr>
        <p:spPr>
          <a:xfrm>
            <a:off x="609600" y="6356351"/>
            <a:ext cx="2844800" cy="365125"/>
          </a:xfrm>
          <a:prstGeom prst="rect">
            <a:avLst/>
          </a:prstGeom>
          <a:noFill/>
          <a:ln>
            <a:noFill/>
          </a:ln>
        </p:spPr>
        <p:txBody>
          <a:bodyPr lIns="91425" tIns="91425" rIns="91425" bIns="91425" anchor="b" anchorCtr="0"/>
          <a:lstStyle>
            <a:lvl1pPr marL="0" marR="0" lvl="0" indent="0" algn="l" rtl="0">
              <a:spcBef>
                <a:spcPts val="0"/>
              </a:spcBef>
              <a:buNone/>
              <a:defRPr sz="1200">
                <a:solidFill>
                  <a:srgbClr val="035C75"/>
                </a:solidFill>
                <a:latin typeface="Constantia"/>
                <a:ea typeface="Constantia"/>
                <a:cs typeface="Constantia"/>
                <a:sym typeface="Constantia"/>
              </a:defRPr>
            </a:lvl1pPr>
            <a:lvl2pPr marL="457200" marR="0" lvl="1" indent="0" algn="l" rtl="0">
              <a:spcBef>
                <a:spcPts val="0"/>
              </a:spcBef>
              <a:buNone/>
              <a:defRPr sz="1800" b="0" i="0" u="none" strike="noStrike" cap="none">
                <a:solidFill>
                  <a:schemeClr val="dk1"/>
                </a:solidFill>
                <a:latin typeface="Constantia"/>
                <a:ea typeface="Constantia"/>
                <a:cs typeface="Constantia"/>
                <a:sym typeface="Constantia"/>
              </a:defRPr>
            </a:lvl2pPr>
            <a:lvl3pPr marL="914400" marR="0" lvl="2" indent="0" algn="l" rtl="0">
              <a:spcBef>
                <a:spcPts val="0"/>
              </a:spcBef>
              <a:buNone/>
              <a:defRPr sz="1800" b="0" i="0" u="none" strike="noStrike" cap="none">
                <a:solidFill>
                  <a:schemeClr val="dk1"/>
                </a:solidFill>
                <a:latin typeface="Constantia"/>
                <a:ea typeface="Constantia"/>
                <a:cs typeface="Constantia"/>
                <a:sym typeface="Constantia"/>
              </a:defRPr>
            </a:lvl3pPr>
            <a:lvl4pPr marL="1371600" marR="0" lvl="3" indent="0" algn="l" rtl="0">
              <a:spcBef>
                <a:spcPts val="0"/>
              </a:spcBef>
              <a:buNone/>
              <a:defRPr sz="1800" b="0" i="0" u="none" strike="noStrike" cap="none">
                <a:solidFill>
                  <a:schemeClr val="dk1"/>
                </a:solidFill>
                <a:latin typeface="Constantia"/>
                <a:ea typeface="Constantia"/>
                <a:cs typeface="Constantia"/>
                <a:sym typeface="Constantia"/>
              </a:defRPr>
            </a:lvl4pPr>
            <a:lvl5pPr marL="1828800" marR="0" lvl="4" indent="0" algn="l" rtl="0">
              <a:spcBef>
                <a:spcPts val="0"/>
              </a:spcBef>
              <a:buNone/>
              <a:defRPr sz="1800" b="0" i="0" u="none" strike="noStrike" cap="none">
                <a:solidFill>
                  <a:schemeClr val="dk1"/>
                </a:solidFill>
                <a:latin typeface="Constantia"/>
                <a:ea typeface="Constantia"/>
                <a:cs typeface="Constantia"/>
                <a:sym typeface="Constantia"/>
              </a:defRPr>
            </a:lvl5pPr>
            <a:lvl6pPr marL="2286000" marR="0" lvl="5" indent="0" algn="l" rtl="0">
              <a:spcBef>
                <a:spcPts val="0"/>
              </a:spcBef>
              <a:buNone/>
              <a:defRPr sz="1800" b="0" i="0" u="none" strike="noStrike" cap="none">
                <a:solidFill>
                  <a:schemeClr val="dk1"/>
                </a:solidFill>
                <a:latin typeface="Constantia"/>
                <a:ea typeface="Constantia"/>
                <a:cs typeface="Constantia"/>
                <a:sym typeface="Constantia"/>
              </a:defRPr>
            </a:lvl6pPr>
            <a:lvl7pPr marL="2743200" marR="0" lvl="6" indent="0" algn="l" rtl="0">
              <a:spcBef>
                <a:spcPts val="0"/>
              </a:spcBef>
              <a:buNone/>
              <a:defRPr sz="1800" b="0" i="0" u="none" strike="noStrike" cap="none">
                <a:solidFill>
                  <a:schemeClr val="dk1"/>
                </a:solidFill>
                <a:latin typeface="Constantia"/>
                <a:ea typeface="Constantia"/>
                <a:cs typeface="Constantia"/>
                <a:sym typeface="Constantia"/>
              </a:defRPr>
            </a:lvl7pPr>
            <a:lvl8pPr marL="3200400" marR="0" lvl="7" indent="0" algn="l" rtl="0">
              <a:spcBef>
                <a:spcPts val="0"/>
              </a:spcBef>
              <a:buNone/>
              <a:defRPr sz="1800" b="0" i="0" u="none" strike="noStrike" cap="none">
                <a:solidFill>
                  <a:schemeClr val="dk1"/>
                </a:solidFill>
                <a:latin typeface="Constantia"/>
                <a:ea typeface="Constantia"/>
                <a:cs typeface="Constantia"/>
                <a:sym typeface="Constantia"/>
              </a:defRPr>
            </a:lvl8pPr>
            <a:lvl9pPr marL="3657600" marR="0" lvl="8" indent="0" algn="l" rtl="0">
              <a:spcBef>
                <a:spcPts val="0"/>
              </a:spcBef>
              <a:buNone/>
              <a:defRPr sz="1800" b="0" i="0" u="none" strike="noStrike" cap="none">
                <a:solidFill>
                  <a:schemeClr val="dk1"/>
                </a:solidFill>
                <a:latin typeface="Constantia"/>
                <a:ea typeface="Constantia"/>
                <a:cs typeface="Constantia"/>
                <a:sym typeface="Constantia"/>
              </a:defRPr>
            </a:lvl9pPr>
          </a:lstStyle>
          <a:p>
            <a:endParaRPr/>
          </a:p>
        </p:txBody>
      </p:sp>
      <p:sp>
        <p:nvSpPr>
          <p:cNvPr id="225" name="Shape 225"/>
          <p:cNvSpPr txBox="1">
            <a:spLocks noGrp="1"/>
          </p:cNvSpPr>
          <p:nvPr>
            <p:ph type="ftr" idx="11"/>
          </p:nvPr>
        </p:nvSpPr>
        <p:spPr>
          <a:xfrm>
            <a:off x="3556000" y="6356351"/>
            <a:ext cx="4470399" cy="365125"/>
          </a:xfrm>
          <a:prstGeom prst="rect">
            <a:avLst/>
          </a:prstGeom>
          <a:noFill/>
          <a:ln>
            <a:noFill/>
          </a:ln>
        </p:spPr>
        <p:txBody>
          <a:bodyPr lIns="91425" tIns="91425" rIns="91425" bIns="91425" anchor="b" anchorCtr="0"/>
          <a:lstStyle>
            <a:lvl1pPr marL="0" marR="0" lvl="0" indent="0" algn="l" rtl="0">
              <a:spcBef>
                <a:spcPts val="0"/>
              </a:spcBef>
              <a:buNone/>
              <a:defRPr sz="1200">
                <a:solidFill>
                  <a:srgbClr val="035C75"/>
                </a:solidFill>
                <a:latin typeface="Constantia"/>
                <a:ea typeface="Constantia"/>
                <a:cs typeface="Constantia"/>
                <a:sym typeface="Constantia"/>
              </a:defRPr>
            </a:lvl1pPr>
            <a:lvl2pPr marL="457200" marR="0" lvl="1" indent="0" algn="l" rtl="0">
              <a:spcBef>
                <a:spcPts val="0"/>
              </a:spcBef>
              <a:buNone/>
              <a:defRPr sz="1800" b="0" i="0" u="none" strike="noStrike" cap="none">
                <a:solidFill>
                  <a:schemeClr val="dk1"/>
                </a:solidFill>
                <a:latin typeface="Constantia"/>
                <a:ea typeface="Constantia"/>
                <a:cs typeface="Constantia"/>
                <a:sym typeface="Constantia"/>
              </a:defRPr>
            </a:lvl2pPr>
            <a:lvl3pPr marL="914400" marR="0" lvl="2" indent="0" algn="l" rtl="0">
              <a:spcBef>
                <a:spcPts val="0"/>
              </a:spcBef>
              <a:buNone/>
              <a:defRPr sz="1800" b="0" i="0" u="none" strike="noStrike" cap="none">
                <a:solidFill>
                  <a:schemeClr val="dk1"/>
                </a:solidFill>
                <a:latin typeface="Constantia"/>
                <a:ea typeface="Constantia"/>
                <a:cs typeface="Constantia"/>
                <a:sym typeface="Constantia"/>
              </a:defRPr>
            </a:lvl3pPr>
            <a:lvl4pPr marL="1371600" marR="0" lvl="3" indent="0" algn="l" rtl="0">
              <a:spcBef>
                <a:spcPts val="0"/>
              </a:spcBef>
              <a:buNone/>
              <a:defRPr sz="1800" b="0" i="0" u="none" strike="noStrike" cap="none">
                <a:solidFill>
                  <a:schemeClr val="dk1"/>
                </a:solidFill>
                <a:latin typeface="Constantia"/>
                <a:ea typeface="Constantia"/>
                <a:cs typeface="Constantia"/>
                <a:sym typeface="Constantia"/>
              </a:defRPr>
            </a:lvl4pPr>
            <a:lvl5pPr marL="1828800" marR="0" lvl="4" indent="0" algn="l" rtl="0">
              <a:spcBef>
                <a:spcPts val="0"/>
              </a:spcBef>
              <a:buNone/>
              <a:defRPr sz="1800" b="0" i="0" u="none" strike="noStrike" cap="none">
                <a:solidFill>
                  <a:schemeClr val="dk1"/>
                </a:solidFill>
                <a:latin typeface="Constantia"/>
                <a:ea typeface="Constantia"/>
                <a:cs typeface="Constantia"/>
                <a:sym typeface="Constantia"/>
              </a:defRPr>
            </a:lvl5pPr>
            <a:lvl6pPr marL="2286000" marR="0" lvl="5" indent="0" algn="l" rtl="0">
              <a:spcBef>
                <a:spcPts val="0"/>
              </a:spcBef>
              <a:buNone/>
              <a:defRPr sz="1800" b="0" i="0" u="none" strike="noStrike" cap="none">
                <a:solidFill>
                  <a:schemeClr val="dk1"/>
                </a:solidFill>
                <a:latin typeface="Constantia"/>
                <a:ea typeface="Constantia"/>
                <a:cs typeface="Constantia"/>
                <a:sym typeface="Constantia"/>
              </a:defRPr>
            </a:lvl6pPr>
            <a:lvl7pPr marL="2743200" marR="0" lvl="6" indent="0" algn="l" rtl="0">
              <a:spcBef>
                <a:spcPts val="0"/>
              </a:spcBef>
              <a:buNone/>
              <a:defRPr sz="1800" b="0" i="0" u="none" strike="noStrike" cap="none">
                <a:solidFill>
                  <a:schemeClr val="dk1"/>
                </a:solidFill>
                <a:latin typeface="Constantia"/>
                <a:ea typeface="Constantia"/>
                <a:cs typeface="Constantia"/>
                <a:sym typeface="Constantia"/>
              </a:defRPr>
            </a:lvl7pPr>
            <a:lvl8pPr marL="3200400" marR="0" lvl="7" indent="0" algn="l" rtl="0">
              <a:spcBef>
                <a:spcPts val="0"/>
              </a:spcBef>
              <a:buNone/>
              <a:defRPr sz="1800" b="0" i="0" u="none" strike="noStrike" cap="none">
                <a:solidFill>
                  <a:schemeClr val="dk1"/>
                </a:solidFill>
                <a:latin typeface="Constantia"/>
                <a:ea typeface="Constantia"/>
                <a:cs typeface="Constantia"/>
                <a:sym typeface="Constantia"/>
              </a:defRPr>
            </a:lvl8pPr>
            <a:lvl9pPr marL="3657600" marR="0" lvl="8" indent="0" algn="l" rtl="0">
              <a:spcBef>
                <a:spcPts val="0"/>
              </a:spcBef>
              <a:buNone/>
              <a:defRPr sz="1800" b="0" i="0" u="none" strike="noStrike" cap="none">
                <a:solidFill>
                  <a:schemeClr val="dk1"/>
                </a:solidFill>
                <a:latin typeface="Constantia"/>
                <a:ea typeface="Constantia"/>
                <a:cs typeface="Constantia"/>
                <a:sym typeface="Constantia"/>
              </a:defRPr>
            </a:lvl9pPr>
          </a:lstStyle>
          <a:p>
            <a:endParaRPr/>
          </a:p>
        </p:txBody>
      </p:sp>
      <p:sp>
        <p:nvSpPr>
          <p:cNvPr id="226" name="Shape 226"/>
          <p:cNvSpPr txBox="1">
            <a:spLocks noGrp="1"/>
          </p:cNvSpPr>
          <p:nvPr>
            <p:ph type="sldNum" idx="12"/>
          </p:nvPr>
        </p:nvSpPr>
        <p:spPr>
          <a:xfrm>
            <a:off x="10566400" y="6356351"/>
            <a:ext cx="1016000" cy="365125"/>
          </a:xfrm>
          <a:prstGeom prst="rect">
            <a:avLst/>
          </a:prstGeom>
          <a:noFill/>
          <a:ln>
            <a:noFill/>
          </a:ln>
        </p:spPr>
        <p:txBody>
          <a:bodyPr lIns="0" tIns="0" rIns="0" bIns="0" anchor="b" anchorCtr="0">
            <a:noAutofit/>
          </a:bodyPr>
          <a:lstStyle/>
          <a:p>
            <a:pPr marL="0" marR="0" lvl="0" indent="0" algn="r" rtl="0">
              <a:spcBef>
                <a:spcPts val="0"/>
              </a:spcBef>
              <a:buSzPct val="25000"/>
              <a:buNone/>
            </a:pPr>
            <a:fld id="{00000000-1234-1234-1234-123412341234}" type="slidenum">
              <a:rPr lang="en-US" sz="1200">
                <a:solidFill>
                  <a:srgbClr val="035C75"/>
                </a:solidFill>
                <a:latin typeface="Constantia"/>
                <a:ea typeface="Constantia"/>
                <a:cs typeface="Constantia"/>
                <a:sym typeface="Constantia"/>
              </a:rPr>
              <a:t>‹#›</a:t>
            </a:fld>
            <a:endParaRPr lang="en-US" sz="1200">
              <a:solidFill>
                <a:srgbClr val="035C75"/>
              </a:solidFill>
              <a:latin typeface="Constantia"/>
              <a:ea typeface="Constantia"/>
              <a:cs typeface="Constantia"/>
              <a:sym typeface="Constantia"/>
            </a:endParaRPr>
          </a:p>
        </p:txBody>
      </p:sp>
      <p:grpSp>
        <p:nvGrpSpPr>
          <p:cNvPr id="227" name="Shape 227"/>
          <p:cNvGrpSpPr/>
          <p:nvPr/>
        </p:nvGrpSpPr>
        <p:grpSpPr>
          <a:xfrm>
            <a:off x="-39058" y="-16113"/>
            <a:ext cx="12264340" cy="1086266"/>
            <a:chOff x="-29322" y="-1971"/>
            <a:chExt cx="9198255" cy="1086266"/>
          </a:xfrm>
        </p:grpSpPr>
        <p:sp>
          <p:nvSpPr>
            <p:cNvPr id="228" name="Shape 228"/>
            <p:cNvSpPr/>
            <p:nvPr/>
          </p:nvSpPr>
          <p:spPr>
            <a:xfrm rot="-164308">
              <a:off x="-19044" y="216549"/>
              <a:ext cx="9163050" cy="649223"/>
            </a:xfrm>
            <a:custGeom>
              <a:avLst/>
              <a:gdLst/>
              <a:ahLst/>
              <a:cxnLst/>
              <a:rect l="0" t="0" r="0" b="0"/>
              <a:pathLst>
                <a:path w="120000" h="120000" extrusionOk="0">
                  <a:moveTo>
                    <a:pt x="0" y="109876"/>
                  </a:moveTo>
                  <a:cubicBezTo>
                    <a:pt x="5862" y="83943"/>
                    <a:pt x="19189" y="31279"/>
                    <a:pt x="33430" y="32075"/>
                  </a:cubicBezTo>
                  <a:cubicBezTo>
                    <a:pt x="47671" y="32872"/>
                    <a:pt x="71018" y="120000"/>
                    <a:pt x="85446" y="114654"/>
                  </a:cubicBezTo>
                  <a:cubicBezTo>
                    <a:pt x="99875" y="109308"/>
                    <a:pt x="112806" y="23886"/>
                    <a:pt x="120000" y="0"/>
                  </a:cubicBezTo>
                </a:path>
              </a:pathLst>
            </a:custGeom>
            <a:noFill/>
            <a:ln w="10775" cap="flat" cmpd="sng">
              <a:solidFill>
                <a:srgbClr val="09B6BE"/>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onstantia"/>
                <a:ea typeface="Constantia"/>
                <a:cs typeface="Constantia"/>
                <a:sym typeface="Constantia"/>
              </a:endParaRPr>
            </a:p>
          </p:txBody>
        </p:sp>
        <p:sp>
          <p:nvSpPr>
            <p:cNvPr id="229" name="Shape 229"/>
            <p:cNvSpPr/>
            <p:nvPr/>
          </p:nvSpPr>
          <p:spPr>
            <a:xfrm rot="-164308">
              <a:off x="-14309" y="290002"/>
              <a:ext cx="9175812" cy="530351"/>
            </a:xfrm>
            <a:custGeom>
              <a:avLst/>
              <a:gdLst/>
              <a:ahLst/>
              <a:cxnLst/>
              <a:rect l="0" t="0" r="0" b="0"/>
              <a:pathLst>
                <a:path w="120000" h="120000" extrusionOk="0">
                  <a:moveTo>
                    <a:pt x="0" y="102857"/>
                  </a:moveTo>
                  <a:cubicBezTo>
                    <a:pt x="5681" y="90913"/>
                    <a:pt x="19791" y="30070"/>
                    <a:pt x="34089" y="32037"/>
                  </a:cubicBezTo>
                  <a:cubicBezTo>
                    <a:pt x="48387" y="34004"/>
                    <a:pt x="71467" y="120000"/>
                    <a:pt x="85785" y="114660"/>
                  </a:cubicBezTo>
                  <a:cubicBezTo>
                    <a:pt x="100104" y="109320"/>
                    <a:pt x="112882" y="23887"/>
                    <a:pt x="120000" y="0"/>
                  </a:cubicBezTo>
                </a:path>
              </a:pathLst>
            </a:custGeom>
            <a:noFill/>
            <a:ln w="9525" cap="flat" cmpd="sng">
              <a:solidFill>
                <a:schemeClr val="accent4"/>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Constantia"/>
                <a:ea typeface="Constantia"/>
                <a:cs typeface="Constantia"/>
                <a:sym typeface="Constantia"/>
              </a:endParaRPr>
            </a:p>
          </p:txBody>
        </p:sp>
      </p:gr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A8A03267-A365-448B-975A-432554329E62}" type="datetimeFigureOut">
              <a:rPr lang="en-US" kern="1200" smtClean="0">
                <a:latin typeface="Trebuchet MS" panose="020B0603020202020204"/>
                <a:ea typeface="+mn-ea"/>
                <a:cs typeface="+mn-cs"/>
              </a:rPr>
              <a:pPr/>
              <a:t>5/19/2017</a:t>
            </a:fld>
            <a:endParaRPr lang="en-US" kern="1200">
              <a:latin typeface="Trebuchet MS" panose="020B0603020202020204"/>
              <a:ea typeface="+mn-ea"/>
              <a:cs typeface="+mn-cs"/>
            </a:endParaRP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kern="1200">
              <a:latin typeface="Trebuchet MS" panose="020B0603020202020204"/>
              <a:ea typeface="+mn-ea"/>
              <a:cs typeface="+mn-cs"/>
            </a:endParaRP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BA2797DA-2B09-4E80-BDE8-925425FEC089}" type="slidenum">
              <a:rPr lang="en-US" kern="1200" smtClean="0">
                <a:latin typeface="Trebuchet MS" panose="020B0603020202020204"/>
                <a:ea typeface="+mn-ea"/>
                <a:cs typeface="+mn-cs"/>
              </a:rPr>
              <a:pPr/>
              <a:t>‹#›</a:t>
            </a:fld>
            <a:endParaRPr lang="en-US" kern="1200">
              <a:latin typeface="Trebuchet MS" panose="020B0603020202020204"/>
              <a:ea typeface="+mn-ea"/>
              <a:cs typeface="+mn-cs"/>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922775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chart" Target="../charts/chart6.xml"/></Relationships>
</file>

<file path=ppt/slides/_rels/slide1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chart" Target="../charts/chart8.xml"/></Relationships>
</file>

<file path=ppt/slides/_rels/slide1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4.xml"/><Relationship Id="rId1" Type="http://schemas.openxmlformats.org/officeDocument/2006/relationships/slideLayout" Target="../slideLayouts/slideLayout2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5.xml"/><Relationship Id="rId1" Type="http://schemas.openxmlformats.org/officeDocument/2006/relationships/slideLayout" Target="../slideLayouts/slideLayout23.xml"/><Relationship Id="rId4" Type="http://schemas.openxmlformats.org/officeDocument/2006/relationships/image" Target="../media/image17.jpg"/></Relationships>
</file>

<file path=ppt/slides/_rels/slide4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2.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3.xml"/><Relationship Id="rId1" Type="http://schemas.openxmlformats.org/officeDocument/2006/relationships/slideLayout" Target="../slideLayouts/slideLayout40.xml"/><Relationship Id="rId4" Type="http://schemas.openxmlformats.org/officeDocument/2006/relationships/image" Target="../media/image23.gif"/></Relationships>
</file>

<file path=ppt/slides/_rels/slide5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Shape 307"/>
          <p:cNvSpPr txBox="1">
            <a:spLocks noGrp="1"/>
          </p:cNvSpPr>
          <p:nvPr>
            <p:ph type="ctrTitle"/>
          </p:nvPr>
        </p:nvSpPr>
        <p:spPr>
          <a:xfrm>
            <a:off x="152400" y="1066800"/>
            <a:ext cx="11811000" cy="2514600"/>
          </a:xfrm>
          <a:prstGeom prst="rect">
            <a:avLst/>
          </a:prstGeom>
          <a:noFill/>
          <a:ln>
            <a:noFill/>
          </a:ln>
        </p:spPr>
        <p:txBody>
          <a:bodyPr lIns="91425" tIns="45700" rIns="91425" bIns="45700" anchor="b" anchorCtr="0">
            <a:noAutofit/>
          </a:bodyPr>
          <a:lstStyle/>
          <a:p>
            <a:pPr marL="0" marR="0" lvl="0" indent="0" algn="ctr" rtl="0">
              <a:lnSpc>
                <a:spcPct val="85000"/>
              </a:lnSpc>
              <a:spcBef>
                <a:spcPts val="0"/>
              </a:spcBef>
              <a:buClr>
                <a:srgbClr val="262626"/>
              </a:buClr>
              <a:buSzPct val="25000"/>
              <a:buFont typeface="Calibri"/>
              <a:buNone/>
            </a:pPr>
            <a:r>
              <a:rPr lang="en-US" sz="5400" b="1" i="0" u="none" strike="noStrike" cap="none" dirty="0">
                <a:solidFill>
                  <a:srgbClr val="262626"/>
                </a:solidFill>
                <a:latin typeface="Calibri"/>
                <a:ea typeface="Calibri"/>
                <a:cs typeface="Calibri"/>
                <a:sym typeface="Calibri"/>
              </a:rPr>
              <a:t>The Culture of Health in Maryland: </a:t>
            </a:r>
            <a:r>
              <a:rPr lang="en-US" sz="5400" b="1" i="0" u="none" strike="noStrike" cap="none" dirty="0" smtClean="0">
                <a:solidFill>
                  <a:srgbClr val="262626"/>
                </a:solidFill>
                <a:latin typeface="Calibri"/>
                <a:ea typeface="Calibri"/>
                <a:cs typeface="Calibri"/>
                <a:sym typeface="Calibri"/>
              </a:rPr>
              <a:t/>
            </a:r>
            <a:br>
              <a:rPr lang="en-US" sz="5400" b="1" i="0" u="none" strike="noStrike" cap="none" dirty="0" smtClean="0">
                <a:solidFill>
                  <a:srgbClr val="262626"/>
                </a:solidFill>
                <a:latin typeface="Calibri"/>
                <a:ea typeface="Calibri"/>
                <a:cs typeface="Calibri"/>
                <a:sym typeface="Calibri"/>
              </a:rPr>
            </a:br>
            <a:r>
              <a:rPr lang="en-US" sz="5400" b="1" i="0" u="none" strike="noStrike" cap="none" dirty="0" smtClean="0">
                <a:solidFill>
                  <a:srgbClr val="262626"/>
                </a:solidFill>
                <a:latin typeface="Calibri"/>
                <a:ea typeface="Calibri"/>
                <a:cs typeface="Calibri"/>
                <a:sym typeface="Calibri"/>
              </a:rPr>
              <a:t>Public </a:t>
            </a:r>
            <a:r>
              <a:rPr lang="en-US" sz="5400" b="1" i="0" u="none" strike="noStrike" cap="none" dirty="0">
                <a:solidFill>
                  <a:srgbClr val="262626"/>
                </a:solidFill>
                <a:latin typeface="Calibri"/>
                <a:ea typeface="Calibri"/>
                <a:cs typeface="Calibri"/>
                <a:sym typeface="Calibri"/>
              </a:rPr>
              <a:t>Health Nurses Leading the Way</a:t>
            </a:r>
          </a:p>
        </p:txBody>
      </p:sp>
      <p:sp>
        <p:nvSpPr>
          <p:cNvPr id="308" name="Shape 308"/>
          <p:cNvSpPr txBox="1">
            <a:spLocks noGrp="1"/>
          </p:cNvSpPr>
          <p:nvPr>
            <p:ph type="subTitle" idx="1"/>
          </p:nvPr>
        </p:nvSpPr>
        <p:spPr>
          <a:xfrm>
            <a:off x="1691950" y="4488835"/>
            <a:ext cx="9463728" cy="1655761"/>
          </a:xfrm>
          <a:prstGeom prst="rect">
            <a:avLst/>
          </a:prstGeom>
          <a:noFill/>
          <a:ln>
            <a:noFill/>
          </a:ln>
        </p:spPr>
        <p:txBody>
          <a:bodyPr lIns="91425" tIns="45700" rIns="91425" bIns="45700" anchor="t" anchorCtr="0">
            <a:noAutofit/>
          </a:bodyPr>
          <a:lstStyle/>
          <a:p>
            <a:pPr marL="0" marR="0" lvl="0" indent="0" algn="l" rtl="0">
              <a:lnSpc>
                <a:spcPct val="70000"/>
              </a:lnSpc>
              <a:spcBef>
                <a:spcPts val="0"/>
              </a:spcBef>
              <a:spcAft>
                <a:spcPts val="0"/>
              </a:spcAft>
              <a:buClr>
                <a:schemeClr val="accent1"/>
              </a:buClr>
              <a:buSzPct val="25000"/>
              <a:buFont typeface="Calibri"/>
              <a:buNone/>
            </a:pPr>
            <a:r>
              <a:rPr lang="en-US" sz="2550" b="1" i="0" u="none" strike="noStrike" cap="none" dirty="0">
                <a:solidFill>
                  <a:schemeClr val="dk2"/>
                </a:solidFill>
                <a:latin typeface="Calibri"/>
                <a:ea typeface="Calibri"/>
                <a:cs typeface="Calibri"/>
                <a:sym typeface="Calibri"/>
              </a:rPr>
              <a:t>Pat McLaine, </a:t>
            </a:r>
            <a:r>
              <a:rPr lang="en-US" sz="2550" b="1" i="0" u="none" strike="noStrike" cap="none" dirty="0" err="1">
                <a:solidFill>
                  <a:schemeClr val="dk2"/>
                </a:solidFill>
                <a:latin typeface="Calibri"/>
                <a:ea typeface="Calibri"/>
                <a:cs typeface="Calibri"/>
                <a:sym typeface="Calibri"/>
              </a:rPr>
              <a:t>DrPH</a:t>
            </a:r>
            <a:r>
              <a:rPr lang="en-US" sz="2550" b="1" i="0" u="none" strike="noStrike" cap="none" dirty="0">
                <a:solidFill>
                  <a:schemeClr val="dk2"/>
                </a:solidFill>
                <a:latin typeface="Calibri"/>
                <a:ea typeface="Calibri"/>
                <a:cs typeface="Calibri"/>
                <a:sym typeface="Calibri"/>
              </a:rPr>
              <a:t>, MPH, RN</a:t>
            </a:r>
            <a:r>
              <a:rPr lang="en-US" sz="2040" b="0" i="0" u="none" strike="noStrike" cap="none" dirty="0">
                <a:solidFill>
                  <a:schemeClr val="dk2"/>
                </a:solidFill>
                <a:latin typeface="Calibri"/>
                <a:ea typeface="Calibri"/>
                <a:cs typeface="Calibri"/>
                <a:sym typeface="Calibri"/>
              </a:rPr>
              <a:t/>
            </a:r>
            <a:br>
              <a:rPr lang="en-US" sz="2040" b="0" i="0" u="none" strike="noStrike" cap="none" dirty="0">
                <a:solidFill>
                  <a:schemeClr val="dk2"/>
                </a:solidFill>
                <a:latin typeface="Calibri"/>
                <a:ea typeface="Calibri"/>
                <a:cs typeface="Calibri"/>
                <a:sym typeface="Calibri"/>
              </a:rPr>
            </a:br>
            <a:r>
              <a:rPr lang="en-US" sz="2380" b="0" i="0" u="none" strike="noStrike" cap="none" dirty="0">
                <a:solidFill>
                  <a:schemeClr val="dk2"/>
                </a:solidFill>
                <a:latin typeface="Calibri"/>
                <a:ea typeface="Calibri"/>
                <a:cs typeface="Calibri"/>
                <a:sym typeface="Calibri"/>
              </a:rPr>
              <a:t>Assistant Professor, University of Maryland School of Nursing</a:t>
            </a:r>
          </a:p>
          <a:p>
            <a:pPr marL="0" marR="0" lvl="0" indent="0" algn="l" rtl="0">
              <a:lnSpc>
                <a:spcPct val="70000"/>
              </a:lnSpc>
              <a:spcBef>
                <a:spcPts val="1400"/>
              </a:spcBef>
              <a:spcAft>
                <a:spcPts val="0"/>
              </a:spcAft>
              <a:buClr>
                <a:schemeClr val="accent1"/>
              </a:buClr>
              <a:buSzPct val="25000"/>
              <a:buFont typeface="Calibri"/>
              <a:buNone/>
            </a:pPr>
            <a:r>
              <a:rPr lang="en-US" sz="2550" b="1" i="0" u="none" strike="noStrike" cap="none" dirty="0">
                <a:solidFill>
                  <a:schemeClr val="dk2"/>
                </a:solidFill>
                <a:latin typeface="Calibri"/>
                <a:ea typeface="Calibri"/>
                <a:cs typeface="Calibri"/>
                <a:sym typeface="Calibri"/>
              </a:rPr>
              <a:t>Carolyn </a:t>
            </a:r>
            <a:r>
              <a:rPr lang="en-US" sz="2550" b="1" i="0" u="none" strike="noStrike" cap="none" dirty="0" err="1">
                <a:solidFill>
                  <a:schemeClr val="dk2"/>
                </a:solidFill>
                <a:latin typeface="Calibri"/>
                <a:ea typeface="Calibri"/>
                <a:cs typeface="Calibri"/>
                <a:sym typeface="Calibri"/>
              </a:rPr>
              <a:t>Nganga</a:t>
            </a:r>
            <a:r>
              <a:rPr lang="en-US" sz="2550" b="1" i="0" u="none" strike="noStrike" cap="none" dirty="0">
                <a:solidFill>
                  <a:schemeClr val="dk2"/>
                </a:solidFill>
                <a:latin typeface="Calibri"/>
                <a:ea typeface="Calibri"/>
                <a:cs typeface="Calibri"/>
                <a:sym typeface="Calibri"/>
              </a:rPr>
              <a:t>-Good, MS, RN</a:t>
            </a:r>
          </a:p>
          <a:p>
            <a:pPr marL="0" marR="0" lvl="0" indent="0" algn="l" rtl="0">
              <a:lnSpc>
                <a:spcPct val="70000"/>
              </a:lnSpc>
              <a:spcBef>
                <a:spcPts val="1400"/>
              </a:spcBef>
              <a:spcAft>
                <a:spcPts val="0"/>
              </a:spcAft>
              <a:buClr>
                <a:schemeClr val="accent1"/>
              </a:buClr>
              <a:buSzPct val="25000"/>
              <a:buFont typeface="Calibri"/>
              <a:buNone/>
            </a:pPr>
            <a:r>
              <a:rPr lang="en-US" sz="2380" b="0" i="0" u="none" strike="noStrike" cap="none" dirty="0">
                <a:solidFill>
                  <a:schemeClr val="dk2"/>
                </a:solidFill>
                <a:latin typeface="Calibri"/>
                <a:ea typeface="Calibri"/>
                <a:cs typeface="Calibri"/>
                <a:sym typeface="Calibri"/>
              </a:rPr>
              <a:t>Public Health Nurse Leader, Robert Wood Johnson Foundation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Shape 389"/>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1" i="0" u="none" strike="noStrike" cap="none" dirty="0" smtClean="0">
                <a:solidFill>
                  <a:srgbClr val="3F3F3F"/>
                </a:solidFill>
                <a:latin typeface="Calibri"/>
                <a:ea typeface="Calibri"/>
                <a:cs typeface="Calibri"/>
                <a:sym typeface="Calibri"/>
              </a:rPr>
              <a:t>Results</a:t>
            </a:r>
            <a:endParaRPr lang="en-US" sz="4800" b="1" i="0" u="none" strike="noStrike" cap="none" dirty="0">
              <a:solidFill>
                <a:srgbClr val="3F3F3F"/>
              </a:solidFill>
              <a:latin typeface="Calibri"/>
              <a:ea typeface="Calibri"/>
              <a:cs typeface="Calibri"/>
              <a:sym typeface="Calibri"/>
            </a:endParaRPr>
          </a:p>
        </p:txBody>
      </p:sp>
      <p:graphicFrame>
        <p:nvGraphicFramePr>
          <p:cNvPr id="5" name="Chart 4"/>
          <p:cNvGraphicFramePr>
            <a:graphicFrameLocks/>
          </p:cNvGraphicFramePr>
          <p:nvPr>
            <p:extLst>
              <p:ext uri="{D42A27DB-BD31-4B8C-83A1-F6EECF244321}">
                <p14:modId xmlns:p14="http://schemas.microsoft.com/office/powerpoint/2010/main" val="3297543581"/>
              </p:ext>
            </p:extLst>
          </p:nvPr>
        </p:nvGraphicFramePr>
        <p:xfrm>
          <a:off x="457200" y="1737359"/>
          <a:ext cx="6934200" cy="42497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514180850"/>
              </p:ext>
            </p:extLst>
          </p:nvPr>
        </p:nvGraphicFramePr>
        <p:xfrm>
          <a:off x="7010400" y="1737359"/>
          <a:ext cx="4876800" cy="4249736"/>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Shape 405"/>
          <p:cNvSpPr txBox="1">
            <a:spLocks noGrp="1"/>
          </p:cNvSpPr>
          <p:nvPr>
            <p:ph type="title"/>
          </p:nvPr>
        </p:nvSpPr>
        <p:spPr>
          <a:xfrm>
            <a:off x="1295400" y="286603"/>
            <a:ext cx="10367865"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b="1" i="0" u="none" strike="noStrike" cap="none" dirty="0" smtClean="0">
                <a:solidFill>
                  <a:srgbClr val="3F3F3F"/>
                </a:solidFill>
                <a:latin typeface="Calibri"/>
                <a:ea typeface="Calibri"/>
                <a:cs typeface="Calibri"/>
                <a:sym typeface="Calibri"/>
              </a:rPr>
              <a:t>Results</a:t>
            </a:r>
            <a:endParaRPr lang="en-US" b="1" i="0" u="none" strike="noStrike" cap="none" dirty="0">
              <a:solidFill>
                <a:srgbClr val="3F3F3F"/>
              </a:solidFill>
              <a:latin typeface="Calibri"/>
              <a:ea typeface="Calibri"/>
              <a:cs typeface="Calibri"/>
              <a:sym typeface="Calibri"/>
            </a:endParaRPr>
          </a:p>
        </p:txBody>
      </p:sp>
      <p:graphicFrame>
        <p:nvGraphicFramePr>
          <p:cNvPr id="5" name="Chart 4"/>
          <p:cNvGraphicFramePr>
            <a:graphicFrameLocks/>
          </p:cNvGraphicFramePr>
          <p:nvPr>
            <p:extLst>
              <p:ext uri="{D42A27DB-BD31-4B8C-83A1-F6EECF244321}">
                <p14:modId xmlns:p14="http://schemas.microsoft.com/office/powerpoint/2010/main" val="2549840383"/>
              </p:ext>
            </p:extLst>
          </p:nvPr>
        </p:nvGraphicFramePr>
        <p:xfrm>
          <a:off x="304800" y="1905000"/>
          <a:ext cx="6172200" cy="4191000"/>
        </p:xfrm>
        <a:graphic>
          <a:graphicData uri="http://schemas.openxmlformats.org/drawingml/2006/chart">
            <c:chart xmlns:c="http://schemas.openxmlformats.org/drawingml/2006/chart" xmlns:r="http://schemas.openxmlformats.org/officeDocument/2006/relationships" r:id="rId3"/>
          </a:graphicData>
        </a:graphic>
      </p:graphicFrame>
      <p:pic>
        <p:nvPicPr>
          <p:cNvPr id="1026" name="Picture 2" descr="Image result for maryland regions 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0953" y="2667000"/>
            <a:ext cx="4972373" cy="2667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Shape 397"/>
          <p:cNvSpPr txBox="1">
            <a:spLocks noGrp="1"/>
          </p:cNvSpPr>
          <p:nvPr>
            <p:ph type="title"/>
          </p:nvPr>
        </p:nvSpPr>
        <p:spPr>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1" i="0" u="none" strike="noStrike" cap="none" dirty="0">
                <a:solidFill>
                  <a:srgbClr val="3F3F3F"/>
                </a:solidFill>
                <a:latin typeface="Calibri"/>
                <a:ea typeface="Calibri"/>
                <a:cs typeface="Calibri"/>
                <a:sym typeface="Calibri"/>
              </a:rPr>
              <a:t>Results – Age &amp; Years Worked </a:t>
            </a:r>
          </a:p>
        </p:txBody>
      </p:sp>
      <p:sp>
        <p:nvSpPr>
          <p:cNvPr id="3" name="Text Placeholder 2"/>
          <p:cNvSpPr>
            <a:spLocks noGrp="1"/>
          </p:cNvSpPr>
          <p:nvPr>
            <p:ph type="body" idx="2"/>
          </p:nvPr>
        </p:nvSpPr>
        <p:spPr>
          <a:xfrm>
            <a:off x="6934200" y="1737359"/>
            <a:ext cx="4937760" cy="4587241"/>
          </a:xfrm>
        </p:spPr>
        <p:txBody>
          <a:bodyPr/>
          <a:lstStyle/>
          <a:p>
            <a:pPr>
              <a:buFont typeface="Wingdings" panose="05000000000000000000" pitchFamily="2" charset="2"/>
              <a:buChar char="q"/>
            </a:pPr>
            <a:r>
              <a:rPr lang="en-US" sz="2800" dirty="0" smtClean="0"/>
              <a:t> </a:t>
            </a:r>
            <a:r>
              <a:rPr lang="en-US" sz="2400" dirty="0" smtClean="0"/>
              <a:t>Age </a:t>
            </a:r>
          </a:p>
          <a:p>
            <a:pPr lvl="1">
              <a:buFont typeface="Wingdings" panose="05000000000000000000" pitchFamily="2" charset="2"/>
              <a:buChar char="q"/>
            </a:pPr>
            <a:r>
              <a:rPr lang="en-US" sz="2600" dirty="0"/>
              <a:t> </a:t>
            </a:r>
            <a:r>
              <a:rPr lang="en-US" sz="2000" dirty="0" smtClean="0"/>
              <a:t>Average age: 49 years</a:t>
            </a:r>
          </a:p>
          <a:p>
            <a:pPr lvl="1">
              <a:buFont typeface="Wingdings" panose="05000000000000000000" pitchFamily="2" charset="2"/>
              <a:buChar char="q"/>
            </a:pPr>
            <a:r>
              <a:rPr lang="en-US" sz="2000" dirty="0" smtClean="0"/>
              <a:t> Range: 24-89 years</a:t>
            </a:r>
          </a:p>
          <a:p>
            <a:pPr>
              <a:buFont typeface="Wingdings" panose="05000000000000000000" pitchFamily="2" charset="2"/>
              <a:buChar char="q"/>
            </a:pPr>
            <a:r>
              <a:rPr lang="en-US" sz="2800" dirty="0" smtClean="0"/>
              <a:t> </a:t>
            </a:r>
            <a:r>
              <a:rPr lang="en-US" sz="2400" dirty="0"/>
              <a:t>N</a:t>
            </a:r>
            <a:r>
              <a:rPr lang="en-US" sz="2400" dirty="0" smtClean="0"/>
              <a:t>umber of years worked as a nurse </a:t>
            </a:r>
          </a:p>
          <a:p>
            <a:pPr lvl="1">
              <a:buFont typeface="Wingdings" panose="05000000000000000000" pitchFamily="2" charset="2"/>
              <a:buChar char="q"/>
            </a:pPr>
            <a:r>
              <a:rPr lang="en-US" sz="2400" dirty="0"/>
              <a:t> </a:t>
            </a:r>
            <a:r>
              <a:rPr lang="en-US" sz="2000" dirty="0" smtClean="0"/>
              <a:t>Average: 27 years</a:t>
            </a:r>
          </a:p>
          <a:p>
            <a:pPr lvl="1">
              <a:buFont typeface="Wingdings" panose="05000000000000000000" pitchFamily="2" charset="2"/>
              <a:buChar char="q"/>
            </a:pPr>
            <a:r>
              <a:rPr lang="en-US" sz="2000" dirty="0" smtClean="0"/>
              <a:t> Range:  2 – 56 years </a:t>
            </a:r>
            <a:endParaRPr lang="en-US" sz="2000" dirty="0"/>
          </a:p>
          <a:p>
            <a:pPr>
              <a:buFont typeface="Wingdings" panose="05000000000000000000" pitchFamily="2" charset="2"/>
              <a:buChar char="q"/>
            </a:pPr>
            <a:r>
              <a:rPr lang="en-US" sz="2800" dirty="0"/>
              <a:t> </a:t>
            </a:r>
            <a:r>
              <a:rPr lang="en-US" sz="2400" dirty="0" smtClean="0"/>
              <a:t>Number of years worked as a public health nurse </a:t>
            </a:r>
          </a:p>
          <a:p>
            <a:pPr lvl="1">
              <a:buFont typeface="Wingdings" panose="05000000000000000000" pitchFamily="2" charset="2"/>
              <a:buChar char="q"/>
            </a:pPr>
            <a:r>
              <a:rPr lang="en-US" sz="2400" dirty="0"/>
              <a:t> </a:t>
            </a:r>
            <a:r>
              <a:rPr lang="en-US" sz="2000" dirty="0" smtClean="0"/>
              <a:t>Average: 25 years</a:t>
            </a:r>
          </a:p>
          <a:p>
            <a:pPr lvl="1">
              <a:buFont typeface="Wingdings" panose="05000000000000000000" pitchFamily="2" charset="2"/>
              <a:buChar char="q"/>
            </a:pPr>
            <a:r>
              <a:rPr lang="en-US" sz="2000" dirty="0" smtClean="0"/>
              <a:t> Range: 1 - 55 years </a:t>
            </a:r>
          </a:p>
          <a:p>
            <a:pPr>
              <a:buFont typeface="Wingdings" panose="05000000000000000000" pitchFamily="2" charset="2"/>
              <a:buChar char="q"/>
            </a:pPr>
            <a:endParaRPr lang="en-US" dirty="0"/>
          </a:p>
        </p:txBody>
      </p:sp>
      <p:graphicFrame>
        <p:nvGraphicFramePr>
          <p:cNvPr id="8" name="Chart 7"/>
          <p:cNvGraphicFramePr>
            <a:graphicFrameLocks/>
          </p:cNvGraphicFramePr>
          <p:nvPr>
            <p:extLst>
              <p:ext uri="{D42A27DB-BD31-4B8C-83A1-F6EECF244321}">
                <p14:modId xmlns:p14="http://schemas.microsoft.com/office/powerpoint/2010/main" val="2315207754"/>
              </p:ext>
            </p:extLst>
          </p:nvPr>
        </p:nvGraphicFramePr>
        <p:xfrm>
          <a:off x="457200" y="1845734"/>
          <a:ext cx="6477000" cy="432646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822251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Shape 412"/>
          <p:cNvSpPr txBox="1">
            <a:spLocks noGrp="1"/>
          </p:cNvSpPr>
          <p:nvPr>
            <p:ph type="title"/>
          </p:nvPr>
        </p:nvSpPr>
        <p:spPr>
          <a:xfrm>
            <a:off x="690575" y="286600"/>
            <a:ext cx="10989600" cy="1450800"/>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1" i="0" u="none" strike="noStrike" cap="none" dirty="0" smtClean="0">
                <a:solidFill>
                  <a:srgbClr val="3F3F3F"/>
                </a:solidFill>
                <a:latin typeface="Calibri"/>
                <a:ea typeface="Calibri"/>
                <a:cs typeface="Calibri"/>
                <a:sym typeface="Calibri"/>
              </a:rPr>
              <a:t>Results</a:t>
            </a:r>
            <a:endParaRPr lang="en-US" sz="4800" b="1" i="0" u="none" strike="noStrike" cap="none" dirty="0">
              <a:solidFill>
                <a:srgbClr val="3F3F3F"/>
              </a:solidFill>
              <a:latin typeface="Calibri"/>
              <a:ea typeface="Calibri"/>
              <a:cs typeface="Calibri"/>
              <a:sym typeface="Calibri"/>
            </a:endParaRPr>
          </a:p>
        </p:txBody>
      </p:sp>
      <p:graphicFrame>
        <p:nvGraphicFramePr>
          <p:cNvPr id="5" name="Chart 4"/>
          <p:cNvGraphicFramePr>
            <a:graphicFrameLocks/>
          </p:cNvGraphicFramePr>
          <p:nvPr>
            <p:extLst>
              <p:ext uri="{D42A27DB-BD31-4B8C-83A1-F6EECF244321}">
                <p14:modId xmlns:p14="http://schemas.microsoft.com/office/powerpoint/2010/main" val="3380192199"/>
              </p:ext>
            </p:extLst>
          </p:nvPr>
        </p:nvGraphicFramePr>
        <p:xfrm>
          <a:off x="533400" y="1981200"/>
          <a:ext cx="6248400" cy="4191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2040675747"/>
              </p:ext>
            </p:extLst>
          </p:nvPr>
        </p:nvGraphicFramePr>
        <p:xfrm>
          <a:off x="5943600" y="1981200"/>
          <a:ext cx="5867400" cy="41148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Shape 419"/>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1" i="0" u="none" strike="noStrike" cap="none" dirty="0">
                <a:solidFill>
                  <a:srgbClr val="3F3F3F"/>
                </a:solidFill>
                <a:latin typeface="Calibri"/>
                <a:ea typeface="Calibri"/>
                <a:cs typeface="Calibri"/>
                <a:sym typeface="Calibri"/>
              </a:rPr>
              <a:t>Results </a:t>
            </a:r>
          </a:p>
        </p:txBody>
      </p:sp>
      <p:graphicFrame>
        <p:nvGraphicFramePr>
          <p:cNvPr id="5" name="Chart 4"/>
          <p:cNvGraphicFramePr>
            <a:graphicFrameLocks/>
          </p:cNvGraphicFramePr>
          <p:nvPr>
            <p:extLst>
              <p:ext uri="{D42A27DB-BD31-4B8C-83A1-F6EECF244321}">
                <p14:modId xmlns:p14="http://schemas.microsoft.com/office/powerpoint/2010/main" val="1656237072"/>
              </p:ext>
            </p:extLst>
          </p:nvPr>
        </p:nvGraphicFramePr>
        <p:xfrm>
          <a:off x="152400" y="1737359"/>
          <a:ext cx="5562600" cy="435864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567296044"/>
              </p:ext>
            </p:extLst>
          </p:nvPr>
        </p:nvGraphicFramePr>
        <p:xfrm>
          <a:off x="5715000" y="2057400"/>
          <a:ext cx="6019800" cy="40386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Shape 439"/>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1" i="0" u="none" strike="noStrike" cap="none" dirty="0" smtClean="0">
                <a:solidFill>
                  <a:srgbClr val="3F3F3F"/>
                </a:solidFill>
                <a:latin typeface="Calibri"/>
                <a:ea typeface="Calibri"/>
                <a:cs typeface="Calibri"/>
                <a:sym typeface="Calibri"/>
              </a:rPr>
              <a:t>Results</a:t>
            </a:r>
            <a:endParaRPr lang="en-US" sz="4800" b="1" i="0" u="none" strike="noStrike" cap="none" dirty="0">
              <a:solidFill>
                <a:srgbClr val="3F3F3F"/>
              </a:solidFill>
              <a:latin typeface="Calibri"/>
              <a:ea typeface="Calibri"/>
              <a:cs typeface="Calibri"/>
              <a:sym typeface="Calibri"/>
            </a:endParaRPr>
          </a:p>
        </p:txBody>
      </p:sp>
      <p:graphicFrame>
        <p:nvGraphicFramePr>
          <p:cNvPr id="5" name="Chart 4"/>
          <p:cNvGraphicFramePr>
            <a:graphicFrameLocks/>
          </p:cNvGraphicFramePr>
          <p:nvPr>
            <p:extLst>
              <p:ext uri="{D42A27DB-BD31-4B8C-83A1-F6EECF244321}">
                <p14:modId xmlns:p14="http://schemas.microsoft.com/office/powerpoint/2010/main" val="2700558156"/>
              </p:ext>
            </p:extLst>
          </p:nvPr>
        </p:nvGraphicFramePr>
        <p:xfrm>
          <a:off x="762000" y="1737359"/>
          <a:ext cx="10393678" cy="4053841"/>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Shape 439"/>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1" i="0" u="none" strike="noStrike" cap="none" dirty="0" smtClean="0">
                <a:solidFill>
                  <a:srgbClr val="3F3F3F"/>
                </a:solidFill>
                <a:latin typeface="Calibri"/>
                <a:ea typeface="Calibri"/>
                <a:cs typeface="Calibri"/>
                <a:sym typeface="Calibri"/>
              </a:rPr>
              <a:t>Results</a:t>
            </a:r>
            <a:endParaRPr lang="en-US" sz="4800" b="1" i="0" u="none" strike="noStrike" cap="none" dirty="0">
              <a:solidFill>
                <a:srgbClr val="3F3F3F"/>
              </a:solidFill>
              <a:latin typeface="Calibri"/>
              <a:ea typeface="Calibri"/>
              <a:cs typeface="Calibri"/>
              <a:sym typeface="Calibri"/>
            </a:endParaRPr>
          </a:p>
        </p:txBody>
      </p:sp>
      <p:graphicFrame>
        <p:nvGraphicFramePr>
          <p:cNvPr id="4" name="Chart 3"/>
          <p:cNvGraphicFramePr>
            <a:graphicFrameLocks/>
          </p:cNvGraphicFramePr>
          <p:nvPr>
            <p:extLst>
              <p:ext uri="{D42A27DB-BD31-4B8C-83A1-F6EECF244321}">
                <p14:modId xmlns:p14="http://schemas.microsoft.com/office/powerpoint/2010/main" val="2222343254"/>
              </p:ext>
            </p:extLst>
          </p:nvPr>
        </p:nvGraphicFramePr>
        <p:xfrm>
          <a:off x="1097279" y="1737359"/>
          <a:ext cx="10408921" cy="451104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42476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Shape 457"/>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1" i="0" u="none" strike="noStrike" cap="none" dirty="0">
                <a:solidFill>
                  <a:srgbClr val="3F3F3F"/>
                </a:solidFill>
                <a:latin typeface="Calibri"/>
                <a:ea typeface="Calibri"/>
                <a:cs typeface="Calibri"/>
                <a:sym typeface="Calibri"/>
              </a:rPr>
              <a:t>Results – Barriers to PHN Practice </a:t>
            </a:r>
            <a:r>
              <a:rPr lang="en-US" sz="4800" b="1" i="0" u="none" strike="noStrike" cap="none" dirty="0" smtClean="0">
                <a:solidFill>
                  <a:srgbClr val="3F3F3F"/>
                </a:solidFill>
                <a:latin typeface="Calibri"/>
                <a:ea typeface="Calibri"/>
                <a:cs typeface="Calibri"/>
                <a:sym typeface="Calibri"/>
              </a:rPr>
              <a:t>Examples - 1</a:t>
            </a:r>
            <a:endParaRPr lang="en-US" sz="4800" b="1" i="0" u="none" strike="noStrike" cap="none" dirty="0">
              <a:solidFill>
                <a:srgbClr val="3F3F3F"/>
              </a:solidFill>
              <a:latin typeface="Calibri"/>
              <a:ea typeface="Calibri"/>
              <a:cs typeface="Calibri"/>
              <a:sym typeface="Calibri"/>
            </a:endParaRPr>
          </a:p>
        </p:txBody>
      </p:sp>
      <p:sp>
        <p:nvSpPr>
          <p:cNvPr id="458" name="Shape 458"/>
          <p:cNvSpPr txBox="1">
            <a:spLocks noGrp="1"/>
          </p:cNvSpPr>
          <p:nvPr>
            <p:ph type="body" idx="1"/>
          </p:nvPr>
        </p:nvSpPr>
        <p:spPr>
          <a:xfrm>
            <a:off x="914400" y="1828800"/>
            <a:ext cx="10515600" cy="4191000"/>
          </a:xfrm>
          <a:prstGeom prst="rect">
            <a:avLst/>
          </a:prstGeom>
          <a:noFill/>
          <a:ln>
            <a:noFill/>
          </a:ln>
        </p:spPr>
        <p:txBody>
          <a:bodyPr lIns="0" tIns="45700" rIns="0" bIns="45700" anchor="t" anchorCtr="0">
            <a:noAutofit/>
          </a:bodyPr>
          <a:lstStyle/>
          <a:p>
            <a:pPr marL="342900" marR="0" lvl="0" indent="-342900" algn="l" rtl="0">
              <a:lnSpc>
                <a:spcPct val="90000"/>
              </a:lnSpc>
              <a:spcBef>
                <a:spcPts val="0"/>
              </a:spcBef>
              <a:spcAft>
                <a:spcPts val="0"/>
              </a:spcAft>
              <a:buClr>
                <a:schemeClr val="accent1"/>
              </a:buClr>
              <a:buSzPct val="100000"/>
              <a:buFont typeface="Wingdings" panose="05000000000000000000" pitchFamily="2" charset="2"/>
              <a:buChar char="q"/>
            </a:pPr>
            <a:r>
              <a:rPr lang="en-US" sz="2400" b="1" i="0" u="none" strike="noStrike" cap="none" dirty="0" smtClean="0">
                <a:solidFill>
                  <a:srgbClr val="3F3F3F"/>
                </a:solidFill>
                <a:sym typeface="Calibri"/>
              </a:rPr>
              <a:t>Financial (25%)</a:t>
            </a:r>
            <a:r>
              <a:rPr lang="en-US" sz="2400" b="0" i="0" u="none" strike="noStrike" cap="none" dirty="0" smtClean="0">
                <a:solidFill>
                  <a:srgbClr val="3F3F3F"/>
                </a:solidFill>
                <a:sym typeface="Calibri"/>
              </a:rPr>
              <a:t>: over-all public health budget, sustainability of funding</a:t>
            </a:r>
          </a:p>
          <a:p>
            <a:pPr marL="342900" marR="0" lvl="0" indent="-342900" algn="l" rtl="0">
              <a:lnSpc>
                <a:spcPct val="90000"/>
              </a:lnSpc>
              <a:spcBef>
                <a:spcPts val="0"/>
              </a:spcBef>
              <a:spcAft>
                <a:spcPts val="0"/>
              </a:spcAft>
              <a:buClr>
                <a:schemeClr val="accent1"/>
              </a:buClr>
              <a:buSzPct val="100000"/>
              <a:buFont typeface="Wingdings" panose="05000000000000000000" pitchFamily="2" charset="2"/>
              <a:buChar char="q"/>
            </a:pPr>
            <a:r>
              <a:rPr lang="en-US" sz="2400" b="1" dirty="0" smtClean="0"/>
              <a:t>Salary (21%)</a:t>
            </a:r>
            <a:r>
              <a:rPr lang="en-US" sz="2400" dirty="0" smtClean="0"/>
              <a:t>: “I make less per hour than I did nine years ago in a hospital setting.”</a:t>
            </a:r>
          </a:p>
          <a:p>
            <a:pPr marL="342900" marR="0" lvl="0" indent="-342900" algn="l" rtl="0">
              <a:lnSpc>
                <a:spcPct val="90000"/>
              </a:lnSpc>
              <a:spcBef>
                <a:spcPts val="0"/>
              </a:spcBef>
              <a:spcAft>
                <a:spcPts val="0"/>
              </a:spcAft>
              <a:buClr>
                <a:schemeClr val="accent1"/>
              </a:buClr>
              <a:buSzPct val="100000"/>
              <a:buFont typeface="Wingdings" panose="05000000000000000000" pitchFamily="2" charset="2"/>
              <a:buChar char="q"/>
            </a:pPr>
            <a:r>
              <a:rPr lang="en-US" sz="2400" b="1" i="0" u="none" strike="noStrike" cap="none" dirty="0" smtClean="0">
                <a:solidFill>
                  <a:srgbClr val="3F3F3F"/>
                </a:solidFill>
                <a:sym typeface="Calibri"/>
              </a:rPr>
              <a:t>Workload and staffing (19%)</a:t>
            </a:r>
          </a:p>
          <a:p>
            <a:pPr marL="342900" indent="-342900">
              <a:spcBef>
                <a:spcPts val="0"/>
              </a:spcBef>
              <a:spcAft>
                <a:spcPts val="0"/>
              </a:spcAft>
              <a:buFont typeface="Wingdings" panose="05000000000000000000" pitchFamily="2" charset="2"/>
              <a:buChar char="q"/>
            </a:pPr>
            <a:r>
              <a:rPr lang="en-US" sz="2400" b="1" dirty="0" smtClean="0"/>
              <a:t>Access to resources (13%)</a:t>
            </a:r>
            <a:r>
              <a:rPr lang="en-US" sz="2400" dirty="0" smtClean="0"/>
              <a:t>: transportation</a:t>
            </a:r>
            <a:r>
              <a:rPr lang="en-US" sz="2400" dirty="0"/>
              <a:t>, supplies, educational material, housing, resources for youth in the schools and </a:t>
            </a:r>
            <a:r>
              <a:rPr lang="en-US" sz="2400" dirty="0" smtClean="0"/>
              <a:t>community</a:t>
            </a:r>
          </a:p>
          <a:p>
            <a:pPr marL="342900" marR="0" lvl="0" indent="-342900" algn="l" rtl="0">
              <a:lnSpc>
                <a:spcPct val="90000"/>
              </a:lnSpc>
              <a:spcBef>
                <a:spcPts val="0"/>
              </a:spcBef>
              <a:spcAft>
                <a:spcPts val="0"/>
              </a:spcAft>
              <a:buClr>
                <a:schemeClr val="accent1"/>
              </a:buClr>
              <a:buSzPct val="100000"/>
              <a:buFont typeface="Wingdings" panose="05000000000000000000" pitchFamily="2" charset="2"/>
              <a:buChar char="q"/>
            </a:pPr>
            <a:r>
              <a:rPr lang="en-US" sz="2400" b="1" dirty="0" smtClean="0"/>
              <a:t>Lack of opportunity for advancement (8%)</a:t>
            </a:r>
            <a:r>
              <a:rPr lang="en-US" sz="2400" dirty="0" smtClean="0"/>
              <a:t>: fewer positions, reduced funding, inability to hire/retain  </a:t>
            </a:r>
          </a:p>
          <a:p>
            <a:pPr marL="342900" marR="0" lvl="0" indent="-342900" algn="l" rtl="0">
              <a:lnSpc>
                <a:spcPct val="90000"/>
              </a:lnSpc>
              <a:spcBef>
                <a:spcPts val="0"/>
              </a:spcBef>
              <a:spcAft>
                <a:spcPts val="0"/>
              </a:spcAft>
              <a:buClr>
                <a:schemeClr val="accent1"/>
              </a:buClr>
              <a:buSzPct val="100000"/>
              <a:buFont typeface="Wingdings" panose="05000000000000000000" pitchFamily="2" charset="2"/>
              <a:buChar char="q"/>
            </a:pPr>
            <a:r>
              <a:rPr lang="en-US" sz="2400" b="1" dirty="0" smtClean="0"/>
              <a:t>Leadership (8%)</a:t>
            </a:r>
            <a:r>
              <a:rPr lang="en-US" sz="2400" dirty="0" smtClean="0"/>
              <a:t>: non-clinical leadership, lack of consistency/coordination, no cross-training, no community awareness of public health, poor outreach, social marketing</a:t>
            </a:r>
          </a:p>
          <a:p>
            <a:pPr marL="342900" indent="-342900">
              <a:spcBef>
                <a:spcPts val="0"/>
              </a:spcBef>
              <a:spcAft>
                <a:spcPts val="0"/>
              </a:spcAft>
              <a:buFont typeface="Wingdings" panose="05000000000000000000" pitchFamily="2" charset="2"/>
              <a:buChar char="q"/>
            </a:pPr>
            <a:r>
              <a:rPr lang="en-US" sz="2400" b="1" dirty="0" smtClean="0"/>
              <a:t>Access </a:t>
            </a:r>
            <a:r>
              <a:rPr lang="en-US" sz="2400" b="1" dirty="0"/>
              <a:t>to health care for clients (7%)</a:t>
            </a:r>
            <a:r>
              <a:rPr lang="en-US" sz="2400" dirty="0"/>
              <a:t>: mental health services, pediatric dental care, specialty care, immunizations, health insurance.</a:t>
            </a:r>
          </a:p>
          <a:p>
            <a:pPr marL="91440" marR="0" lvl="0" indent="-91440" algn="l" rtl="0">
              <a:lnSpc>
                <a:spcPct val="90000"/>
              </a:lnSpc>
              <a:spcBef>
                <a:spcPts val="0"/>
              </a:spcBef>
              <a:spcAft>
                <a:spcPts val="0"/>
              </a:spcAft>
              <a:buClr>
                <a:schemeClr val="accent1"/>
              </a:buClr>
              <a:buSzPct val="100000"/>
              <a:buFont typeface="Calibri"/>
              <a:buChar char=" "/>
            </a:pPr>
            <a:endParaRPr lang="en-US" sz="2000" b="0" i="0" u="none" strike="noStrike" cap="none" dirty="0">
              <a:solidFill>
                <a:srgbClr val="3F3F3F"/>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Results – Barriers to PHN Practice </a:t>
            </a:r>
            <a:r>
              <a:rPr lang="en-US" b="1" dirty="0" smtClean="0"/>
              <a:t>Examples - 2</a:t>
            </a:r>
            <a:endParaRPr lang="en-US" b="1" dirty="0"/>
          </a:p>
        </p:txBody>
      </p:sp>
      <p:sp>
        <p:nvSpPr>
          <p:cNvPr id="3" name="Text Placeholder 2"/>
          <p:cNvSpPr>
            <a:spLocks noGrp="1"/>
          </p:cNvSpPr>
          <p:nvPr>
            <p:ph type="body" idx="1"/>
          </p:nvPr>
        </p:nvSpPr>
        <p:spPr/>
        <p:txBody>
          <a:bodyPr/>
          <a:lstStyle/>
          <a:p>
            <a:pPr marL="457200" lvl="0" indent="-457200">
              <a:spcBef>
                <a:spcPts val="0"/>
              </a:spcBef>
              <a:spcAft>
                <a:spcPts val="0"/>
              </a:spcAft>
              <a:buFont typeface="Wingdings" panose="05000000000000000000" pitchFamily="2" charset="2"/>
              <a:buChar char="q"/>
            </a:pPr>
            <a:r>
              <a:rPr lang="en-US" sz="2800" b="1" dirty="0"/>
              <a:t>Poor communication (5%)</a:t>
            </a:r>
            <a:r>
              <a:rPr lang="en-US" sz="2800" dirty="0"/>
              <a:t>: with external partners, the community and staff. </a:t>
            </a:r>
          </a:p>
          <a:p>
            <a:pPr marL="457200" lvl="0" indent="-457200">
              <a:spcBef>
                <a:spcPts val="0"/>
              </a:spcBef>
              <a:spcAft>
                <a:spcPts val="0"/>
              </a:spcAft>
              <a:buFont typeface="Wingdings" panose="05000000000000000000" pitchFamily="2" charset="2"/>
              <a:buChar char="q"/>
            </a:pPr>
            <a:r>
              <a:rPr lang="en-US" sz="2800" b="1" dirty="0"/>
              <a:t>Poor record keeping systems (4</a:t>
            </a:r>
            <a:r>
              <a:rPr lang="en-US" sz="2800" b="1" dirty="0" smtClean="0"/>
              <a:t>%)</a:t>
            </a:r>
            <a:r>
              <a:rPr lang="en-US" sz="2800" dirty="0" smtClean="0"/>
              <a:t>: </a:t>
            </a:r>
            <a:r>
              <a:rPr lang="en-US" sz="2800" dirty="0"/>
              <a:t>out-of-date technology and equipment</a:t>
            </a:r>
          </a:p>
          <a:p>
            <a:pPr marL="457200" lvl="0" indent="-457200">
              <a:spcBef>
                <a:spcPts val="0"/>
              </a:spcBef>
              <a:spcAft>
                <a:spcPts val="0"/>
              </a:spcAft>
              <a:buFont typeface="Wingdings" panose="05000000000000000000" pitchFamily="2" charset="2"/>
              <a:buChar char="q"/>
            </a:pPr>
            <a:r>
              <a:rPr lang="en-US" sz="2800" b="1" dirty="0"/>
              <a:t>Recognition/respect/morale (4%)</a:t>
            </a:r>
            <a:r>
              <a:rPr lang="en-US" sz="2800" dirty="0"/>
              <a:t>: lack of recognition or management support, work not valued</a:t>
            </a:r>
          </a:p>
          <a:p>
            <a:pPr marL="457200" lvl="0" indent="-457200">
              <a:spcBef>
                <a:spcPts val="0"/>
              </a:spcBef>
              <a:spcAft>
                <a:spcPts val="0"/>
              </a:spcAft>
              <a:buFont typeface="Wingdings" panose="05000000000000000000" pitchFamily="2" charset="2"/>
              <a:buChar char="q"/>
            </a:pPr>
            <a:r>
              <a:rPr lang="en-US" sz="2800" b="1" dirty="0"/>
              <a:t>Education (4%)</a:t>
            </a:r>
            <a:r>
              <a:rPr lang="en-US" sz="2800" dirty="0"/>
              <a:t>: Lack of access to education and lack of incentives for advancing education</a:t>
            </a:r>
          </a:p>
          <a:p>
            <a:pPr marL="457200" lvl="0" indent="-457200">
              <a:spcBef>
                <a:spcPts val="0"/>
              </a:spcBef>
              <a:spcAft>
                <a:spcPts val="0"/>
              </a:spcAft>
              <a:buFont typeface="Wingdings" panose="05000000000000000000" pitchFamily="2" charset="2"/>
              <a:buChar char="q"/>
            </a:pPr>
            <a:r>
              <a:rPr lang="en-US" sz="2800" b="1" dirty="0"/>
              <a:t>Language barriers (3%)</a:t>
            </a:r>
            <a:r>
              <a:rPr lang="en-US" sz="2800" dirty="0"/>
              <a:t>: few PHNs speak Spanish, lack access to interpreters</a:t>
            </a:r>
          </a:p>
          <a:p>
            <a:endParaRPr lang="en-US" dirty="0"/>
          </a:p>
        </p:txBody>
      </p:sp>
    </p:spTree>
    <p:extLst>
      <p:ext uri="{BB962C8B-B14F-4D97-AF65-F5344CB8AC3E}">
        <p14:creationId xmlns:p14="http://schemas.microsoft.com/office/powerpoint/2010/main" val="24079152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Shape 463"/>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1" i="0" u="none" strike="noStrike" cap="none" dirty="0">
                <a:solidFill>
                  <a:srgbClr val="3F3F3F"/>
                </a:solidFill>
                <a:latin typeface="Calibri"/>
                <a:ea typeface="Calibri"/>
                <a:cs typeface="Calibri"/>
                <a:sym typeface="Calibri"/>
              </a:rPr>
              <a:t>Results – </a:t>
            </a:r>
            <a:r>
              <a:rPr lang="en-US" sz="4800" b="1" i="0" u="none" strike="noStrike" cap="none" dirty="0" smtClean="0">
                <a:solidFill>
                  <a:srgbClr val="3F3F3F"/>
                </a:solidFill>
                <a:latin typeface="Calibri"/>
                <a:ea typeface="Calibri"/>
                <a:cs typeface="Calibri"/>
                <a:sym typeface="Calibri"/>
              </a:rPr>
              <a:t>Effort </a:t>
            </a:r>
            <a:r>
              <a:rPr lang="en-US" sz="4800" b="1" i="0" u="none" strike="noStrike" cap="none" dirty="0">
                <a:solidFill>
                  <a:srgbClr val="3F3F3F"/>
                </a:solidFill>
                <a:latin typeface="Calibri"/>
                <a:ea typeface="Calibri"/>
                <a:cs typeface="Calibri"/>
                <a:sym typeface="Calibri"/>
              </a:rPr>
              <a:t>to Promote PHN Practice Examples</a:t>
            </a:r>
          </a:p>
        </p:txBody>
      </p:sp>
      <p:sp>
        <p:nvSpPr>
          <p:cNvPr id="464" name="Shape 464"/>
          <p:cNvSpPr txBox="1">
            <a:spLocks noGrp="1"/>
          </p:cNvSpPr>
          <p:nvPr>
            <p:ph type="body" idx="1"/>
          </p:nvPr>
        </p:nvSpPr>
        <p:spPr>
          <a:xfrm>
            <a:off x="838201" y="1845732"/>
            <a:ext cx="10591800" cy="4097868"/>
          </a:xfrm>
          <a:prstGeom prst="rect">
            <a:avLst/>
          </a:prstGeom>
          <a:noFill/>
          <a:ln>
            <a:noFill/>
          </a:ln>
        </p:spPr>
        <p:txBody>
          <a:bodyPr lIns="0" tIns="45700" rIns="0" bIns="45700" numCol="2" anchor="t" anchorCtr="0">
            <a:noAutofit/>
          </a:bodyPr>
          <a:lstStyle/>
          <a:p>
            <a:pPr marL="465138" lvl="0" indent="-465138">
              <a:buClr>
                <a:srgbClr val="6F6F74"/>
              </a:buClr>
              <a:buFont typeface="Wingdings" panose="05000000000000000000" pitchFamily="2" charset="2"/>
              <a:buChar char="q"/>
            </a:pPr>
            <a:r>
              <a:rPr lang="en-US" sz="2800" dirty="0"/>
              <a:t>Salary and employee benefits</a:t>
            </a:r>
          </a:p>
          <a:p>
            <a:pPr marL="465138" indent="-465138">
              <a:buClr>
                <a:srgbClr val="6F6F74"/>
              </a:buClr>
              <a:buFont typeface="Wingdings" panose="05000000000000000000" pitchFamily="2" charset="2"/>
              <a:buChar char="q"/>
            </a:pPr>
            <a:r>
              <a:rPr lang="en-US" sz="2800" dirty="0"/>
              <a:t>Value, recognition, respect</a:t>
            </a:r>
          </a:p>
          <a:p>
            <a:pPr marL="465138" indent="-465138">
              <a:buClr>
                <a:srgbClr val="6F6F74"/>
              </a:buClr>
              <a:buFont typeface="Wingdings" panose="05000000000000000000" pitchFamily="2" charset="2"/>
              <a:buChar char="q"/>
            </a:pPr>
            <a:r>
              <a:rPr lang="en-US" sz="2800" dirty="0"/>
              <a:t>Advocacy and representation </a:t>
            </a:r>
          </a:p>
          <a:p>
            <a:pPr marL="465138" lvl="0" indent="-465138">
              <a:buClr>
                <a:srgbClr val="6F6F74"/>
              </a:buClr>
              <a:buFont typeface="Wingdings" panose="05000000000000000000" pitchFamily="2" charset="2"/>
              <a:buChar char="q"/>
            </a:pPr>
            <a:r>
              <a:rPr lang="en-US" sz="2800" dirty="0" smtClean="0"/>
              <a:t>Increase </a:t>
            </a:r>
            <a:r>
              <a:rPr lang="en-US" sz="2800" dirty="0"/>
              <a:t>awareness</a:t>
            </a:r>
          </a:p>
          <a:p>
            <a:pPr marL="465138" indent="-465138">
              <a:buClr>
                <a:srgbClr val="6F6F74"/>
              </a:buClr>
              <a:buFont typeface="Wingdings" panose="05000000000000000000" pitchFamily="2" charset="2"/>
              <a:buChar char="q"/>
            </a:pPr>
            <a:r>
              <a:rPr lang="en-US" sz="2800" dirty="0"/>
              <a:t>PHN engagement </a:t>
            </a:r>
          </a:p>
          <a:p>
            <a:pPr marL="465138" indent="-465138">
              <a:buClr>
                <a:srgbClr val="6F6F74"/>
              </a:buClr>
              <a:buFont typeface="Wingdings" panose="05000000000000000000" pitchFamily="2" charset="2"/>
              <a:buChar char="q"/>
            </a:pPr>
            <a:r>
              <a:rPr lang="en-US" sz="2800" dirty="0"/>
              <a:t>Education and training opportunities</a:t>
            </a:r>
          </a:p>
          <a:p>
            <a:pPr marL="465138" lvl="0" indent="-465138">
              <a:buClr>
                <a:srgbClr val="6F6F74"/>
              </a:buClr>
              <a:buFont typeface="Wingdings" panose="05000000000000000000" pitchFamily="2" charset="2"/>
              <a:buChar char="q"/>
            </a:pPr>
            <a:r>
              <a:rPr lang="en-US" sz="2800" dirty="0" smtClean="0"/>
              <a:t>Funding </a:t>
            </a:r>
            <a:r>
              <a:rPr lang="en-US" sz="2800" dirty="0"/>
              <a:t>and resources</a:t>
            </a:r>
          </a:p>
          <a:p>
            <a:pPr marL="465138" lvl="0" indent="-465138">
              <a:buClr>
                <a:srgbClr val="6F6F74"/>
              </a:buClr>
              <a:buFont typeface="Wingdings" panose="05000000000000000000" pitchFamily="2" charset="2"/>
              <a:buChar char="q"/>
            </a:pPr>
            <a:r>
              <a:rPr lang="en-US" sz="2800" dirty="0" smtClean="0"/>
              <a:t>Conducive Policies </a:t>
            </a:r>
            <a:endParaRPr lang="en-US" sz="2800" dirty="0"/>
          </a:p>
          <a:p>
            <a:pPr marL="465138" lvl="0" indent="-465138">
              <a:buClr>
                <a:srgbClr val="6F6F74"/>
              </a:buClr>
              <a:buFont typeface="Wingdings" panose="05000000000000000000" pitchFamily="2" charset="2"/>
              <a:buChar char="q"/>
            </a:pPr>
            <a:r>
              <a:rPr lang="en-US" sz="2800" dirty="0"/>
              <a:t>Improved access and services</a:t>
            </a:r>
          </a:p>
          <a:p>
            <a:pPr marL="465138" lvl="0" indent="-465138">
              <a:buClr>
                <a:srgbClr val="6F6F74"/>
              </a:buClr>
              <a:buFont typeface="Wingdings" panose="05000000000000000000" pitchFamily="2" charset="2"/>
              <a:buChar char="q"/>
            </a:pPr>
            <a:r>
              <a:rPr lang="en-US" sz="2800" dirty="0" smtClean="0"/>
              <a:t>Community/stakeholder </a:t>
            </a:r>
            <a:r>
              <a:rPr lang="en-US" sz="2800" dirty="0"/>
              <a:t>engagement</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Shape 313"/>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1" i="0" u="none" strike="noStrike" cap="none">
                <a:solidFill>
                  <a:srgbClr val="3F3F3F"/>
                </a:solidFill>
                <a:latin typeface="Calibri"/>
                <a:ea typeface="Calibri"/>
                <a:cs typeface="Calibri"/>
                <a:sym typeface="Calibri"/>
              </a:rPr>
              <a:t>Outline</a:t>
            </a:r>
          </a:p>
        </p:txBody>
      </p:sp>
      <p:sp>
        <p:nvSpPr>
          <p:cNvPr id="314" name="Shape 314"/>
          <p:cNvSpPr txBox="1">
            <a:spLocks noGrp="1"/>
          </p:cNvSpPr>
          <p:nvPr>
            <p:ph type="body" idx="1"/>
          </p:nvPr>
        </p:nvSpPr>
        <p:spPr>
          <a:xfrm>
            <a:off x="1097279" y="1845733"/>
            <a:ext cx="10058399" cy="4023360"/>
          </a:xfrm>
          <a:prstGeom prst="rect">
            <a:avLst/>
          </a:prstGeom>
          <a:noFill/>
          <a:ln>
            <a:noFill/>
          </a:ln>
        </p:spPr>
        <p:txBody>
          <a:bodyPr lIns="0" tIns="45700" rIns="0" bIns="45700" anchor="t" anchorCtr="0">
            <a:noAutofit/>
          </a:bodyPr>
          <a:lstStyle/>
          <a:p>
            <a:pPr marL="91440" marR="0" lvl="0" indent="-91440" algn="l" rtl="0">
              <a:lnSpc>
                <a:spcPct val="90000"/>
              </a:lnSpc>
              <a:spcBef>
                <a:spcPts val="0"/>
              </a:spcBef>
              <a:spcAft>
                <a:spcPts val="0"/>
              </a:spcAft>
              <a:buClr>
                <a:schemeClr val="accent1"/>
              </a:buClr>
              <a:buSzPct val="100000"/>
              <a:buFont typeface="Noto Sans Symbols"/>
              <a:buChar char="❑"/>
            </a:pPr>
            <a:r>
              <a:rPr lang="en-US" sz="3600" b="0" i="0" u="none" strike="noStrike" cap="none" dirty="0">
                <a:solidFill>
                  <a:srgbClr val="3F3F3F"/>
                </a:solidFill>
                <a:latin typeface="Calibri"/>
                <a:ea typeface="Calibri"/>
                <a:cs typeface="Calibri"/>
                <a:sym typeface="Calibri"/>
              </a:rPr>
              <a:t>Background </a:t>
            </a:r>
          </a:p>
          <a:p>
            <a:pPr marL="91440" marR="0" lvl="0" indent="-91440" algn="l" rtl="0">
              <a:lnSpc>
                <a:spcPct val="90000"/>
              </a:lnSpc>
              <a:spcBef>
                <a:spcPts val="1400"/>
              </a:spcBef>
              <a:spcAft>
                <a:spcPts val="0"/>
              </a:spcAft>
              <a:buClr>
                <a:schemeClr val="accent1"/>
              </a:buClr>
              <a:buSzPct val="100000"/>
              <a:buFont typeface="Noto Sans Symbols"/>
              <a:buChar char="❑"/>
            </a:pPr>
            <a:r>
              <a:rPr lang="en-US" sz="3600" b="0" i="0" u="none" strike="noStrike" cap="none" dirty="0">
                <a:solidFill>
                  <a:srgbClr val="3F3F3F"/>
                </a:solidFill>
                <a:latin typeface="Calibri"/>
                <a:ea typeface="Calibri"/>
                <a:cs typeface="Calibri"/>
                <a:sym typeface="Calibri"/>
              </a:rPr>
              <a:t>Methods</a:t>
            </a:r>
          </a:p>
          <a:p>
            <a:pPr marL="91440" marR="0" lvl="0" indent="-91440" algn="l" rtl="0">
              <a:lnSpc>
                <a:spcPct val="90000"/>
              </a:lnSpc>
              <a:spcBef>
                <a:spcPts val="1400"/>
              </a:spcBef>
              <a:spcAft>
                <a:spcPts val="0"/>
              </a:spcAft>
              <a:buClr>
                <a:schemeClr val="accent1"/>
              </a:buClr>
              <a:buSzPct val="100000"/>
              <a:buFont typeface="Noto Sans Symbols"/>
              <a:buChar char="❑"/>
            </a:pPr>
            <a:r>
              <a:rPr lang="en-US" sz="3600" b="0" i="0" u="none" strike="noStrike" cap="none" dirty="0">
                <a:solidFill>
                  <a:srgbClr val="3F3F3F"/>
                </a:solidFill>
                <a:latin typeface="Calibri"/>
                <a:ea typeface="Calibri"/>
                <a:cs typeface="Calibri"/>
                <a:sym typeface="Calibri"/>
              </a:rPr>
              <a:t>Results</a:t>
            </a:r>
          </a:p>
          <a:p>
            <a:pPr marL="91440" marR="0" lvl="0" indent="-91440" algn="l" rtl="0">
              <a:lnSpc>
                <a:spcPct val="90000"/>
              </a:lnSpc>
              <a:spcBef>
                <a:spcPts val="1400"/>
              </a:spcBef>
              <a:spcAft>
                <a:spcPts val="0"/>
              </a:spcAft>
              <a:buClr>
                <a:schemeClr val="accent1"/>
              </a:buClr>
              <a:buSzPct val="100000"/>
              <a:buFont typeface="Noto Sans Symbols"/>
              <a:buChar char="❑"/>
            </a:pPr>
            <a:r>
              <a:rPr lang="en-US" sz="3600" b="0" i="0" u="none" strike="noStrike" cap="none" dirty="0">
                <a:solidFill>
                  <a:srgbClr val="3F3F3F"/>
                </a:solidFill>
                <a:latin typeface="Calibri"/>
                <a:ea typeface="Calibri"/>
                <a:cs typeface="Calibri"/>
                <a:sym typeface="Calibri"/>
              </a:rPr>
              <a:t>Next Steps</a:t>
            </a:r>
          </a:p>
          <a:p>
            <a:pPr marL="91440" marR="0" lvl="0" indent="-91440" algn="l" rtl="0">
              <a:lnSpc>
                <a:spcPct val="90000"/>
              </a:lnSpc>
              <a:spcBef>
                <a:spcPts val="1400"/>
              </a:spcBef>
              <a:spcAft>
                <a:spcPts val="0"/>
              </a:spcAft>
              <a:buClr>
                <a:schemeClr val="accent1"/>
              </a:buClr>
              <a:buSzPct val="100000"/>
              <a:buFont typeface="Noto Sans Symbols"/>
              <a:buChar char="❑"/>
            </a:pPr>
            <a:r>
              <a:rPr lang="en-US" sz="3600" b="0" i="0" u="none" strike="noStrike" cap="none" dirty="0">
                <a:solidFill>
                  <a:srgbClr val="3F3F3F"/>
                </a:solidFill>
                <a:latin typeface="Calibri"/>
                <a:ea typeface="Calibri"/>
                <a:cs typeface="Calibri"/>
                <a:sym typeface="Calibri"/>
              </a:rPr>
              <a:t>Local Culture of Health </a:t>
            </a:r>
            <a:r>
              <a:rPr lang="en-US" sz="3600" b="0" i="0" u="none" strike="noStrike" cap="none" dirty="0" smtClean="0">
                <a:solidFill>
                  <a:srgbClr val="3F3F3F"/>
                </a:solidFill>
                <a:latin typeface="Calibri"/>
                <a:ea typeface="Calibri"/>
                <a:cs typeface="Calibri"/>
                <a:sym typeface="Calibri"/>
              </a:rPr>
              <a:t>Exemplars</a:t>
            </a:r>
          </a:p>
          <a:p>
            <a:pPr marL="91440" marR="0" lvl="0" indent="-91440" algn="l" rtl="0">
              <a:lnSpc>
                <a:spcPct val="90000"/>
              </a:lnSpc>
              <a:spcBef>
                <a:spcPts val="1400"/>
              </a:spcBef>
              <a:spcAft>
                <a:spcPts val="0"/>
              </a:spcAft>
              <a:buClr>
                <a:schemeClr val="accent1"/>
              </a:buClr>
              <a:buSzPct val="100000"/>
              <a:buFont typeface="Noto Sans Symbols"/>
              <a:buChar char="❑"/>
            </a:pPr>
            <a:r>
              <a:rPr lang="en-US" sz="3600" dirty="0" smtClean="0"/>
              <a:t>Q &amp;A</a:t>
            </a:r>
            <a:r>
              <a:rPr lang="en-US" sz="3600" b="0" i="0" u="none" strike="noStrike" cap="none" dirty="0" smtClean="0">
                <a:solidFill>
                  <a:srgbClr val="3F3F3F"/>
                </a:solidFill>
                <a:latin typeface="Calibri"/>
                <a:ea typeface="Calibri"/>
                <a:cs typeface="Calibri"/>
                <a:sym typeface="Calibri"/>
              </a:rPr>
              <a:t> </a:t>
            </a:r>
            <a:endParaRPr lang="en-US" sz="3600" b="0" i="0" u="none" strike="noStrike" cap="none" dirty="0">
              <a:solidFill>
                <a:srgbClr val="3F3F3F"/>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Shape 469"/>
          <p:cNvSpPr txBox="1">
            <a:spLocks noGrp="1"/>
          </p:cNvSpPr>
          <p:nvPr>
            <p:ph type="title"/>
          </p:nvPr>
        </p:nvSpPr>
        <p:spPr>
          <a:xfrm>
            <a:off x="1097279" y="286603"/>
            <a:ext cx="10485121"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1" i="0" u="none" strike="noStrike" cap="none" dirty="0" smtClean="0">
                <a:solidFill>
                  <a:srgbClr val="3F3F3F"/>
                </a:solidFill>
                <a:latin typeface="Calibri"/>
                <a:ea typeface="Calibri"/>
                <a:cs typeface="Calibri"/>
                <a:sym typeface="Calibri"/>
              </a:rPr>
              <a:t>Future of Nursing Campaign Awareness</a:t>
            </a:r>
            <a:endParaRPr lang="en-US" sz="4800" b="1" i="0" u="none" strike="noStrike" cap="none" dirty="0">
              <a:solidFill>
                <a:srgbClr val="3F3F3F"/>
              </a:solidFill>
              <a:latin typeface="Calibri"/>
              <a:ea typeface="Calibri"/>
              <a:cs typeface="Calibri"/>
              <a:sym typeface="Calibri"/>
            </a:endParaRPr>
          </a:p>
        </p:txBody>
      </p:sp>
      <p:sp>
        <p:nvSpPr>
          <p:cNvPr id="2" name="Text Placeholder 1"/>
          <p:cNvSpPr>
            <a:spLocks noGrp="1"/>
          </p:cNvSpPr>
          <p:nvPr>
            <p:ph type="body" idx="1"/>
          </p:nvPr>
        </p:nvSpPr>
        <p:spPr/>
        <p:txBody>
          <a:bodyPr/>
          <a:lstStyle/>
          <a:p>
            <a:pPr>
              <a:buFont typeface="Wingdings" panose="05000000000000000000" pitchFamily="2" charset="2"/>
              <a:buChar char="q"/>
            </a:pPr>
            <a:r>
              <a:rPr lang="en-US" sz="2800" dirty="0" smtClean="0"/>
              <a:t> 59% of the participants were familiar with the term “culture of health”</a:t>
            </a:r>
          </a:p>
          <a:p>
            <a:pPr>
              <a:buFont typeface="Wingdings" panose="05000000000000000000" pitchFamily="2" charset="2"/>
              <a:buChar char="q"/>
            </a:pPr>
            <a:r>
              <a:rPr lang="en-US" sz="2800" dirty="0" smtClean="0"/>
              <a:t> 34% of the participants were familiar with the culture of health framework </a:t>
            </a:r>
          </a:p>
          <a:p>
            <a:pPr>
              <a:buFont typeface="Wingdings" panose="05000000000000000000" pitchFamily="2" charset="2"/>
              <a:buChar char="q"/>
            </a:pPr>
            <a:r>
              <a:rPr lang="en-US" sz="2800" dirty="0"/>
              <a:t> </a:t>
            </a:r>
            <a:r>
              <a:rPr lang="en-US" sz="2800" dirty="0" smtClean="0"/>
              <a:t>11% of the participants were familiar with the Nurses on Boards Campaign  </a:t>
            </a:r>
          </a:p>
          <a:p>
            <a:pPr>
              <a:buFont typeface="Wingdings" panose="05000000000000000000" pitchFamily="2" charset="2"/>
              <a:buChar char="q"/>
            </a:pPr>
            <a:r>
              <a:rPr lang="en-US" sz="2800" dirty="0" smtClean="0"/>
              <a:t> 19% of the participants served on a board of directors, advisory board, or appointed task force</a:t>
            </a:r>
            <a:endParaRPr lang="en-US" sz="28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Shape 487"/>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1" i="0" u="none" strike="noStrike" cap="none" dirty="0">
                <a:solidFill>
                  <a:srgbClr val="3F3F3F"/>
                </a:solidFill>
                <a:latin typeface="Calibri"/>
                <a:ea typeface="Calibri"/>
                <a:cs typeface="Calibri"/>
                <a:sym typeface="Calibri"/>
              </a:rPr>
              <a:t>Next Steps</a:t>
            </a:r>
          </a:p>
        </p:txBody>
      </p:sp>
      <p:sp>
        <p:nvSpPr>
          <p:cNvPr id="488" name="Shape 488"/>
          <p:cNvSpPr txBox="1">
            <a:spLocks noGrp="1"/>
          </p:cNvSpPr>
          <p:nvPr>
            <p:ph type="body" idx="1"/>
          </p:nvPr>
        </p:nvSpPr>
        <p:spPr>
          <a:xfrm>
            <a:off x="1066799" y="1845733"/>
            <a:ext cx="10287001" cy="4023360"/>
          </a:xfrm>
          <a:prstGeom prst="rect">
            <a:avLst/>
          </a:prstGeom>
          <a:noFill/>
          <a:ln>
            <a:noFill/>
          </a:ln>
        </p:spPr>
        <p:txBody>
          <a:bodyPr lIns="0" tIns="45700" rIns="0" bIns="45700" anchor="t" anchorCtr="0">
            <a:noAutofit/>
          </a:bodyPr>
          <a:lstStyle/>
          <a:p>
            <a:pPr marL="91440" marR="0" lvl="0" indent="-91440" algn="l" rtl="0">
              <a:lnSpc>
                <a:spcPct val="90000"/>
              </a:lnSpc>
              <a:spcBef>
                <a:spcPts val="0"/>
              </a:spcBef>
              <a:spcAft>
                <a:spcPts val="0"/>
              </a:spcAft>
              <a:buClr>
                <a:schemeClr val="accent1"/>
              </a:buClr>
              <a:buSzPct val="100000"/>
              <a:buFont typeface="Calibri"/>
              <a:buChar char=" "/>
            </a:pPr>
            <a:r>
              <a:rPr lang="en-US" sz="2800" b="0" i="0" u="none" strike="noStrike" cap="none" dirty="0">
                <a:solidFill>
                  <a:srgbClr val="3F3F3F"/>
                </a:solidFill>
                <a:latin typeface="Calibri"/>
                <a:ea typeface="Calibri"/>
                <a:cs typeface="Calibri"/>
                <a:sym typeface="Calibri"/>
              </a:rPr>
              <a:t>Summer/Fall 2017: Share </a:t>
            </a:r>
            <a:r>
              <a:rPr lang="en-US" sz="2800" b="0" i="0" u="none" strike="noStrike" cap="none" dirty="0" smtClean="0">
                <a:solidFill>
                  <a:srgbClr val="3F3F3F"/>
                </a:solidFill>
                <a:latin typeface="Calibri"/>
                <a:ea typeface="Calibri"/>
                <a:cs typeface="Calibri"/>
                <a:sym typeface="Calibri"/>
              </a:rPr>
              <a:t>data </a:t>
            </a:r>
            <a:r>
              <a:rPr lang="en-US" sz="2800" b="0" i="0" u="none" strike="noStrike" cap="none" dirty="0">
                <a:solidFill>
                  <a:srgbClr val="3F3F3F"/>
                </a:solidFill>
                <a:latin typeface="Calibri"/>
                <a:ea typeface="Calibri"/>
                <a:cs typeface="Calibri"/>
                <a:sym typeface="Calibri"/>
              </a:rPr>
              <a:t>with PHN and SHN leaders</a:t>
            </a:r>
          </a:p>
          <a:p>
            <a:pPr marL="91440" marR="0" lvl="0" indent="-91440" algn="l" rtl="0">
              <a:lnSpc>
                <a:spcPct val="90000"/>
              </a:lnSpc>
              <a:spcBef>
                <a:spcPts val="1400"/>
              </a:spcBef>
              <a:spcAft>
                <a:spcPts val="0"/>
              </a:spcAft>
              <a:buClr>
                <a:schemeClr val="accent1"/>
              </a:buClr>
              <a:buSzPct val="100000"/>
              <a:buFont typeface="Calibri"/>
              <a:buChar char=" "/>
            </a:pPr>
            <a:r>
              <a:rPr lang="en-US" sz="2800" b="0" i="0" u="none" strike="noStrike" cap="none" dirty="0">
                <a:solidFill>
                  <a:srgbClr val="3F3F3F"/>
                </a:solidFill>
                <a:latin typeface="Calibri"/>
                <a:ea typeface="Calibri"/>
                <a:cs typeface="Calibri"/>
                <a:sym typeface="Calibri"/>
              </a:rPr>
              <a:t>Summer/Fall 2017: Regional Meetings with PHNs and SHNs to discuss </a:t>
            </a:r>
            <a:r>
              <a:rPr lang="en-US" sz="2800" b="0" i="0" u="none" strike="noStrike" cap="none" dirty="0" smtClean="0">
                <a:solidFill>
                  <a:srgbClr val="3F3F3F"/>
                </a:solidFill>
                <a:latin typeface="Calibri"/>
                <a:ea typeface="Calibri"/>
                <a:cs typeface="Calibri"/>
                <a:sym typeface="Calibri"/>
              </a:rPr>
              <a:t>findings, identify </a:t>
            </a:r>
            <a:r>
              <a:rPr lang="en-US" sz="2800" b="0" i="0" u="none" strike="noStrike" cap="none" dirty="0">
                <a:solidFill>
                  <a:srgbClr val="3F3F3F"/>
                </a:solidFill>
                <a:latin typeface="Calibri"/>
                <a:ea typeface="Calibri"/>
                <a:cs typeface="Calibri"/>
                <a:sym typeface="Calibri"/>
              </a:rPr>
              <a:t>next steps</a:t>
            </a:r>
          </a:p>
          <a:p>
            <a:pPr marL="91440" marR="0" lvl="0" indent="-91440" algn="l" rtl="0">
              <a:lnSpc>
                <a:spcPct val="90000"/>
              </a:lnSpc>
              <a:spcBef>
                <a:spcPts val="1400"/>
              </a:spcBef>
              <a:spcAft>
                <a:spcPts val="0"/>
              </a:spcAft>
              <a:buClr>
                <a:schemeClr val="accent1"/>
              </a:buClr>
              <a:buSzPct val="100000"/>
              <a:buFont typeface="Calibri"/>
              <a:buChar char=" "/>
            </a:pPr>
            <a:r>
              <a:rPr lang="en-US" sz="2800" b="0" i="0" u="none" strike="noStrike" cap="none" dirty="0">
                <a:solidFill>
                  <a:srgbClr val="3F3F3F"/>
                </a:solidFill>
                <a:latin typeface="Calibri"/>
                <a:ea typeface="Calibri"/>
                <a:cs typeface="Calibri"/>
                <a:sym typeface="Calibri"/>
              </a:rPr>
              <a:t>Fall 2017: State-wide meetings with PHNs and SHNs to review findings and proposed next steps, identify 3-5 items for action and plan to move forward</a:t>
            </a:r>
          </a:p>
          <a:p>
            <a:pPr marL="91440" marR="0" lvl="0" indent="-91440" algn="l" rtl="0">
              <a:lnSpc>
                <a:spcPct val="90000"/>
              </a:lnSpc>
              <a:spcBef>
                <a:spcPts val="1400"/>
              </a:spcBef>
              <a:spcAft>
                <a:spcPts val="0"/>
              </a:spcAft>
              <a:buClr>
                <a:schemeClr val="accent1"/>
              </a:buClr>
              <a:buSzPct val="100000"/>
              <a:buFont typeface="Calibri"/>
              <a:buChar char=" "/>
            </a:pPr>
            <a:r>
              <a:rPr lang="en-US" sz="2800" b="0" i="0" u="none" strike="noStrike" cap="none" dirty="0">
                <a:solidFill>
                  <a:srgbClr val="3F3F3F"/>
                </a:solidFill>
                <a:latin typeface="Calibri"/>
                <a:ea typeface="Calibri"/>
                <a:cs typeface="Calibri"/>
                <a:sym typeface="Calibri"/>
              </a:rPr>
              <a:t>Spring 2018: Publication of article summarizing findings of the study and actions to advance PHN in Maryland</a:t>
            </a:r>
          </a:p>
          <a:p>
            <a:pPr marL="91440" marR="0" lvl="0" indent="-91440" algn="l" rtl="0">
              <a:lnSpc>
                <a:spcPct val="90000"/>
              </a:lnSpc>
              <a:spcBef>
                <a:spcPts val="1400"/>
              </a:spcBef>
              <a:spcAft>
                <a:spcPts val="0"/>
              </a:spcAft>
              <a:buClr>
                <a:schemeClr val="accent1"/>
              </a:buClr>
              <a:buSzPct val="100000"/>
              <a:buFont typeface="Calibri"/>
              <a:buNone/>
            </a:pPr>
            <a:endParaRPr sz="2000" b="0" i="0" u="none" strike="noStrike" cap="none" dirty="0">
              <a:solidFill>
                <a:srgbClr val="3F3F3F"/>
              </a:solidFill>
              <a:latin typeface="Calibri"/>
              <a:ea typeface="Calibri"/>
              <a:cs typeface="Calibri"/>
              <a:sym typeface="Calibri"/>
            </a:endParaRPr>
          </a:p>
          <a:p>
            <a:pPr marL="91440" marR="0" lvl="0" indent="-91440" algn="l" rtl="0">
              <a:lnSpc>
                <a:spcPct val="90000"/>
              </a:lnSpc>
              <a:spcBef>
                <a:spcPts val="1400"/>
              </a:spcBef>
              <a:spcAft>
                <a:spcPts val="0"/>
              </a:spcAft>
              <a:buClr>
                <a:schemeClr val="accent1"/>
              </a:buClr>
              <a:buSzPct val="100000"/>
              <a:buFont typeface="Calibri"/>
              <a:buNone/>
            </a:pPr>
            <a:endParaRPr sz="2000" b="0" i="0" u="none" strike="noStrike" cap="none" dirty="0">
              <a:solidFill>
                <a:srgbClr val="3F3F3F"/>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Shape 493"/>
          <p:cNvSpPr txBox="1">
            <a:spLocks noGrp="1"/>
          </p:cNvSpPr>
          <p:nvPr>
            <p:ph type="title"/>
          </p:nvPr>
        </p:nvSpPr>
        <p:spPr>
          <a:xfrm>
            <a:off x="1097279" y="758952"/>
            <a:ext cx="10058399" cy="3566159"/>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262626"/>
              </a:buClr>
              <a:buSzPct val="25000"/>
              <a:buFont typeface="Calibri"/>
              <a:buNone/>
            </a:pPr>
            <a:r>
              <a:rPr lang="en-US" sz="8000" b="0" i="0" u="none" strike="noStrike" cap="none">
                <a:solidFill>
                  <a:srgbClr val="262626"/>
                </a:solidFill>
                <a:latin typeface="Calibri"/>
                <a:ea typeface="Calibri"/>
                <a:cs typeface="Calibri"/>
                <a:sym typeface="Calibri"/>
              </a:rPr>
              <a:t>Local Culture of Health Exemplars </a:t>
            </a:r>
          </a:p>
        </p:txBody>
      </p:sp>
      <p:sp>
        <p:nvSpPr>
          <p:cNvPr id="494" name="Shape 494"/>
          <p:cNvSpPr txBox="1">
            <a:spLocks noGrp="1"/>
          </p:cNvSpPr>
          <p:nvPr>
            <p:ph type="body" idx="1"/>
          </p:nvPr>
        </p:nvSpPr>
        <p:spPr>
          <a:xfrm>
            <a:off x="1097279" y="4453128"/>
            <a:ext cx="10058399" cy="11430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Calibri"/>
              <a:buNone/>
            </a:pPr>
            <a:r>
              <a:rPr lang="en-US" sz="2400" b="1" i="0" u="none" strike="noStrike" cap="none">
                <a:solidFill>
                  <a:schemeClr val="dk2"/>
                </a:solidFill>
                <a:latin typeface="Calibri"/>
                <a:ea typeface="Calibri"/>
                <a:cs typeface="Calibri"/>
                <a:sym typeface="Calibri"/>
              </a:rPr>
              <a:t>Worcester County Health Department &amp; </a:t>
            </a:r>
          </a:p>
          <a:p>
            <a:pPr marL="0" marR="0" lvl="0" indent="0" algn="l" rtl="0">
              <a:lnSpc>
                <a:spcPct val="90000"/>
              </a:lnSpc>
              <a:spcBef>
                <a:spcPts val="1400"/>
              </a:spcBef>
              <a:spcAft>
                <a:spcPts val="0"/>
              </a:spcAft>
              <a:buClr>
                <a:schemeClr val="accent1"/>
              </a:buClr>
              <a:buSzPct val="25000"/>
              <a:buFont typeface="Calibri"/>
              <a:buNone/>
            </a:pPr>
            <a:r>
              <a:rPr lang="en-US" sz="2400" b="1" i="0" u="none" strike="noStrike" cap="none">
                <a:solidFill>
                  <a:schemeClr val="dk2"/>
                </a:solidFill>
                <a:latin typeface="Calibri"/>
                <a:ea typeface="Calibri"/>
                <a:cs typeface="Calibri"/>
                <a:sym typeface="Calibri"/>
              </a:rPr>
              <a:t>Calvert County Health Department</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Shape 500"/>
          <p:cNvSpPr txBox="1">
            <a:spLocks noGrp="1"/>
          </p:cNvSpPr>
          <p:nvPr>
            <p:ph type="ctrTitle"/>
          </p:nvPr>
        </p:nvSpPr>
        <p:spPr>
          <a:xfrm>
            <a:off x="2057400" y="1371600"/>
            <a:ext cx="7851648" cy="1828800"/>
          </a:xfrm>
          <a:prstGeom prst="rect">
            <a:avLst/>
          </a:prstGeom>
          <a:noFill/>
          <a:ln>
            <a:noFill/>
          </a:ln>
        </p:spPr>
        <p:txBody>
          <a:bodyPr lIns="0" tIns="0" rIns="18275" bIns="0" anchor="b" anchorCtr="0">
            <a:noAutofit/>
          </a:bodyPr>
          <a:lstStyle/>
          <a:p>
            <a:pPr marL="0" marR="0" lvl="0" indent="0" algn="r" rtl="0">
              <a:lnSpc>
                <a:spcPct val="100000"/>
              </a:lnSpc>
              <a:spcBef>
                <a:spcPts val="0"/>
              </a:spcBef>
              <a:spcAft>
                <a:spcPts val="0"/>
              </a:spcAft>
              <a:buClr>
                <a:srgbClr val="4CE0EA"/>
              </a:buClr>
              <a:buSzPct val="25000"/>
              <a:buFont typeface="Arial"/>
              <a:buNone/>
            </a:pPr>
            <a:r>
              <a:rPr lang="en-US" sz="5600" b="1" i="0" u="none" strike="noStrike" cap="none">
                <a:solidFill>
                  <a:srgbClr val="4CE0EA"/>
                </a:solidFill>
                <a:latin typeface="Arial"/>
                <a:ea typeface="Arial"/>
                <a:cs typeface="Arial"/>
                <a:sym typeface="Arial"/>
              </a:rPr>
              <a:t>Community Based Chronic Disease Care Coordination</a:t>
            </a:r>
          </a:p>
        </p:txBody>
      </p:sp>
      <p:sp>
        <p:nvSpPr>
          <p:cNvPr id="501" name="Shape 501"/>
          <p:cNvSpPr txBox="1">
            <a:spLocks noGrp="1"/>
          </p:cNvSpPr>
          <p:nvPr>
            <p:ph type="subTitle" idx="1"/>
          </p:nvPr>
        </p:nvSpPr>
        <p:spPr>
          <a:xfrm>
            <a:off x="2057400" y="3228534"/>
            <a:ext cx="7854696" cy="1752600"/>
          </a:xfrm>
          <a:prstGeom prst="rect">
            <a:avLst/>
          </a:prstGeom>
          <a:noFill/>
          <a:ln>
            <a:noFill/>
          </a:ln>
        </p:spPr>
        <p:txBody>
          <a:bodyPr lIns="0" tIns="45700" rIns="18275" bIns="45700" anchor="t" anchorCtr="0">
            <a:noAutofit/>
          </a:bodyPr>
          <a:lstStyle/>
          <a:p>
            <a:pPr marL="0" marR="45720" lvl="0" indent="0" algn="r" rtl="0">
              <a:lnSpc>
                <a:spcPct val="100000"/>
              </a:lnSpc>
              <a:spcBef>
                <a:spcPts val="0"/>
              </a:spcBef>
              <a:spcAft>
                <a:spcPts val="0"/>
              </a:spcAft>
              <a:buClr>
                <a:schemeClr val="accent3"/>
              </a:buClr>
              <a:buSzPct val="25000"/>
              <a:buFont typeface="Noto Sans"/>
              <a:buNone/>
            </a:pPr>
            <a:r>
              <a:rPr lang="en-US" sz="2600" b="0" i="0" u="none" strike="noStrike" cap="none">
                <a:solidFill>
                  <a:schemeClr val="lt1"/>
                </a:solidFill>
                <a:latin typeface="Merriweather"/>
                <a:ea typeface="Merriweather"/>
                <a:cs typeface="Merriweather"/>
                <a:sym typeface="Merriweather"/>
              </a:rPr>
              <a:t>Program Update</a:t>
            </a:r>
          </a:p>
          <a:p>
            <a:pPr marL="0" marR="45720" lvl="0" indent="0" algn="r" rtl="0">
              <a:lnSpc>
                <a:spcPct val="100000"/>
              </a:lnSpc>
              <a:spcBef>
                <a:spcPts val="520"/>
              </a:spcBef>
              <a:spcAft>
                <a:spcPts val="0"/>
              </a:spcAft>
              <a:buClr>
                <a:schemeClr val="accent3"/>
              </a:buClr>
              <a:buSzPct val="25000"/>
              <a:buFont typeface="Noto Sans"/>
              <a:buNone/>
            </a:pPr>
            <a:r>
              <a:rPr lang="en-US" sz="2600" b="0" i="0" u="none" strike="noStrike" cap="none">
                <a:solidFill>
                  <a:schemeClr val="lt1"/>
                </a:solidFill>
                <a:latin typeface="Merriweather"/>
                <a:ea typeface="Merriweather"/>
                <a:cs typeface="Merriweather"/>
                <a:sym typeface="Merriweather"/>
              </a:rPr>
              <a:t>May 22, 2017</a:t>
            </a:r>
          </a:p>
          <a:p>
            <a:pPr marL="0" marR="45720" lvl="0" indent="0" algn="r" rtl="0">
              <a:lnSpc>
                <a:spcPct val="100000"/>
              </a:lnSpc>
              <a:spcBef>
                <a:spcPts val="520"/>
              </a:spcBef>
              <a:spcAft>
                <a:spcPts val="0"/>
              </a:spcAft>
              <a:buClr>
                <a:schemeClr val="accent3"/>
              </a:buClr>
              <a:buSzPct val="25000"/>
              <a:buFont typeface="Noto Sans"/>
              <a:buNone/>
            </a:pPr>
            <a:r>
              <a:rPr lang="en-US" sz="2600" b="0" i="0" u="none" strike="noStrike" cap="none">
                <a:solidFill>
                  <a:schemeClr val="lt1"/>
                </a:solidFill>
                <a:latin typeface="Merriweather"/>
                <a:ea typeface="Merriweather"/>
                <a:cs typeface="Merriweather"/>
                <a:sym typeface="Merriweather"/>
              </a:rPr>
              <a:t>Worcester County Health Department</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Shape 507"/>
          <p:cNvSpPr txBox="1">
            <a:spLocks noGrp="1"/>
          </p:cNvSpPr>
          <p:nvPr>
            <p:ph type="title"/>
          </p:nvPr>
        </p:nvSpPr>
        <p:spPr>
          <a:xfrm>
            <a:off x="1981200" y="704087"/>
            <a:ext cx="8229600" cy="1143000"/>
          </a:xfrm>
          <a:prstGeom prst="rect">
            <a:avLst/>
          </a:prstGeom>
          <a:noFill/>
          <a:ln>
            <a:noFill/>
          </a:ln>
        </p:spPr>
        <p:txBody>
          <a:bodyPr lIns="0" tIns="45700" rIns="0" bIns="0" anchor="b" anchorCtr="0">
            <a:noAutofit/>
          </a:bodyPr>
          <a:lstStyle/>
          <a:p>
            <a:pPr marL="0" marR="0" lvl="0" indent="0" algn="l" rtl="0">
              <a:lnSpc>
                <a:spcPct val="100000"/>
              </a:lnSpc>
              <a:spcBef>
                <a:spcPts val="0"/>
              </a:spcBef>
              <a:spcAft>
                <a:spcPts val="0"/>
              </a:spcAft>
              <a:buClr>
                <a:schemeClr val="dk2"/>
              </a:buClr>
              <a:buSzPct val="25000"/>
              <a:buFont typeface="Arial"/>
              <a:buNone/>
            </a:pPr>
            <a:r>
              <a:rPr lang="en-US" sz="5000" b="0" i="0" u="none" strike="noStrike" cap="none">
                <a:solidFill>
                  <a:schemeClr val="dk2"/>
                </a:solidFill>
                <a:latin typeface="Arial"/>
                <a:ea typeface="Arial"/>
                <a:cs typeface="Arial"/>
                <a:sym typeface="Arial"/>
              </a:rPr>
              <a:t>Team and Van T Mitchell, Secretary DHMH</a:t>
            </a:r>
          </a:p>
        </p:txBody>
      </p:sp>
      <p:pic>
        <p:nvPicPr>
          <p:cNvPr id="508" name="Shape 508" descr="\\wochd-mapsvr\redirect$\rjones1\My Documents\My Pictures\2017-02-21 InnovationAward2016\InnovationAward2016 001.jpg"/>
          <p:cNvPicPr preferRelativeResize="0">
            <a:picLocks noGrp="1"/>
          </p:cNvPicPr>
          <p:nvPr>
            <p:ph type="body" idx="1"/>
          </p:nvPr>
        </p:nvPicPr>
        <p:blipFill rotWithShape="1">
          <a:blip r:embed="rId3">
            <a:alphaModFix/>
          </a:blip>
          <a:srcRect/>
          <a:stretch/>
        </p:blipFill>
        <p:spPr>
          <a:xfrm>
            <a:off x="2362200" y="1905000"/>
            <a:ext cx="6995160" cy="9603943"/>
          </a:xfrm>
          <a:prstGeom prst="rect">
            <a:avLst/>
          </a:prstGeom>
          <a:noFill/>
          <a:ln>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Shape 514"/>
          <p:cNvSpPr txBox="1">
            <a:spLocks noGrp="1"/>
          </p:cNvSpPr>
          <p:nvPr>
            <p:ph type="title"/>
          </p:nvPr>
        </p:nvSpPr>
        <p:spPr>
          <a:xfrm>
            <a:off x="609600" y="704087"/>
            <a:ext cx="10972799" cy="1143000"/>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chemeClr val="dk2"/>
              </a:buClr>
              <a:buSzPct val="25000"/>
              <a:buFont typeface="Arial"/>
              <a:buNone/>
            </a:pPr>
            <a:r>
              <a:rPr lang="en-US" sz="5000" b="0" i="0" u="none" strike="noStrike" cap="none">
                <a:solidFill>
                  <a:schemeClr val="dk2"/>
                </a:solidFill>
                <a:latin typeface="Arial"/>
                <a:ea typeface="Arial"/>
                <a:cs typeface="Arial"/>
                <a:sym typeface="Arial"/>
              </a:rPr>
              <a:t>Worcester County……</a:t>
            </a:r>
          </a:p>
        </p:txBody>
      </p:sp>
      <p:sp>
        <p:nvSpPr>
          <p:cNvPr id="515" name="Shape 515"/>
          <p:cNvSpPr txBox="1">
            <a:spLocks noGrp="1"/>
          </p:cNvSpPr>
          <p:nvPr>
            <p:ph type="body" idx="1"/>
          </p:nvPr>
        </p:nvSpPr>
        <p:spPr>
          <a:xfrm>
            <a:off x="609600" y="1935481"/>
            <a:ext cx="10972799" cy="4389118"/>
          </a:xfrm>
          <a:prstGeom prst="rect">
            <a:avLst/>
          </a:prstGeom>
          <a:noFill/>
          <a:ln>
            <a:noFill/>
          </a:ln>
        </p:spPr>
        <p:txBody>
          <a:bodyPr lIns="91425" tIns="91425" rIns="91425" bIns="91425" anchor="t" anchorCtr="0">
            <a:noAutofit/>
          </a:bodyPr>
          <a:lstStyle/>
          <a:p>
            <a:pPr marL="274320" marR="0" lvl="0" indent="-121920" algn="l" rtl="0">
              <a:lnSpc>
                <a:spcPct val="100000"/>
              </a:lnSpc>
              <a:spcBef>
                <a:spcPts val="0"/>
              </a:spcBef>
              <a:spcAft>
                <a:spcPts val="0"/>
              </a:spcAft>
              <a:buClr>
                <a:schemeClr val="accent3"/>
              </a:buClr>
              <a:buSzPct val="95000"/>
              <a:buFont typeface="Noto Sans"/>
              <a:buChar char="●"/>
            </a:pPr>
            <a:r>
              <a:rPr lang="en-US" sz="2600" b="0" i="0" u="none" strike="noStrike" cap="none">
                <a:solidFill>
                  <a:schemeClr val="dk1"/>
                </a:solidFill>
                <a:latin typeface="Merriweather"/>
                <a:ea typeface="Merriweather"/>
                <a:cs typeface="Merriweather"/>
                <a:sym typeface="Merriweather"/>
              </a:rPr>
              <a:t>Rural</a:t>
            </a:r>
          </a:p>
          <a:p>
            <a:pPr marL="274320" marR="0" lvl="0" indent="-121920" algn="l" rtl="0">
              <a:lnSpc>
                <a:spcPct val="100000"/>
              </a:lnSpc>
              <a:spcBef>
                <a:spcPts val="520"/>
              </a:spcBef>
              <a:spcAft>
                <a:spcPts val="0"/>
              </a:spcAft>
              <a:buClr>
                <a:schemeClr val="accent3"/>
              </a:buClr>
              <a:buSzPct val="95000"/>
              <a:buFont typeface="Noto Sans"/>
              <a:buNone/>
            </a:pPr>
            <a:endParaRPr sz="2600" b="0" i="0" u="none" strike="noStrike" cap="none">
              <a:solidFill>
                <a:schemeClr val="dk1"/>
              </a:solidFill>
              <a:latin typeface="Merriweather"/>
              <a:ea typeface="Merriweather"/>
              <a:cs typeface="Merriweather"/>
              <a:sym typeface="Merriweather"/>
            </a:endParaRPr>
          </a:p>
          <a:p>
            <a:pPr marL="274320" marR="0" lvl="0" indent="-121920" algn="l" rtl="0">
              <a:lnSpc>
                <a:spcPct val="100000"/>
              </a:lnSpc>
              <a:spcBef>
                <a:spcPts val="520"/>
              </a:spcBef>
              <a:spcAft>
                <a:spcPts val="0"/>
              </a:spcAft>
              <a:buClr>
                <a:schemeClr val="accent3"/>
              </a:buClr>
              <a:buSzPct val="95000"/>
              <a:buFont typeface="Noto Sans"/>
              <a:buChar char="●"/>
            </a:pPr>
            <a:r>
              <a:rPr lang="en-US" sz="2600" b="0" i="0" u="none" strike="noStrike" cap="none">
                <a:solidFill>
                  <a:schemeClr val="dk1"/>
                </a:solidFill>
                <a:latin typeface="Merriweather"/>
                <a:ea typeface="Merriweather"/>
                <a:cs typeface="Merriweather"/>
                <a:sym typeface="Merriweather"/>
              </a:rPr>
              <a:t>HPSA and MUA</a:t>
            </a:r>
          </a:p>
          <a:p>
            <a:pPr marL="274320" marR="0" lvl="0" indent="-121920" algn="l" rtl="0">
              <a:lnSpc>
                <a:spcPct val="100000"/>
              </a:lnSpc>
              <a:spcBef>
                <a:spcPts val="520"/>
              </a:spcBef>
              <a:spcAft>
                <a:spcPts val="0"/>
              </a:spcAft>
              <a:buClr>
                <a:schemeClr val="accent3"/>
              </a:buClr>
              <a:buSzPct val="95000"/>
              <a:buFont typeface="Noto Sans"/>
              <a:buNone/>
            </a:pPr>
            <a:endParaRPr sz="2600" b="0" i="0" u="none" strike="noStrike" cap="none">
              <a:solidFill>
                <a:schemeClr val="dk1"/>
              </a:solidFill>
              <a:latin typeface="Merriweather"/>
              <a:ea typeface="Merriweather"/>
              <a:cs typeface="Merriweather"/>
              <a:sym typeface="Merriweather"/>
            </a:endParaRPr>
          </a:p>
          <a:p>
            <a:pPr marL="274320" marR="0" lvl="0" indent="-121920" algn="l" rtl="0">
              <a:lnSpc>
                <a:spcPct val="100000"/>
              </a:lnSpc>
              <a:spcBef>
                <a:spcPts val="520"/>
              </a:spcBef>
              <a:spcAft>
                <a:spcPts val="0"/>
              </a:spcAft>
              <a:buClr>
                <a:schemeClr val="accent3"/>
              </a:buClr>
              <a:buSzPct val="95000"/>
              <a:buFont typeface="Noto Sans"/>
              <a:buChar char="●"/>
            </a:pPr>
            <a:r>
              <a:rPr lang="en-US" sz="2600" b="0" i="0" u="none" strike="noStrike" cap="none">
                <a:solidFill>
                  <a:schemeClr val="dk1"/>
                </a:solidFill>
                <a:latin typeface="Merriweather"/>
                <a:ea typeface="Merriweather"/>
                <a:cs typeface="Merriweather"/>
                <a:sym typeface="Merriweather"/>
              </a:rPr>
              <a:t>Aging</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Shape 521"/>
          <p:cNvSpPr txBox="1">
            <a:spLocks noGrp="1"/>
          </p:cNvSpPr>
          <p:nvPr>
            <p:ph type="title"/>
          </p:nvPr>
        </p:nvSpPr>
        <p:spPr>
          <a:xfrm>
            <a:off x="1981200" y="704087"/>
            <a:ext cx="8229600" cy="1143000"/>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chemeClr val="dk2"/>
              </a:buClr>
              <a:buSzPct val="25000"/>
              <a:buFont typeface="Arial"/>
              <a:buNone/>
            </a:pPr>
            <a:r>
              <a:rPr lang="en-US" sz="5000" b="0" i="0" u="none" strike="noStrike" cap="none">
                <a:solidFill>
                  <a:schemeClr val="dk2"/>
                </a:solidFill>
                <a:latin typeface="Arial"/>
                <a:ea typeface="Arial"/>
                <a:cs typeface="Arial"/>
                <a:sym typeface="Arial"/>
              </a:rPr>
              <a:t>How did we get here?</a:t>
            </a:r>
          </a:p>
        </p:txBody>
      </p:sp>
      <p:sp>
        <p:nvSpPr>
          <p:cNvPr id="522" name="Shape 522"/>
          <p:cNvSpPr txBox="1">
            <a:spLocks noGrp="1"/>
          </p:cNvSpPr>
          <p:nvPr>
            <p:ph type="body" idx="1"/>
          </p:nvPr>
        </p:nvSpPr>
        <p:spPr>
          <a:xfrm>
            <a:off x="1981200" y="1935480"/>
            <a:ext cx="8229600" cy="4389000"/>
          </a:xfrm>
          <a:prstGeom prst="rect">
            <a:avLst/>
          </a:prstGeom>
          <a:noFill/>
          <a:ln w="9525" cap="flat" cmpd="sng">
            <a:solidFill>
              <a:srgbClr val="000000"/>
            </a:solidFill>
            <a:prstDash val="solid"/>
            <a:round/>
            <a:headEnd type="none" w="med" len="med"/>
            <a:tailEnd type="none" w="med" len="med"/>
          </a:ln>
        </p:spPr>
        <p:txBody>
          <a:bodyPr lIns="91425" tIns="91425" rIns="91425" bIns="91425" anchor="t" anchorCtr="0">
            <a:noAutofit/>
          </a:bodyPr>
          <a:lstStyle/>
          <a:p>
            <a:pPr marL="0" marR="0" lvl="0" indent="0" algn="l" rtl="0">
              <a:lnSpc>
                <a:spcPct val="100000"/>
              </a:lnSpc>
              <a:spcBef>
                <a:spcPts val="0"/>
              </a:spcBef>
              <a:spcAft>
                <a:spcPts val="0"/>
              </a:spcAft>
              <a:buClr>
                <a:schemeClr val="accent3"/>
              </a:buClr>
              <a:buSzPct val="25000"/>
              <a:buFont typeface="Noto Sans"/>
              <a:buNone/>
            </a:pPr>
            <a:endParaRPr sz="2600" b="0" i="0" u="none" strike="noStrike" cap="none">
              <a:solidFill>
                <a:schemeClr val="dk1"/>
              </a:solidFill>
              <a:latin typeface="Merriweather"/>
              <a:ea typeface="Merriweather"/>
              <a:cs typeface="Merriweather"/>
              <a:sym typeface="Merriweather"/>
            </a:endParaRPr>
          </a:p>
          <a:p>
            <a:pPr marL="457200" marR="0" lvl="0" indent="-228600" algn="l" rtl="0">
              <a:lnSpc>
                <a:spcPct val="100000"/>
              </a:lnSpc>
              <a:spcBef>
                <a:spcPts val="0"/>
              </a:spcBef>
              <a:spcAft>
                <a:spcPts val="0"/>
              </a:spcAft>
              <a:buClr>
                <a:schemeClr val="accent3"/>
              </a:buClr>
              <a:buSzPct val="95000"/>
              <a:buFont typeface="Noto Sans"/>
              <a:buChar char="●"/>
            </a:pPr>
            <a:r>
              <a:rPr lang="en-US" sz="2600" b="0" i="0" u="none" strike="noStrike" cap="none">
                <a:solidFill>
                  <a:schemeClr val="dk1"/>
                </a:solidFill>
                <a:latin typeface="Merriweather"/>
                <a:ea typeface="Merriweather"/>
                <a:cs typeface="Merriweather"/>
                <a:sym typeface="Merriweather"/>
              </a:rPr>
              <a:t>2013-LHIC </a:t>
            </a:r>
          </a:p>
          <a:p>
            <a:pPr marL="0" marR="0" lvl="0" indent="0" algn="l" rtl="0">
              <a:lnSpc>
                <a:spcPct val="100000"/>
              </a:lnSpc>
              <a:spcBef>
                <a:spcPts val="0"/>
              </a:spcBef>
              <a:spcAft>
                <a:spcPts val="0"/>
              </a:spcAft>
              <a:buClr>
                <a:schemeClr val="accent3"/>
              </a:buClr>
              <a:buSzPct val="25000"/>
              <a:buFont typeface="Noto Sans"/>
              <a:buNone/>
            </a:pPr>
            <a:endParaRPr sz="2600" b="0" i="0" u="none" strike="noStrike" cap="none">
              <a:solidFill>
                <a:schemeClr val="dk1"/>
              </a:solidFill>
              <a:latin typeface="Merriweather"/>
              <a:ea typeface="Merriweather"/>
              <a:cs typeface="Merriweather"/>
              <a:sym typeface="Merriweather"/>
            </a:endParaRPr>
          </a:p>
          <a:p>
            <a:pPr marL="457200" marR="0" lvl="0" indent="-228600" algn="l" rtl="0">
              <a:lnSpc>
                <a:spcPct val="100000"/>
              </a:lnSpc>
              <a:spcBef>
                <a:spcPts val="0"/>
              </a:spcBef>
              <a:spcAft>
                <a:spcPts val="0"/>
              </a:spcAft>
              <a:buClr>
                <a:schemeClr val="accent3"/>
              </a:buClr>
              <a:buSzPct val="95000"/>
              <a:buFont typeface="Noto Sans"/>
              <a:buChar char="●"/>
            </a:pPr>
            <a:r>
              <a:rPr lang="en-US" sz="2600" b="0" i="0" u="none" strike="noStrike" cap="none">
                <a:solidFill>
                  <a:schemeClr val="dk1"/>
                </a:solidFill>
                <a:latin typeface="Merriweather"/>
                <a:ea typeface="Merriweather"/>
                <a:cs typeface="Merriweather"/>
                <a:sym typeface="Merriweather"/>
              </a:rPr>
              <a:t>TRI-County LHIC awarded 1 yr grant MCHRC</a:t>
            </a:r>
          </a:p>
          <a:p>
            <a:pPr marL="0" marR="0" lvl="0" indent="0" algn="l" rtl="0">
              <a:lnSpc>
                <a:spcPct val="100000"/>
              </a:lnSpc>
              <a:spcBef>
                <a:spcPts val="0"/>
              </a:spcBef>
              <a:spcAft>
                <a:spcPts val="0"/>
              </a:spcAft>
              <a:buClr>
                <a:schemeClr val="accent3"/>
              </a:buClr>
              <a:buSzPct val="25000"/>
              <a:buFont typeface="Noto Sans"/>
              <a:buNone/>
            </a:pPr>
            <a:endParaRPr sz="2600" b="0" i="0" u="none" strike="noStrike" cap="none">
              <a:solidFill>
                <a:schemeClr val="dk1"/>
              </a:solidFill>
              <a:latin typeface="Merriweather"/>
              <a:ea typeface="Merriweather"/>
              <a:cs typeface="Merriweather"/>
              <a:sym typeface="Merriweather"/>
            </a:endParaRPr>
          </a:p>
          <a:p>
            <a:pPr marL="457200" marR="0" lvl="0" indent="-228600" algn="l" rtl="0">
              <a:lnSpc>
                <a:spcPct val="100000"/>
              </a:lnSpc>
              <a:spcBef>
                <a:spcPts val="0"/>
              </a:spcBef>
              <a:spcAft>
                <a:spcPts val="0"/>
              </a:spcAft>
              <a:buClr>
                <a:schemeClr val="accent3"/>
              </a:buClr>
              <a:buSzPct val="95000"/>
              <a:buFont typeface="Noto Sans"/>
              <a:buChar char="●"/>
            </a:pPr>
            <a:r>
              <a:rPr lang="en-US" sz="2600" b="0" i="0" u="none" strike="noStrike" cap="none">
                <a:solidFill>
                  <a:schemeClr val="dk1"/>
                </a:solidFill>
                <a:latin typeface="Merriweather"/>
                <a:ea typeface="Merriweather"/>
                <a:cs typeface="Merriweather"/>
                <a:sym typeface="Merriweather"/>
              </a:rPr>
              <a:t>1 diagnosis, 3 counties, 2 teams</a:t>
            </a:r>
          </a:p>
          <a:p>
            <a:pPr marL="156845" marR="0" lvl="0" indent="-4445" algn="l" rtl="0">
              <a:lnSpc>
                <a:spcPct val="100000"/>
              </a:lnSpc>
              <a:spcBef>
                <a:spcPts val="0"/>
              </a:spcBef>
              <a:spcAft>
                <a:spcPts val="0"/>
              </a:spcAft>
              <a:buClr>
                <a:schemeClr val="accent3"/>
              </a:buClr>
              <a:buSzPct val="25000"/>
              <a:buFont typeface="Noto Sans"/>
              <a:buNone/>
            </a:pPr>
            <a:endParaRPr sz="2600" b="0" i="0" u="none" strike="noStrike" cap="none">
              <a:solidFill>
                <a:schemeClr val="dk1"/>
              </a:solidFill>
              <a:latin typeface="Merriweather"/>
              <a:ea typeface="Merriweather"/>
              <a:cs typeface="Merriweather"/>
              <a:sym typeface="Merriweather"/>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Shape 528"/>
          <p:cNvSpPr txBox="1">
            <a:spLocks noGrp="1"/>
          </p:cNvSpPr>
          <p:nvPr>
            <p:ph type="title"/>
          </p:nvPr>
        </p:nvSpPr>
        <p:spPr>
          <a:xfrm>
            <a:off x="1981200" y="704087"/>
            <a:ext cx="8229600" cy="1143000"/>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chemeClr val="dk2"/>
              </a:buClr>
              <a:buSzPct val="25000"/>
              <a:buFont typeface="Arial"/>
              <a:buNone/>
            </a:pPr>
            <a:r>
              <a:rPr lang="en-US" sz="5000" b="0" i="0" u="none" strike="noStrike" cap="none">
                <a:solidFill>
                  <a:schemeClr val="dk2"/>
                </a:solidFill>
                <a:latin typeface="Arial"/>
                <a:ea typeface="Arial"/>
                <a:cs typeface="Arial"/>
                <a:sym typeface="Arial"/>
              </a:rPr>
              <a:t>Outcomes: LHIC</a:t>
            </a:r>
          </a:p>
        </p:txBody>
      </p:sp>
      <p:sp>
        <p:nvSpPr>
          <p:cNvPr id="529" name="Shape 529"/>
          <p:cNvSpPr txBox="1">
            <a:spLocks noGrp="1"/>
          </p:cNvSpPr>
          <p:nvPr>
            <p:ph type="body" idx="1"/>
          </p:nvPr>
        </p:nvSpPr>
        <p:spPr>
          <a:xfrm>
            <a:off x="1981200" y="1935480"/>
            <a:ext cx="8229600" cy="4389000"/>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accent3"/>
              </a:buClr>
              <a:buSzPct val="95000"/>
              <a:buFont typeface="Noto Sans"/>
              <a:buChar char="●"/>
            </a:pPr>
            <a:r>
              <a:rPr lang="en-US" sz="2600" b="0" i="0" u="none" strike="noStrike" cap="none">
                <a:solidFill>
                  <a:schemeClr val="dk1"/>
                </a:solidFill>
                <a:latin typeface="Merriweather"/>
                <a:ea typeface="Merriweather"/>
                <a:cs typeface="Merriweather"/>
                <a:sym typeface="Merriweather"/>
              </a:rPr>
              <a:t>52 Totalled enrolled</a:t>
            </a:r>
          </a:p>
          <a:p>
            <a:pPr marL="914400" marR="0" lvl="1" indent="-228600" algn="l" rtl="0">
              <a:lnSpc>
                <a:spcPct val="100000"/>
              </a:lnSpc>
              <a:spcBef>
                <a:spcPts val="0"/>
              </a:spcBef>
              <a:spcAft>
                <a:spcPts val="0"/>
              </a:spcAft>
              <a:buClr>
                <a:schemeClr val="accent1"/>
              </a:buClr>
              <a:buSzPct val="85000"/>
              <a:buFont typeface="Noto Sans"/>
              <a:buChar char="●"/>
            </a:pPr>
            <a:r>
              <a:rPr lang="en-US" sz="2400" b="0" i="0" u="none" strike="noStrike" cap="none">
                <a:solidFill>
                  <a:schemeClr val="dk1"/>
                </a:solidFill>
                <a:latin typeface="Merriweather"/>
                <a:ea typeface="Merriweather"/>
                <a:cs typeface="Merriweather"/>
                <a:sym typeface="Merriweather"/>
              </a:rPr>
              <a:t>56 ER visits 12 mos prior to CM</a:t>
            </a:r>
          </a:p>
          <a:p>
            <a:pPr marL="914400" marR="0" lvl="1" indent="-228600" algn="l" rtl="0">
              <a:lnSpc>
                <a:spcPct val="100000"/>
              </a:lnSpc>
              <a:spcBef>
                <a:spcPts val="0"/>
              </a:spcBef>
              <a:spcAft>
                <a:spcPts val="0"/>
              </a:spcAft>
              <a:buClr>
                <a:schemeClr val="accent1"/>
              </a:buClr>
              <a:buSzPct val="85000"/>
              <a:buFont typeface="Noto Sans"/>
              <a:buChar char="●"/>
            </a:pPr>
            <a:r>
              <a:rPr lang="en-US" sz="2400" b="0" i="0" u="none" strike="noStrike" cap="none">
                <a:solidFill>
                  <a:schemeClr val="dk1"/>
                </a:solidFill>
                <a:latin typeface="Merriweather"/>
                <a:ea typeface="Merriweather"/>
                <a:cs typeface="Merriweather"/>
                <a:sym typeface="Merriweather"/>
              </a:rPr>
              <a:t>8 ER visits since CM</a:t>
            </a:r>
          </a:p>
          <a:p>
            <a:pPr marL="0" marR="0" lvl="0" indent="0" algn="l" rtl="0">
              <a:lnSpc>
                <a:spcPct val="100000"/>
              </a:lnSpc>
              <a:spcBef>
                <a:spcPts val="0"/>
              </a:spcBef>
              <a:spcAft>
                <a:spcPts val="0"/>
              </a:spcAft>
              <a:buClr>
                <a:schemeClr val="accent3"/>
              </a:buClr>
              <a:buSzPct val="25000"/>
              <a:buFont typeface="Noto Sans"/>
              <a:buNone/>
            </a:pPr>
            <a:endParaRPr sz="2600" b="0" i="0" u="none" strike="noStrike" cap="none">
              <a:solidFill>
                <a:schemeClr val="dk1"/>
              </a:solidFill>
              <a:latin typeface="Merriweather"/>
              <a:ea typeface="Merriweather"/>
              <a:cs typeface="Merriweather"/>
              <a:sym typeface="Merriweather"/>
            </a:endParaRPr>
          </a:p>
          <a:p>
            <a:pPr marL="457200" marR="0" lvl="0" indent="-228600" algn="l" rtl="0">
              <a:lnSpc>
                <a:spcPct val="100000"/>
              </a:lnSpc>
              <a:spcBef>
                <a:spcPts val="0"/>
              </a:spcBef>
              <a:spcAft>
                <a:spcPts val="0"/>
              </a:spcAft>
              <a:buClr>
                <a:schemeClr val="accent3"/>
              </a:buClr>
              <a:buSzPct val="95000"/>
              <a:buFont typeface="Noto Sans"/>
              <a:buChar char="●"/>
            </a:pPr>
            <a:r>
              <a:rPr lang="en-US" sz="2600" b="0" i="0" u="none" strike="noStrike" cap="none">
                <a:solidFill>
                  <a:schemeClr val="dk1"/>
                </a:solidFill>
                <a:latin typeface="Merriweather"/>
                <a:ea typeface="Merriweather"/>
                <a:cs typeface="Merriweather"/>
                <a:sym typeface="Merriweather"/>
              </a:rPr>
              <a:t>8 clients highest users</a:t>
            </a:r>
          </a:p>
          <a:p>
            <a:pPr marL="914400" marR="0" lvl="1" indent="-228600" algn="l" rtl="0">
              <a:lnSpc>
                <a:spcPct val="100000"/>
              </a:lnSpc>
              <a:spcBef>
                <a:spcPts val="0"/>
              </a:spcBef>
              <a:spcAft>
                <a:spcPts val="0"/>
              </a:spcAft>
              <a:buClr>
                <a:schemeClr val="accent1"/>
              </a:buClr>
              <a:buSzPct val="85000"/>
              <a:buFont typeface="Noto Sans"/>
              <a:buChar char="●"/>
            </a:pPr>
            <a:r>
              <a:rPr lang="en-US" sz="2400" b="0" i="0" u="none" strike="noStrike" cap="none">
                <a:solidFill>
                  <a:schemeClr val="dk1"/>
                </a:solidFill>
                <a:latin typeface="Merriweather"/>
                <a:ea typeface="Merriweather"/>
                <a:cs typeface="Merriweather"/>
                <a:sym typeface="Merriweather"/>
              </a:rPr>
              <a:t>38 ER visits 12 mos prior to CM</a:t>
            </a:r>
          </a:p>
          <a:p>
            <a:pPr marL="914400" marR="0" lvl="1" indent="-228600" algn="l" rtl="0">
              <a:lnSpc>
                <a:spcPct val="100000"/>
              </a:lnSpc>
              <a:spcBef>
                <a:spcPts val="0"/>
              </a:spcBef>
              <a:spcAft>
                <a:spcPts val="0"/>
              </a:spcAft>
              <a:buClr>
                <a:schemeClr val="accent1"/>
              </a:buClr>
              <a:buSzPct val="85000"/>
              <a:buFont typeface="Noto Sans"/>
              <a:buChar char="●"/>
            </a:pPr>
            <a:r>
              <a:rPr lang="en-US" sz="2400" b="0" i="0" u="none" strike="noStrike" cap="none">
                <a:solidFill>
                  <a:schemeClr val="dk1"/>
                </a:solidFill>
                <a:latin typeface="Merriweather"/>
                <a:ea typeface="Merriweather"/>
                <a:cs typeface="Merriweather"/>
                <a:sym typeface="Merriweather"/>
              </a:rPr>
              <a:t>4 visits since CM</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Shape 535"/>
          <p:cNvSpPr txBox="1">
            <a:spLocks noGrp="1"/>
          </p:cNvSpPr>
          <p:nvPr>
            <p:ph type="title"/>
          </p:nvPr>
        </p:nvSpPr>
        <p:spPr>
          <a:xfrm>
            <a:off x="1981200" y="704087"/>
            <a:ext cx="8229600" cy="1143000"/>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chemeClr val="dk2"/>
              </a:buClr>
              <a:buSzPct val="25000"/>
              <a:buFont typeface="Arial"/>
              <a:buNone/>
            </a:pPr>
            <a:r>
              <a:rPr lang="en-US" sz="5000" b="0" i="0" u="none" strike="noStrike" cap="none">
                <a:solidFill>
                  <a:schemeClr val="dk2"/>
                </a:solidFill>
                <a:latin typeface="Arial"/>
                <a:ea typeface="Arial"/>
                <a:cs typeface="Arial"/>
                <a:sym typeface="Arial"/>
              </a:rPr>
              <a:t>Awarded HRSA Grant</a:t>
            </a:r>
          </a:p>
        </p:txBody>
      </p:sp>
      <p:sp>
        <p:nvSpPr>
          <p:cNvPr id="536" name="Shape 536"/>
          <p:cNvSpPr txBox="1">
            <a:spLocks noGrp="1"/>
          </p:cNvSpPr>
          <p:nvPr>
            <p:ph type="body" idx="1"/>
          </p:nvPr>
        </p:nvSpPr>
        <p:spPr>
          <a:xfrm>
            <a:off x="1981200" y="1935480"/>
            <a:ext cx="8229600" cy="4389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accent3"/>
              </a:buClr>
              <a:buSzPct val="25000"/>
              <a:buFont typeface="Noto Sans"/>
              <a:buNone/>
            </a:pPr>
            <a:endParaRPr sz="2600" b="0" i="0" u="none" strike="noStrike" cap="none">
              <a:solidFill>
                <a:schemeClr val="dk1"/>
              </a:solidFill>
              <a:latin typeface="Merriweather"/>
              <a:ea typeface="Merriweather"/>
              <a:cs typeface="Merriweather"/>
              <a:sym typeface="Merriweather"/>
            </a:endParaRPr>
          </a:p>
          <a:p>
            <a:pPr marL="457200" marR="0" lvl="0" indent="-228600" algn="l" rtl="0">
              <a:lnSpc>
                <a:spcPct val="100000"/>
              </a:lnSpc>
              <a:spcBef>
                <a:spcPts val="0"/>
              </a:spcBef>
              <a:spcAft>
                <a:spcPts val="0"/>
              </a:spcAft>
              <a:buClr>
                <a:schemeClr val="accent3"/>
              </a:buClr>
              <a:buSzPct val="95000"/>
              <a:buFont typeface="Noto Sans"/>
              <a:buChar char="●"/>
            </a:pPr>
            <a:r>
              <a:rPr lang="en-US" sz="2600" b="0" i="0" u="none" strike="noStrike" cap="none">
                <a:solidFill>
                  <a:schemeClr val="dk1"/>
                </a:solidFill>
                <a:latin typeface="Merriweather"/>
                <a:ea typeface="Merriweather"/>
                <a:cs typeface="Merriweather"/>
                <a:sym typeface="Merriweather"/>
              </a:rPr>
              <a:t>In 2015 awarded 3 year grant.</a:t>
            </a:r>
          </a:p>
          <a:p>
            <a:pPr marL="457200" marR="0" lvl="0" indent="-228600" algn="l" rtl="0">
              <a:lnSpc>
                <a:spcPct val="100000"/>
              </a:lnSpc>
              <a:spcBef>
                <a:spcPts val="0"/>
              </a:spcBef>
              <a:spcAft>
                <a:spcPts val="0"/>
              </a:spcAft>
              <a:buClr>
                <a:schemeClr val="accent3"/>
              </a:buClr>
              <a:buSzPct val="95000"/>
              <a:buFont typeface="Noto Sans"/>
              <a:buChar char="●"/>
            </a:pPr>
            <a:r>
              <a:rPr lang="en-US" sz="2600" b="0" i="0" u="none" strike="noStrike" cap="none">
                <a:solidFill>
                  <a:schemeClr val="dk1"/>
                </a:solidFill>
                <a:latin typeface="Merriweather"/>
                <a:ea typeface="Merriweather"/>
                <a:cs typeface="Merriweather"/>
                <a:sym typeface="Merriweather"/>
              </a:rPr>
              <a:t>1 county, 3 diagnoses- CHF, COPD and Diabetes</a:t>
            </a:r>
          </a:p>
          <a:p>
            <a:pPr marL="457200" marR="0" lvl="0" indent="-228600" algn="l" rtl="0">
              <a:lnSpc>
                <a:spcPct val="100000"/>
              </a:lnSpc>
              <a:spcBef>
                <a:spcPts val="0"/>
              </a:spcBef>
              <a:spcAft>
                <a:spcPts val="0"/>
              </a:spcAft>
              <a:buClr>
                <a:schemeClr val="accent3"/>
              </a:buClr>
              <a:buSzPct val="95000"/>
              <a:buFont typeface="Noto Sans"/>
              <a:buChar char="●"/>
            </a:pPr>
            <a:r>
              <a:rPr lang="en-US" sz="2600" b="0" i="0" u="none" strike="noStrike" cap="none">
                <a:solidFill>
                  <a:schemeClr val="dk1"/>
                </a:solidFill>
                <a:latin typeface="Merriweather"/>
                <a:ea typeface="Merriweather"/>
                <a:cs typeface="Merriweather"/>
                <a:sym typeface="Merriweather"/>
              </a:rPr>
              <a:t>Improve disease self management</a:t>
            </a:r>
          </a:p>
          <a:p>
            <a:pPr marL="457200" marR="0" lvl="0" indent="-228600" algn="l" rtl="0">
              <a:lnSpc>
                <a:spcPct val="100000"/>
              </a:lnSpc>
              <a:spcBef>
                <a:spcPts val="0"/>
              </a:spcBef>
              <a:spcAft>
                <a:spcPts val="0"/>
              </a:spcAft>
              <a:buClr>
                <a:schemeClr val="accent3"/>
              </a:buClr>
              <a:buSzPct val="95000"/>
              <a:buFont typeface="Noto Sans"/>
              <a:buChar char="●"/>
            </a:pPr>
            <a:r>
              <a:rPr lang="en-US" sz="2600" b="0" i="0" u="none" strike="noStrike" cap="none">
                <a:solidFill>
                  <a:schemeClr val="dk1"/>
                </a:solidFill>
                <a:latin typeface="Merriweather"/>
                <a:ea typeface="Merriweather"/>
                <a:cs typeface="Merriweather"/>
                <a:sym typeface="Merriweather"/>
              </a:rPr>
              <a:t>Reduce ER utilization and hospital admissions</a:t>
            </a:r>
          </a:p>
          <a:p>
            <a:pPr marL="457200" marR="0" lvl="0" indent="-228600" algn="l" rtl="0">
              <a:lnSpc>
                <a:spcPct val="100000"/>
              </a:lnSpc>
              <a:spcBef>
                <a:spcPts val="0"/>
              </a:spcBef>
              <a:spcAft>
                <a:spcPts val="0"/>
              </a:spcAft>
              <a:buClr>
                <a:schemeClr val="accent3"/>
              </a:buClr>
              <a:buSzPct val="95000"/>
              <a:buFont typeface="Noto Sans"/>
              <a:buChar char="●"/>
            </a:pPr>
            <a:r>
              <a:rPr lang="en-US" sz="2600" b="0" i="0" u="none" strike="noStrike" cap="none">
                <a:solidFill>
                  <a:schemeClr val="dk1"/>
                </a:solidFill>
                <a:latin typeface="Merriweather"/>
                <a:ea typeface="Merriweather"/>
                <a:cs typeface="Merriweather"/>
                <a:sym typeface="Merriweather"/>
              </a:rPr>
              <a:t>Improve Worcester County resident’s health</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Shape 542"/>
          <p:cNvSpPr txBox="1">
            <a:spLocks noGrp="1"/>
          </p:cNvSpPr>
          <p:nvPr>
            <p:ph type="title"/>
          </p:nvPr>
        </p:nvSpPr>
        <p:spPr>
          <a:xfrm>
            <a:off x="1981200" y="704087"/>
            <a:ext cx="8229600" cy="1143000"/>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chemeClr val="dk2"/>
              </a:buClr>
              <a:buSzPct val="25000"/>
              <a:buFont typeface="Arial"/>
              <a:buNone/>
            </a:pPr>
            <a:r>
              <a:rPr lang="en-US" sz="5000" b="0" i="0" u="none" strike="noStrike" cap="none">
                <a:solidFill>
                  <a:schemeClr val="dk2"/>
                </a:solidFill>
                <a:latin typeface="Arial"/>
                <a:ea typeface="Arial"/>
                <a:cs typeface="Arial"/>
                <a:sym typeface="Arial"/>
              </a:rPr>
              <a:t>HRSA Grant</a:t>
            </a:r>
          </a:p>
        </p:txBody>
      </p:sp>
      <p:sp>
        <p:nvSpPr>
          <p:cNvPr id="543" name="Shape 543"/>
          <p:cNvSpPr txBox="1">
            <a:spLocks noGrp="1"/>
          </p:cNvSpPr>
          <p:nvPr>
            <p:ph type="body" idx="1"/>
          </p:nvPr>
        </p:nvSpPr>
        <p:spPr>
          <a:xfrm>
            <a:off x="1981200" y="1935480"/>
            <a:ext cx="8229600" cy="4389000"/>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accent3"/>
              </a:buClr>
              <a:buSzPct val="95000"/>
              <a:buFont typeface="Noto Sans"/>
              <a:buChar char="●"/>
            </a:pPr>
            <a:r>
              <a:rPr lang="en-US" sz="2600" b="0" i="0" u="none" strike="noStrike" cap="none">
                <a:solidFill>
                  <a:schemeClr val="dk1"/>
                </a:solidFill>
                <a:latin typeface="Merriweather"/>
                <a:ea typeface="Merriweather"/>
                <a:cs typeface="Merriweather"/>
                <a:sym typeface="Merriweather"/>
              </a:rPr>
              <a:t>Implement evidence based care coordination</a:t>
            </a:r>
          </a:p>
          <a:p>
            <a:pPr marL="0" marR="0" lvl="0" indent="0" algn="l" rtl="0">
              <a:lnSpc>
                <a:spcPct val="100000"/>
              </a:lnSpc>
              <a:spcBef>
                <a:spcPts val="0"/>
              </a:spcBef>
              <a:spcAft>
                <a:spcPts val="0"/>
              </a:spcAft>
              <a:buClr>
                <a:schemeClr val="accent3"/>
              </a:buClr>
              <a:buSzPct val="25000"/>
              <a:buFont typeface="Noto Sans"/>
              <a:buNone/>
            </a:pPr>
            <a:endParaRPr sz="2600" b="0" i="0" u="none" strike="noStrike" cap="none">
              <a:solidFill>
                <a:schemeClr val="dk1"/>
              </a:solidFill>
              <a:latin typeface="Merriweather"/>
              <a:ea typeface="Merriweather"/>
              <a:cs typeface="Merriweather"/>
              <a:sym typeface="Merriweather"/>
            </a:endParaRPr>
          </a:p>
          <a:p>
            <a:pPr marL="457200" marR="0" lvl="0" indent="-228600" algn="l" rtl="0">
              <a:lnSpc>
                <a:spcPct val="100000"/>
              </a:lnSpc>
              <a:spcBef>
                <a:spcPts val="0"/>
              </a:spcBef>
              <a:spcAft>
                <a:spcPts val="0"/>
              </a:spcAft>
              <a:buClr>
                <a:schemeClr val="accent3"/>
              </a:buClr>
              <a:buSzPct val="95000"/>
              <a:buFont typeface="Noto Sans"/>
              <a:buChar char="●"/>
            </a:pPr>
            <a:r>
              <a:rPr lang="en-US" sz="2600" b="0" i="0" u="none" strike="noStrike" cap="none">
                <a:solidFill>
                  <a:schemeClr val="dk1"/>
                </a:solidFill>
                <a:latin typeface="Merriweather"/>
                <a:ea typeface="Merriweather"/>
                <a:cs typeface="Merriweather"/>
                <a:sym typeface="Merriweather"/>
              </a:rPr>
              <a:t>Home visits</a:t>
            </a:r>
          </a:p>
          <a:p>
            <a:pPr marL="0" marR="0" lvl="0" indent="0" algn="l" rtl="0">
              <a:lnSpc>
                <a:spcPct val="100000"/>
              </a:lnSpc>
              <a:spcBef>
                <a:spcPts val="0"/>
              </a:spcBef>
              <a:spcAft>
                <a:spcPts val="0"/>
              </a:spcAft>
              <a:buClr>
                <a:schemeClr val="accent3"/>
              </a:buClr>
              <a:buSzPct val="25000"/>
              <a:buFont typeface="Noto Sans"/>
              <a:buNone/>
            </a:pPr>
            <a:endParaRPr sz="2600" b="0" i="0" u="none" strike="noStrike" cap="none">
              <a:solidFill>
                <a:schemeClr val="dk1"/>
              </a:solidFill>
              <a:latin typeface="Merriweather"/>
              <a:ea typeface="Merriweather"/>
              <a:cs typeface="Merriweather"/>
              <a:sym typeface="Merriweather"/>
            </a:endParaRPr>
          </a:p>
          <a:p>
            <a:pPr marL="457200" marR="0" lvl="0" indent="-228600" algn="l" rtl="0">
              <a:lnSpc>
                <a:spcPct val="100000"/>
              </a:lnSpc>
              <a:spcBef>
                <a:spcPts val="0"/>
              </a:spcBef>
              <a:spcAft>
                <a:spcPts val="0"/>
              </a:spcAft>
              <a:buClr>
                <a:schemeClr val="accent3"/>
              </a:buClr>
              <a:buSzPct val="95000"/>
              <a:buFont typeface="Noto Sans"/>
              <a:buChar char="●"/>
            </a:pPr>
            <a:r>
              <a:rPr lang="en-US" sz="2600" b="0" i="0" u="none" strike="noStrike" cap="none">
                <a:solidFill>
                  <a:schemeClr val="dk1"/>
                </a:solidFill>
                <a:latin typeface="Merriweather"/>
                <a:ea typeface="Merriweather"/>
                <a:cs typeface="Merriweather"/>
                <a:sym typeface="Merriweather"/>
              </a:rPr>
              <a:t>Coordination with primary care and specialist</a:t>
            </a:r>
          </a:p>
          <a:p>
            <a:pPr marL="0" marR="0" lvl="0" indent="0" algn="l" rtl="0">
              <a:lnSpc>
                <a:spcPct val="100000"/>
              </a:lnSpc>
              <a:spcBef>
                <a:spcPts val="0"/>
              </a:spcBef>
              <a:spcAft>
                <a:spcPts val="0"/>
              </a:spcAft>
              <a:buClr>
                <a:schemeClr val="accent3"/>
              </a:buClr>
              <a:buSzPct val="25000"/>
              <a:buFont typeface="Noto Sans"/>
              <a:buNone/>
            </a:pPr>
            <a:endParaRPr sz="2600" b="0" i="0" u="none" strike="noStrike" cap="none">
              <a:solidFill>
                <a:schemeClr val="dk1"/>
              </a:solidFill>
              <a:latin typeface="Merriweather"/>
              <a:ea typeface="Merriweather"/>
              <a:cs typeface="Merriweather"/>
              <a:sym typeface="Merriweather"/>
            </a:endParaRPr>
          </a:p>
          <a:p>
            <a:pPr marL="457200" marR="0" lvl="0" indent="-228600" algn="l" rtl="0">
              <a:lnSpc>
                <a:spcPct val="100000"/>
              </a:lnSpc>
              <a:spcBef>
                <a:spcPts val="0"/>
              </a:spcBef>
              <a:spcAft>
                <a:spcPts val="0"/>
              </a:spcAft>
              <a:buClr>
                <a:schemeClr val="accent3"/>
              </a:buClr>
              <a:buSzPct val="95000"/>
              <a:buFont typeface="Noto Sans"/>
              <a:buChar char="●"/>
            </a:pPr>
            <a:r>
              <a:rPr lang="en-US" sz="2600" b="0" i="0" u="none" strike="noStrike" cap="none">
                <a:solidFill>
                  <a:schemeClr val="dk1"/>
                </a:solidFill>
                <a:latin typeface="Merriweather"/>
                <a:ea typeface="Merriweather"/>
                <a:cs typeface="Merriweather"/>
                <a:sym typeface="Merriweather"/>
              </a:rPr>
              <a:t>Personalized chronic disease education</a:t>
            </a:r>
          </a:p>
          <a:p>
            <a:pPr marL="0" marR="0" lvl="0" indent="0" algn="l" rtl="0">
              <a:lnSpc>
                <a:spcPct val="100000"/>
              </a:lnSpc>
              <a:spcBef>
                <a:spcPts val="0"/>
              </a:spcBef>
              <a:spcAft>
                <a:spcPts val="0"/>
              </a:spcAft>
              <a:buClr>
                <a:schemeClr val="accent3"/>
              </a:buClr>
              <a:buSzPct val="25000"/>
              <a:buFont typeface="Noto Sans"/>
              <a:buNone/>
            </a:pPr>
            <a:endParaRPr sz="2600" b="0" i="0" u="none" strike="noStrike" cap="none">
              <a:solidFill>
                <a:schemeClr val="dk1"/>
              </a:solidFill>
              <a:latin typeface="Merriweather"/>
              <a:ea typeface="Merriweather"/>
              <a:cs typeface="Merriweather"/>
              <a:sym typeface="Merriweather"/>
            </a:endParaRPr>
          </a:p>
          <a:p>
            <a:pPr marL="457200" marR="0" lvl="0" indent="-228600" algn="l" rtl="0">
              <a:lnSpc>
                <a:spcPct val="100000"/>
              </a:lnSpc>
              <a:spcBef>
                <a:spcPts val="0"/>
              </a:spcBef>
              <a:spcAft>
                <a:spcPts val="0"/>
              </a:spcAft>
              <a:buClr>
                <a:schemeClr val="accent3"/>
              </a:buClr>
              <a:buSzPct val="95000"/>
              <a:buFont typeface="Noto Sans"/>
              <a:buChar char="●"/>
            </a:pPr>
            <a:r>
              <a:rPr lang="en-US" sz="2600" b="0" i="0" u="none" strike="noStrike" cap="none">
                <a:solidFill>
                  <a:schemeClr val="dk1"/>
                </a:solidFill>
                <a:latin typeface="Merriweather"/>
                <a:ea typeface="Merriweather"/>
                <a:cs typeface="Merriweather"/>
                <a:sym typeface="Merriweather"/>
              </a:rPr>
              <a:t>Facilitated referrals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Shape 320"/>
          <p:cNvSpPr txBox="1">
            <a:spLocks noGrp="1"/>
          </p:cNvSpPr>
          <p:nvPr>
            <p:ph type="title"/>
          </p:nvPr>
        </p:nvSpPr>
        <p:spPr>
          <a:xfrm>
            <a:off x="1118900" y="230623"/>
            <a:ext cx="10058400" cy="1019400"/>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1" i="0" u="none" strike="noStrike" cap="none">
                <a:solidFill>
                  <a:srgbClr val="3F3F3F"/>
                </a:solidFill>
                <a:latin typeface="Calibri"/>
                <a:ea typeface="Calibri"/>
                <a:cs typeface="Calibri"/>
                <a:sym typeface="Calibri"/>
              </a:rPr>
              <a:t>Background</a:t>
            </a:r>
          </a:p>
        </p:txBody>
      </p:sp>
      <p:sp>
        <p:nvSpPr>
          <p:cNvPr id="321" name="Shape 321"/>
          <p:cNvSpPr txBox="1">
            <a:spLocks noGrp="1"/>
          </p:cNvSpPr>
          <p:nvPr>
            <p:ph type="body" idx="1"/>
          </p:nvPr>
        </p:nvSpPr>
        <p:spPr>
          <a:xfrm>
            <a:off x="838200" y="1825625"/>
            <a:ext cx="10744200" cy="4463207"/>
          </a:xfrm>
          <a:prstGeom prst="rect">
            <a:avLst/>
          </a:prstGeom>
          <a:noFill/>
          <a:ln>
            <a:noFill/>
          </a:ln>
        </p:spPr>
        <p:txBody>
          <a:bodyPr lIns="0" tIns="45700" rIns="0" bIns="45700" anchor="t" anchorCtr="0">
            <a:noAutofit/>
          </a:bodyPr>
          <a:lstStyle/>
          <a:p>
            <a:pPr marL="392113" marR="0" lvl="0" indent="-392113" algn="l" rtl="0">
              <a:lnSpc>
                <a:spcPct val="90000"/>
              </a:lnSpc>
              <a:spcBef>
                <a:spcPts val="0"/>
              </a:spcBef>
              <a:spcAft>
                <a:spcPts val="0"/>
              </a:spcAft>
              <a:buClr>
                <a:schemeClr val="accent1"/>
              </a:buClr>
              <a:buSzPct val="100000"/>
              <a:buFont typeface="Noto Sans Symbols"/>
              <a:buChar char="❑"/>
            </a:pPr>
            <a:r>
              <a:rPr lang="en-US" sz="2800" b="0" i="0" u="none" strike="noStrike" cap="none" dirty="0">
                <a:solidFill>
                  <a:srgbClr val="3F3F3F"/>
                </a:solidFill>
                <a:latin typeface="Calibri"/>
                <a:ea typeface="Calibri"/>
                <a:cs typeface="Calibri"/>
                <a:sym typeface="Calibri"/>
              </a:rPr>
              <a:t>Public health nurses (PHNs) have traditionally delivered or ensured the delivery of comprehensive, population-focused care to communities</a:t>
            </a:r>
          </a:p>
          <a:p>
            <a:pPr marL="392113" marR="0" lvl="0" indent="-392113" algn="l" rtl="0">
              <a:lnSpc>
                <a:spcPct val="90000"/>
              </a:lnSpc>
              <a:spcBef>
                <a:spcPts val="1400"/>
              </a:spcBef>
              <a:spcAft>
                <a:spcPts val="0"/>
              </a:spcAft>
              <a:buClr>
                <a:schemeClr val="accent1"/>
              </a:buClr>
              <a:buSzPct val="100000"/>
              <a:buFont typeface="Noto Sans Symbols"/>
              <a:buChar char="❑"/>
            </a:pPr>
            <a:r>
              <a:rPr lang="en-US" sz="2800" b="0" i="0" u="none" strike="noStrike" cap="none" dirty="0">
                <a:solidFill>
                  <a:srgbClr val="3F3F3F"/>
                </a:solidFill>
                <a:latin typeface="Calibri"/>
                <a:ea typeface="Calibri"/>
                <a:cs typeface="Calibri"/>
                <a:sym typeface="Calibri"/>
              </a:rPr>
              <a:t>Significant changes in organization and delivery of health </a:t>
            </a:r>
            <a:r>
              <a:rPr lang="en-US" sz="2800" b="0" i="0" u="none" strike="noStrike" cap="none" dirty="0" smtClean="0">
                <a:solidFill>
                  <a:srgbClr val="3F3F3F"/>
                </a:solidFill>
                <a:latin typeface="Calibri"/>
                <a:ea typeface="Calibri"/>
                <a:cs typeface="Calibri"/>
                <a:sym typeface="Calibri"/>
              </a:rPr>
              <a:t>care</a:t>
            </a:r>
            <a:endParaRPr lang="en-US" sz="2800" b="0" i="0" u="none" strike="noStrike" cap="none" dirty="0">
              <a:solidFill>
                <a:srgbClr val="3F3F3F"/>
              </a:solidFill>
              <a:latin typeface="Calibri"/>
              <a:ea typeface="Calibri"/>
              <a:cs typeface="Calibri"/>
              <a:sym typeface="Calibri"/>
            </a:endParaRPr>
          </a:p>
          <a:p>
            <a:pPr marL="566928" marR="0" lvl="2" indent="-185928" algn="l" rtl="0">
              <a:lnSpc>
                <a:spcPct val="90000"/>
              </a:lnSpc>
              <a:spcBef>
                <a:spcPts val="400"/>
              </a:spcBef>
              <a:spcAft>
                <a:spcPts val="0"/>
              </a:spcAft>
              <a:buClr>
                <a:schemeClr val="accent1"/>
              </a:buClr>
              <a:buSzPct val="100000"/>
              <a:buFont typeface="Calibri"/>
              <a:buChar char="◦"/>
            </a:pPr>
            <a:r>
              <a:rPr lang="en-US" sz="2400" b="0" i="0" u="none" strike="noStrike" cap="none" dirty="0">
                <a:solidFill>
                  <a:srgbClr val="3F3F3F"/>
                </a:solidFill>
                <a:latin typeface="Calibri"/>
                <a:ea typeface="Calibri"/>
                <a:cs typeface="Calibri"/>
                <a:sym typeface="Calibri"/>
              </a:rPr>
              <a:t>Focus on individuals obtaining coverage</a:t>
            </a:r>
          </a:p>
          <a:p>
            <a:pPr marL="566928" marR="0" lvl="2" indent="-185928" algn="l" rtl="0">
              <a:lnSpc>
                <a:spcPct val="90000"/>
              </a:lnSpc>
              <a:spcBef>
                <a:spcPts val="600"/>
              </a:spcBef>
              <a:spcAft>
                <a:spcPts val="0"/>
              </a:spcAft>
              <a:buClr>
                <a:schemeClr val="accent1"/>
              </a:buClr>
              <a:buSzPct val="100000"/>
              <a:buFont typeface="Calibri"/>
              <a:buChar char="◦"/>
            </a:pPr>
            <a:r>
              <a:rPr lang="en-US" sz="2400" b="0" i="0" u="none" strike="noStrike" cap="none" dirty="0">
                <a:solidFill>
                  <a:srgbClr val="3F3F3F"/>
                </a:solidFill>
                <a:latin typeface="Calibri"/>
                <a:ea typeface="Calibri"/>
                <a:cs typeface="Calibri"/>
                <a:sym typeface="Calibri"/>
              </a:rPr>
              <a:t>Focus on improving access to care</a:t>
            </a:r>
          </a:p>
          <a:p>
            <a:pPr marL="566928" marR="0" lvl="2" indent="-185928" algn="l" rtl="0">
              <a:lnSpc>
                <a:spcPct val="90000"/>
              </a:lnSpc>
              <a:spcBef>
                <a:spcPts val="600"/>
              </a:spcBef>
              <a:spcAft>
                <a:spcPts val="0"/>
              </a:spcAft>
              <a:buClr>
                <a:schemeClr val="accent1"/>
              </a:buClr>
              <a:buSzPct val="100000"/>
              <a:buFont typeface="Calibri"/>
              <a:buChar char="◦"/>
            </a:pPr>
            <a:r>
              <a:rPr lang="en-US" sz="2400" b="0" i="0" u="none" strike="noStrike" cap="none" dirty="0">
                <a:solidFill>
                  <a:srgbClr val="3F3F3F"/>
                </a:solidFill>
                <a:latin typeface="Calibri"/>
                <a:ea typeface="Calibri"/>
                <a:cs typeface="Calibri"/>
                <a:sym typeface="Calibri"/>
              </a:rPr>
              <a:t>Focus on triple aim – better care, lower cost, improved outcomes</a:t>
            </a:r>
          </a:p>
          <a:p>
            <a:pPr marL="566928" marR="0" lvl="2" indent="-185928" algn="l" rtl="0">
              <a:lnSpc>
                <a:spcPct val="90000"/>
              </a:lnSpc>
              <a:spcBef>
                <a:spcPts val="600"/>
              </a:spcBef>
              <a:spcAft>
                <a:spcPts val="0"/>
              </a:spcAft>
              <a:buClr>
                <a:schemeClr val="accent1"/>
              </a:buClr>
              <a:buSzPct val="100000"/>
              <a:buFont typeface="Calibri"/>
              <a:buChar char="◦"/>
            </a:pPr>
            <a:r>
              <a:rPr lang="en-US" sz="2400" b="0" i="0" u="none" strike="noStrike" cap="none" dirty="0">
                <a:solidFill>
                  <a:srgbClr val="3F3F3F"/>
                </a:solidFill>
                <a:latin typeface="Calibri"/>
                <a:ea typeface="Calibri"/>
                <a:cs typeface="Calibri"/>
                <a:sym typeface="Calibri"/>
              </a:rPr>
              <a:t>New interest in community</a:t>
            </a:r>
          </a:p>
          <a:p>
            <a:pPr marL="1100000" marR="0" lvl="5" indent="-236400" algn="l" rtl="0">
              <a:lnSpc>
                <a:spcPct val="90000"/>
              </a:lnSpc>
              <a:spcBef>
                <a:spcPts val="600"/>
              </a:spcBef>
              <a:spcAft>
                <a:spcPts val="0"/>
              </a:spcAft>
              <a:buClr>
                <a:schemeClr val="accent1"/>
              </a:buClr>
              <a:buSzPct val="100000"/>
              <a:buFont typeface="Calibri"/>
              <a:buChar char="◦"/>
            </a:pPr>
            <a:r>
              <a:rPr lang="en-US" sz="2000" b="0" i="0" u="none" strike="noStrike" cap="none" dirty="0">
                <a:solidFill>
                  <a:srgbClr val="3F3F3F"/>
                </a:solidFill>
                <a:latin typeface="Calibri"/>
                <a:ea typeface="Calibri"/>
                <a:cs typeface="Calibri"/>
                <a:sym typeface="Calibri"/>
              </a:rPr>
              <a:t>Social determinants of health</a:t>
            </a:r>
          </a:p>
          <a:p>
            <a:pPr marL="1100000" marR="0" lvl="5" indent="-236400" algn="l" rtl="0">
              <a:lnSpc>
                <a:spcPct val="90000"/>
              </a:lnSpc>
              <a:spcBef>
                <a:spcPts val="600"/>
              </a:spcBef>
              <a:spcAft>
                <a:spcPts val="0"/>
              </a:spcAft>
              <a:buClr>
                <a:schemeClr val="accent1"/>
              </a:buClr>
              <a:buSzPct val="100000"/>
              <a:buFont typeface="Calibri"/>
              <a:buChar char="◦"/>
            </a:pPr>
            <a:r>
              <a:rPr lang="en-US" sz="2000" b="0" i="0" u="none" strike="noStrike" cap="none" dirty="0">
                <a:solidFill>
                  <a:srgbClr val="3F3F3F"/>
                </a:solidFill>
                <a:latin typeface="Calibri"/>
                <a:ea typeface="Calibri"/>
                <a:cs typeface="Calibri"/>
                <a:sym typeface="Calibri"/>
              </a:rPr>
              <a:t>Improving access to healthy food, recreation, housing</a:t>
            </a:r>
          </a:p>
          <a:p>
            <a:pPr marL="1100000" marR="0" lvl="5" indent="-236400" algn="l" rtl="0">
              <a:lnSpc>
                <a:spcPct val="90000"/>
              </a:lnSpc>
              <a:spcBef>
                <a:spcPts val="600"/>
              </a:spcBef>
              <a:spcAft>
                <a:spcPts val="0"/>
              </a:spcAft>
              <a:buClr>
                <a:schemeClr val="accent1"/>
              </a:buClr>
              <a:buSzPct val="100000"/>
              <a:buFont typeface="Calibri"/>
              <a:buChar char="◦"/>
            </a:pPr>
            <a:r>
              <a:rPr lang="en-US" sz="2000" b="0" i="0" u="none" strike="noStrike" cap="none" dirty="0">
                <a:solidFill>
                  <a:srgbClr val="3F3F3F"/>
                </a:solidFill>
                <a:latin typeface="Calibri"/>
                <a:ea typeface="Calibri"/>
                <a:cs typeface="Calibri"/>
                <a:sym typeface="Calibri"/>
              </a:rPr>
              <a:t>Keeping individuals out of hospitals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Shape 549"/>
          <p:cNvSpPr txBox="1">
            <a:spLocks noGrp="1"/>
          </p:cNvSpPr>
          <p:nvPr>
            <p:ph type="title"/>
          </p:nvPr>
        </p:nvSpPr>
        <p:spPr>
          <a:xfrm>
            <a:off x="1981200" y="704087"/>
            <a:ext cx="8229600" cy="1143000"/>
          </a:xfrm>
          <a:prstGeom prst="rect">
            <a:avLst/>
          </a:prstGeom>
          <a:noFill/>
          <a:ln>
            <a:noFill/>
          </a:ln>
        </p:spPr>
        <p:txBody>
          <a:bodyPr lIns="0" tIns="45700" rIns="0" bIns="0" anchor="b" anchorCtr="0">
            <a:noAutofit/>
          </a:bodyPr>
          <a:lstStyle/>
          <a:p>
            <a:pPr marL="0" marR="0" lvl="0" indent="0" algn="l" rtl="0">
              <a:lnSpc>
                <a:spcPct val="100000"/>
              </a:lnSpc>
              <a:spcBef>
                <a:spcPts val="0"/>
              </a:spcBef>
              <a:spcAft>
                <a:spcPts val="0"/>
              </a:spcAft>
              <a:buClr>
                <a:schemeClr val="dk2"/>
              </a:buClr>
              <a:buSzPct val="25000"/>
              <a:buFont typeface="Arial"/>
              <a:buNone/>
            </a:pPr>
            <a:r>
              <a:rPr lang="en-US" sz="5000" b="0" i="0" u="none" strike="noStrike" cap="none">
                <a:solidFill>
                  <a:schemeClr val="dk2"/>
                </a:solidFill>
                <a:latin typeface="Arial"/>
                <a:ea typeface="Arial"/>
                <a:cs typeface="Arial"/>
                <a:sym typeface="Arial"/>
              </a:rPr>
              <a:t>Assistance to Clients</a:t>
            </a:r>
          </a:p>
        </p:txBody>
      </p:sp>
      <p:sp>
        <p:nvSpPr>
          <p:cNvPr id="550" name="Shape 550"/>
          <p:cNvSpPr txBox="1">
            <a:spLocks noGrp="1"/>
          </p:cNvSpPr>
          <p:nvPr>
            <p:ph type="body" idx="1"/>
          </p:nvPr>
        </p:nvSpPr>
        <p:spPr>
          <a:xfrm>
            <a:off x="1981200" y="1935481"/>
            <a:ext cx="8229600" cy="4389118"/>
          </a:xfrm>
          <a:prstGeom prst="rect">
            <a:avLst/>
          </a:prstGeom>
          <a:noFill/>
          <a:ln>
            <a:noFill/>
          </a:ln>
        </p:spPr>
        <p:txBody>
          <a:bodyPr lIns="91425" tIns="45700" rIns="91425" bIns="45700" anchor="t" anchorCtr="0">
            <a:noAutofit/>
          </a:bodyPr>
          <a:lstStyle/>
          <a:p>
            <a:pPr marL="274320" marR="0" lvl="0" indent="-274320" algn="l" rtl="0">
              <a:lnSpc>
                <a:spcPct val="100000"/>
              </a:lnSpc>
              <a:spcBef>
                <a:spcPts val="0"/>
              </a:spcBef>
              <a:spcAft>
                <a:spcPts val="0"/>
              </a:spcAft>
              <a:buClr>
                <a:schemeClr val="accent3"/>
              </a:buClr>
              <a:buSzPct val="95000"/>
              <a:buFont typeface="Noto Sans"/>
              <a:buChar char="●"/>
            </a:pPr>
            <a:r>
              <a:rPr lang="en-US" sz="2600" b="0" i="0" u="none" strike="noStrike" cap="none">
                <a:solidFill>
                  <a:schemeClr val="dk1"/>
                </a:solidFill>
                <a:latin typeface="Merriweather"/>
                <a:ea typeface="Merriweather"/>
                <a:cs typeface="Merriweather"/>
                <a:sym typeface="Merriweather"/>
              </a:rPr>
              <a:t>15% Purchase of Care</a:t>
            </a:r>
          </a:p>
          <a:p>
            <a:pPr marL="640080" marR="0" lvl="1" indent="-259080" algn="l" rtl="0">
              <a:lnSpc>
                <a:spcPct val="100000"/>
              </a:lnSpc>
              <a:spcBef>
                <a:spcPts val="480"/>
              </a:spcBef>
              <a:spcAft>
                <a:spcPts val="0"/>
              </a:spcAft>
              <a:buClr>
                <a:schemeClr val="accent1"/>
              </a:buClr>
              <a:buSzPct val="85000"/>
              <a:buFont typeface="Noto Sans"/>
              <a:buChar char="●"/>
            </a:pPr>
            <a:r>
              <a:rPr lang="en-US" sz="2400" b="0" i="0" u="none" strike="noStrike" cap="none">
                <a:solidFill>
                  <a:schemeClr val="dk1"/>
                </a:solidFill>
                <a:latin typeface="Merriweather"/>
                <a:ea typeface="Merriweather"/>
                <a:cs typeface="Merriweather"/>
                <a:sym typeface="Merriweather"/>
              </a:rPr>
              <a:t>Dentures, pill boxes, CO2 detector, RX, PCP Co-Pays, Scales</a:t>
            </a:r>
          </a:p>
          <a:p>
            <a:pPr marL="274320" marR="0" lvl="0" indent="-274320" algn="l" rtl="0">
              <a:lnSpc>
                <a:spcPct val="100000"/>
              </a:lnSpc>
              <a:spcBef>
                <a:spcPts val="520"/>
              </a:spcBef>
              <a:spcAft>
                <a:spcPts val="0"/>
              </a:spcAft>
              <a:buClr>
                <a:schemeClr val="accent3"/>
              </a:buClr>
              <a:buSzPct val="95000"/>
              <a:buFont typeface="Noto Sans"/>
              <a:buChar char="●"/>
            </a:pPr>
            <a:r>
              <a:rPr lang="en-US" sz="2600" b="0" i="0" u="none" strike="noStrike" cap="none">
                <a:solidFill>
                  <a:schemeClr val="dk1"/>
                </a:solidFill>
                <a:latin typeface="Merriweather"/>
                <a:ea typeface="Merriweather"/>
                <a:cs typeface="Merriweather"/>
                <a:sym typeface="Merriweather"/>
              </a:rPr>
              <a:t>41% Applications</a:t>
            </a:r>
          </a:p>
          <a:p>
            <a:pPr marL="640080" marR="0" lvl="1" indent="-259080" algn="l" rtl="0">
              <a:lnSpc>
                <a:spcPct val="100000"/>
              </a:lnSpc>
              <a:spcBef>
                <a:spcPts val="480"/>
              </a:spcBef>
              <a:spcAft>
                <a:spcPts val="0"/>
              </a:spcAft>
              <a:buClr>
                <a:schemeClr val="accent1"/>
              </a:buClr>
              <a:buSzPct val="85000"/>
              <a:buFont typeface="Noto Sans"/>
              <a:buChar char="●"/>
            </a:pPr>
            <a:r>
              <a:rPr lang="en-US" sz="2400" b="0" i="0" u="none" strike="noStrike" cap="none">
                <a:solidFill>
                  <a:schemeClr val="dk1"/>
                </a:solidFill>
                <a:latin typeface="Merriweather"/>
                <a:ea typeface="Merriweather"/>
                <a:cs typeface="Merriweather"/>
                <a:sym typeface="Merriweather"/>
              </a:rPr>
              <a:t>QMB, SLMB, MEAP, SPDAP, Renter’s Tax Credit, Housing, Food Stamps, ADA transportation</a:t>
            </a:r>
          </a:p>
          <a:p>
            <a:pPr marL="274320" marR="0" lvl="0" indent="-274320" algn="l" rtl="0">
              <a:lnSpc>
                <a:spcPct val="100000"/>
              </a:lnSpc>
              <a:spcBef>
                <a:spcPts val="520"/>
              </a:spcBef>
              <a:spcAft>
                <a:spcPts val="0"/>
              </a:spcAft>
              <a:buClr>
                <a:schemeClr val="accent3"/>
              </a:buClr>
              <a:buSzPct val="95000"/>
              <a:buFont typeface="Noto Sans"/>
              <a:buChar char="●"/>
            </a:pPr>
            <a:r>
              <a:rPr lang="en-US" sz="2600" b="0" i="0" u="none" strike="noStrike" cap="none">
                <a:solidFill>
                  <a:schemeClr val="dk1"/>
                </a:solidFill>
                <a:latin typeface="Merriweather"/>
                <a:ea typeface="Merriweather"/>
                <a:cs typeface="Merriweather"/>
                <a:sym typeface="Merriweather"/>
              </a:rPr>
              <a:t>32% Referrals</a:t>
            </a:r>
          </a:p>
          <a:p>
            <a:pPr marL="640080" marR="0" lvl="1" indent="-259080" algn="l" rtl="0">
              <a:lnSpc>
                <a:spcPct val="100000"/>
              </a:lnSpc>
              <a:spcBef>
                <a:spcPts val="480"/>
              </a:spcBef>
              <a:spcAft>
                <a:spcPts val="0"/>
              </a:spcAft>
              <a:buClr>
                <a:schemeClr val="accent1"/>
              </a:buClr>
              <a:buSzPct val="85000"/>
              <a:buFont typeface="Noto Sans"/>
              <a:buChar char="●"/>
            </a:pPr>
            <a:r>
              <a:rPr lang="en-US" sz="2400" b="0" i="0" u="none" strike="noStrike" cap="none">
                <a:solidFill>
                  <a:schemeClr val="dk1"/>
                </a:solidFill>
                <a:latin typeface="Merriweather"/>
                <a:ea typeface="Merriweather"/>
                <a:cs typeface="Merriweather"/>
                <a:sym typeface="Merriweather"/>
              </a:rPr>
              <a:t>Chesapeake Housing Mission-ramps, MNT, DSS for respite, AERS, MH, NFCG</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Shape 555"/>
          <p:cNvSpPr txBox="1">
            <a:spLocks noGrp="1"/>
          </p:cNvSpPr>
          <p:nvPr>
            <p:ph type="title"/>
          </p:nvPr>
        </p:nvSpPr>
        <p:spPr>
          <a:xfrm>
            <a:off x="1981200" y="704087"/>
            <a:ext cx="8229600" cy="1143000"/>
          </a:xfrm>
          <a:prstGeom prst="rect">
            <a:avLst/>
          </a:prstGeom>
          <a:noFill/>
          <a:ln>
            <a:noFill/>
          </a:ln>
        </p:spPr>
        <p:txBody>
          <a:bodyPr lIns="0" tIns="45700" rIns="0" bIns="0" anchor="b" anchorCtr="0">
            <a:noAutofit/>
          </a:bodyPr>
          <a:lstStyle/>
          <a:p>
            <a:pPr marL="0" marR="0" lvl="0" indent="0" algn="l" rtl="0">
              <a:lnSpc>
                <a:spcPct val="100000"/>
              </a:lnSpc>
              <a:spcBef>
                <a:spcPts val="0"/>
              </a:spcBef>
              <a:spcAft>
                <a:spcPts val="0"/>
              </a:spcAft>
              <a:buClr>
                <a:schemeClr val="dk2"/>
              </a:buClr>
              <a:buSzPct val="25000"/>
              <a:buFont typeface="Arial"/>
              <a:buNone/>
            </a:pPr>
            <a:r>
              <a:rPr lang="en-US" sz="5000" b="0" i="0" u="none" strike="noStrike" cap="none">
                <a:solidFill>
                  <a:schemeClr val="dk2"/>
                </a:solidFill>
                <a:latin typeface="Arial"/>
                <a:ea typeface="Arial"/>
                <a:cs typeface="Arial"/>
                <a:sym typeface="Arial"/>
              </a:rPr>
              <a:t>Coordination via CRISP</a:t>
            </a:r>
          </a:p>
        </p:txBody>
      </p:sp>
      <p:pic>
        <p:nvPicPr>
          <p:cNvPr id="556" name="Shape 556" descr="H:\Patagonia\Screenshot.png"/>
          <p:cNvPicPr preferRelativeResize="0">
            <a:picLocks noGrp="1"/>
          </p:cNvPicPr>
          <p:nvPr>
            <p:ph type="body" idx="1"/>
          </p:nvPr>
        </p:nvPicPr>
        <p:blipFill rotWithShape="1">
          <a:blip r:embed="rId3">
            <a:alphaModFix/>
          </a:blip>
          <a:srcRect/>
          <a:stretch/>
        </p:blipFill>
        <p:spPr>
          <a:xfrm>
            <a:off x="1905000" y="2286000"/>
            <a:ext cx="8650224" cy="2550201"/>
          </a:xfrm>
          <a:prstGeom prst="rect">
            <a:avLst/>
          </a:prstGeom>
          <a:noFill/>
          <a:ln>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Shape 562"/>
          <p:cNvSpPr txBox="1">
            <a:spLocks noGrp="1"/>
          </p:cNvSpPr>
          <p:nvPr>
            <p:ph type="title"/>
          </p:nvPr>
        </p:nvSpPr>
        <p:spPr>
          <a:xfrm>
            <a:off x="1981200" y="704087"/>
            <a:ext cx="8229600" cy="1143000"/>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chemeClr val="dk2"/>
              </a:buClr>
              <a:buSzPct val="25000"/>
              <a:buFont typeface="Arial"/>
              <a:buNone/>
            </a:pPr>
            <a:r>
              <a:rPr lang="en-US" sz="5000" b="0" i="0" u="none" strike="noStrike" cap="none">
                <a:solidFill>
                  <a:schemeClr val="dk2"/>
                </a:solidFill>
                <a:latin typeface="Arial"/>
                <a:ea typeface="Arial"/>
                <a:cs typeface="Arial"/>
                <a:sym typeface="Arial"/>
              </a:rPr>
              <a:t>Case Scenarios</a:t>
            </a:r>
          </a:p>
        </p:txBody>
      </p:sp>
      <p:sp>
        <p:nvSpPr>
          <p:cNvPr id="563" name="Shape 563"/>
          <p:cNvSpPr txBox="1">
            <a:spLocks noGrp="1"/>
          </p:cNvSpPr>
          <p:nvPr>
            <p:ph type="body" idx="1"/>
          </p:nvPr>
        </p:nvSpPr>
        <p:spPr>
          <a:xfrm>
            <a:off x="1981200" y="1935480"/>
            <a:ext cx="8229600" cy="4389000"/>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accent3"/>
              </a:buClr>
              <a:buSzPct val="95000"/>
              <a:buFont typeface="Noto Sans"/>
              <a:buChar char="●"/>
            </a:pPr>
            <a:r>
              <a:rPr lang="en-US" sz="2600" b="0" i="0" u="none" strike="noStrike" cap="none">
                <a:solidFill>
                  <a:schemeClr val="dk1"/>
                </a:solidFill>
                <a:latin typeface="Merriweather"/>
                <a:ea typeface="Merriweather"/>
                <a:cs typeface="Merriweather"/>
                <a:sym typeface="Merriweather"/>
              </a:rPr>
              <a:t>Case #1-  59 yo, single C male, living alone in rural area. Recently moved to area.</a:t>
            </a:r>
          </a:p>
          <a:p>
            <a:pPr marL="457200" marR="0" lvl="0" indent="-228600" algn="l" rtl="0">
              <a:lnSpc>
                <a:spcPct val="100000"/>
              </a:lnSpc>
              <a:spcBef>
                <a:spcPts val="0"/>
              </a:spcBef>
              <a:spcAft>
                <a:spcPts val="0"/>
              </a:spcAft>
              <a:buClr>
                <a:schemeClr val="accent3"/>
              </a:buClr>
              <a:buSzPct val="95000"/>
              <a:buFont typeface="Noto Sans"/>
              <a:buChar char="●"/>
            </a:pPr>
            <a:r>
              <a:rPr lang="en-US" sz="2600" b="0" i="0" u="none" strike="noStrike" cap="none">
                <a:solidFill>
                  <a:schemeClr val="dk1"/>
                </a:solidFill>
                <a:latin typeface="Merriweather"/>
                <a:ea typeface="Merriweather"/>
                <a:cs typeface="Merriweather"/>
                <a:sym typeface="Merriweather"/>
              </a:rPr>
              <a:t>Dx: T2D, COPD, HTN, Hyperlipidemia, seizures,CAD</a:t>
            </a:r>
          </a:p>
          <a:p>
            <a:pPr marL="457200" marR="0" lvl="0" indent="-228600" algn="l" rtl="0">
              <a:lnSpc>
                <a:spcPct val="100000"/>
              </a:lnSpc>
              <a:spcBef>
                <a:spcPts val="0"/>
              </a:spcBef>
              <a:spcAft>
                <a:spcPts val="0"/>
              </a:spcAft>
              <a:buClr>
                <a:schemeClr val="accent3"/>
              </a:buClr>
              <a:buSzPct val="95000"/>
              <a:buFont typeface="Noto Sans"/>
              <a:buChar char="●"/>
            </a:pPr>
            <a:r>
              <a:rPr lang="en-US" sz="2600" b="0" i="0" u="none" strike="noStrike" cap="none">
                <a:solidFill>
                  <a:schemeClr val="dk1"/>
                </a:solidFill>
                <a:latin typeface="Merriweather"/>
                <a:ea typeface="Merriweather"/>
                <a:cs typeface="Merriweather"/>
                <a:sym typeface="Merriweather"/>
              </a:rPr>
              <a:t>Client graduated 12th grade in special education</a:t>
            </a:r>
          </a:p>
          <a:p>
            <a:pPr marL="457200" marR="0" lvl="0" indent="-228600" algn="l" rtl="0">
              <a:lnSpc>
                <a:spcPct val="100000"/>
              </a:lnSpc>
              <a:spcBef>
                <a:spcPts val="0"/>
              </a:spcBef>
              <a:spcAft>
                <a:spcPts val="0"/>
              </a:spcAft>
              <a:buClr>
                <a:schemeClr val="accent3"/>
              </a:buClr>
              <a:buSzPct val="95000"/>
              <a:buFont typeface="Noto Sans"/>
              <a:buChar char="●"/>
            </a:pPr>
            <a:r>
              <a:rPr lang="en-US" sz="2600" b="0" i="0" u="none" strike="noStrike" cap="none">
                <a:solidFill>
                  <a:schemeClr val="dk1"/>
                </a:solidFill>
                <a:latin typeface="Merriweather"/>
                <a:ea typeface="Merriweather"/>
                <a:cs typeface="Merriweather"/>
                <a:sym typeface="Merriweather"/>
              </a:rPr>
              <a:t>Had MA on admission to CBCDCC, but switching to Medicare because on disability</a:t>
            </a:r>
          </a:p>
          <a:p>
            <a:pPr marL="457200" marR="0" lvl="0" indent="-228600" algn="l" rtl="0">
              <a:lnSpc>
                <a:spcPct val="100000"/>
              </a:lnSpc>
              <a:spcBef>
                <a:spcPts val="0"/>
              </a:spcBef>
              <a:spcAft>
                <a:spcPts val="0"/>
              </a:spcAft>
              <a:buClr>
                <a:schemeClr val="accent3"/>
              </a:buClr>
              <a:buSzPct val="95000"/>
              <a:buFont typeface="Noto Sans"/>
              <a:buChar char="●"/>
            </a:pPr>
            <a:r>
              <a:rPr lang="en-US" sz="2600" b="0" i="0" u="none" strike="noStrike" cap="none">
                <a:solidFill>
                  <a:schemeClr val="dk1"/>
                </a:solidFill>
                <a:latin typeface="Merriweather"/>
                <a:ea typeface="Merriweather"/>
                <a:cs typeface="Merriweather"/>
                <a:sym typeface="Merriweather"/>
              </a:rPr>
              <a:t>Referred by local hospital PCMH</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Shape 569"/>
          <p:cNvSpPr txBox="1">
            <a:spLocks noGrp="1"/>
          </p:cNvSpPr>
          <p:nvPr>
            <p:ph type="title"/>
          </p:nvPr>
        </p:nvSpPr>
        <p:spPr>
          <a:xfrm>
            <a:off x="1981200" y="704087"/>
            <a:ext cx="8229600" cy="1143000"/>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chemeClr val="dk2"/>
              </a:buClr>
              <a:buSzPct val="25000"/>
              <a:buFont typeface="Arial"/>
              <a:buNone/>
            </a:pPr>
            <a:r>
              <a:rPr lang="en-US" sz="5000" b="0" i="0" u="none" strike="noStrike" cap="none">
                <a:solidFill>
                  <a:schemeClr val="dk2"/>
                </a:solidFill>
                <a:latin typeface="Arial"/>
                <a:ea typeface="Arial"/>
                <a:cs typeface="Arial"/>
                <a:sym typeface="Arial"/>
              </a:rPr>
              <a:t>Interventions</a:t>
            </a:r>
          </a:p>
        </p:txBody>
      </p:sp>
      <p:sp>
        <p:nvSpPr>
          <p:cNvPr id="570" name="Shape 570"/>
          <p:cNvSpPr txBox="1">
            <a:spLocks noGrp="1"/>
          </p:cNvSpPr>
          <p:nvPr>
            <p:ph type="body" idx="1"/>
          </p:nvPr>
        </p:nvSpPr>
        <p:spPr>
          <a:xfrm>
            <a:off x="1981200" y="1935480"/>
            <a:ext cx="8229600" cy="4389000"/>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accent3"/>
              </a:buClr>
              <a:buSzPct val="95000"/>
              <a:buFont typeface="Noto Sans"/>
              <a:buChar char="●"/>
            </a:pPr>
            <a:r>
              <a:rPr lang="en-US" sz="2600" b="0" i="0" u="none" strike="noStrike" cap="none">
                <a:solidFill>
                  <a:schemeClr val="dk1"/>
                </a:solidFill>
                <a:latin typeface="Merriweather"/>
                <a:ea typeface="Merriweather"/>
                <a:cs typeface="Merriweather"/>
                <a:sym typeface="Merriweather"/>
              </a:rPr>
              <a:t>Provided home deliveries for DM supplies.</a:t>
            </a:r>
          </a:p>
          <a:p>
            <a:pPr marL="457200" marR="0" lvl="0" indent="-228600" algn="l" rtl="0">
              <a:lnSpc>
                <a:spcPct val="100000"/>
              </a:lnSpc>
              <a:spcBef>
                <a:spcPts val="0"/>
              </a:spcBef>
              <a:spcAft>
                <a:spcPts val="0"/>
              </a:spcAft>
              <a:buClr>
                <a:schemeClr val="accent3"/>
              </a:buClr>
              <a:buSzPct val="95000"/>
              <a:buFont typeface="Noto Sans"/>
              <a:buChar char="●"/>
            </a:pPr>
            <a:r>
              <a:rPr lang="en-US" sz="2600" b="0" i="0" u="none" strike="noStrike" cap="none">
                <a:solidFill>
                  <a:schemeClr val="dk1"/>
                </a:solidFill>
                <a:latin typeface="Merriweather"/>
                <a:ea typeface="Merriweather"/>
                <a:cs typeface="Merriweather"/>
                <a:sym typeface="Merriweather"/>
              </a:rPr>
              <a:t>Educated client on dx and doc. BS. </a:t>
            </a:r>
          </a:p>
          <a:p>
            <a:pPr marL="457200" marR="0" lvl="0" indent="-228600" algn="l" rtl="0">
              <a:lnSpc>
                <a:spcPct val="100000"/>
              </a:lnSpc>
              <a:spcBef>
                <a:spcPts val="0"/>
              </a:spcBef>
              <a:spcAft>
                <a:spcPts val="0"/>
              </a:spcAft>
              <a:buClr>
                <a:schemeClr val="accent3"/>
              </a:buClr>
              <a:buSzPct val="95000"/>
              <a:buFont typeface="Noto Sans"/>
              <a:buChar char="●"/>
            </a:pPr>
            <a:r>
              <a:rPr lang="en-US" sz="2600" b="0" i="0" u="none" strike="noStrike" cap="none">
                <a:solidFill>
                  <a:schemeClr val="dk1"/>
                </a:solidFill>
                <a:latin typeface="Merriweather"/>
                <a:ea typeface="Merriweather"/>
                <a:cs typeface="Merriweather"/>
                <a:sym typeface="Merriweather"/>
              </a:rPr>
              <a:t>Medication reconciliation, observing client fill pill box, educate client on medications</a:t>
            </a:r>
          </a:p>
          <a:p>
            <a:pPr marL="457200" marR="0" lvl="0" indent="-228600" algn="l" rtl="0">
              <a:lnSpc>
                <a:spcPct val="100000"/>
              </a:lnSpc>
              <a:spcBef>
                <a:spcPts val="0"/>
              </a:spcBef>
              <a:spcAft>
                <a:spcPts val="0"/>
              </a:spcAft>
              <a:buClr>
                <a:schemeClr val="accent3"/>
              </a:buClr>
              <a:buSzPct val="95000"/>
              <a:buFont typeface="Noto Sans"/>
              <a:buChar char="●"/>
            </a:pPr>
            <a:r>
              <a:rPr lang="en-US" sz="2600" b="0" i="0" u="none" strike="noStrike" cap="none">
                <a:solidFill>
                  <a:schemeClr val="dk1"/>
                </a:solidFill>
                <a:latin typeface="Merriweather"/>
                <a:ea typeface="Merriweather"/>
                <a:cs typeface="Merriweather"/>
                <a:sym typeface="Merriweather"/>
              </a:rPr>
              <a:t>Provide transport to medical appts and diabetic education</a:t>
            </a:r>
          </a:p>
          <a:p>
            <a:pPr marL="457200" marR="0" lvl="0" indent="-228600" algn="l" rtl="0">
              <a:lnSpc>
                <a:spcPct val="100000"/>
              </a:lnSpc>
              <a:spcBef>
                <a:spcPts val="0"/>
              </a:spcBef>
              <a:spcAft>
                <a:spcPts val="0"/>
              </a:spcAft>
              <a:buClr>
                <a:schemeClr val="accent3"/>
              </a:buClr>
              <a:buSzPct val="95000"/>
              <a:buFont typeface="Noto Sans"/>
              <a:buChar char="●"/>
            </a:pPr>
            <a:r>
              <a:rPr lang="en-US" sz="2600" b="0" i="0" u="none" strike="noStrike" cap="none">
                <a:solidFill>
                  <a:schemeClr val="dk1"/>
                </a:solidFill>
                <a:latin typeface="Merriweather"/>
                <a:ea typeface="Merriweather"/>
                <a:cs typeface="Merriweather"/>
                <a:sym typeface="Merriweather"/>
              </a:rPr>
              <a:t>Assisted with applications for financial aid assist.,Medicare part D, MEAP, SLMB, Section 8, apartment applications, diabetic ID bracelet</a:t>
            </a:r>
          </a:p>
          <a:p>
            <a:pPr marL="274320" marR="0" lvl="0" indent="-121920" algn="l" rtl="0">
              <a:lnSpc>
                <a:spcPct val="100000"/>
              </a:lnSpc>
              <a:spcBef>
                <a:spcPts val="0"/>
              </a:spcBef>
              <a:spcAft>
                <a:spcPts val="0"/>
              </a:spcAft>
              <a:buClr>
                <a:schemeClr val="accent3"/>
              </a:buClr>
              <a:buSzPct val="25000"/>
              <a:buFont typeface="Noto Sans"/>
              <a:buNone/>
            </a:pPr>
            <a:endParaRPr sz="2600" b="0" i="0" u="none" strike="noStrike" cap="none">
              <a:solidFill>
                <a:schemeClr val="dk1"/>
              </a:solidFill>
              <a:latin typeface="Merriweather"/>
              <a:ea typeface="Merriweather"/>
              <a:cs typeface="Merriweather"/>
              <a:sym typeface="Merriweather"/>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Shape 576"/>
          <p:cNvSpPr txBox="1">
            <a:spLocks noGrp="1"/>
          </p:cNvSpPr>
          <p:nvPr>
            <p:ph type="title"/>
          </p:nvPr>
        </p:nvSpPr>
        <p:spPr>
          <a:xfrm>
            <a:off x="1981200" y="704087"/>
            <a:ext cx="8229600" cy="1143000"/>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chemeClr val="dk2"/>
              </a:buClr>
              <a:buSzPct val="25000"/>
              <a:buFont typeface="Arial"/>
              <a:buNone/>
            </a:pPr>
            <a:r>
              <a:rPr lang="en-US" sz="5000" b="0" i="0" u="none" strike="noStrike" cap="none">
                <a:solidFill>
                  <a:schemeClr val="dk2"/>
                </a:solidFill>
                <a:latin typeface="Arial"/>
                <a:ea typeface="Arial"/>
                <a:cs typeface="Arial"/>
                <a:sym typeface="Arial"/>
              </a:rPr>
              <a:t>Outcomes</a:t>
            </a:r>
          </a:p>
        </p:txBody>
      </p:sp>
      <p:sp>
        <p:nvSpPr>
          <p:cNvPr id="577" name="Shape 577"/>
          <p:cNvSpPr txBox="1">
            <a:spLocks noGrp="1"/>
          </p:cNvSpPr>
          <p:nvPr>
            <p:ph type="body" idx="1"/>
          </p:nvPr>
        </p:nvSpPr>
        <p:spPr>
          <a:xfrm>
            <a:off x="1981200" y="1935480"/>
            <a:ext cx="8229600" cy="4389000"/>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accent3"/>
              </a:buClr>
              <a:buSzPct val="95000"/>
              <a:buFont typeface="Noto Sans"/>
              <a:buChar char="●"/>
            </a:pPr>
            <a:r>
              <a:rPr lang="en-US" sz="2600" b="0" i="0" u="none" strike="noStrike" cap="none">
                <a:solidFill>
                  <a:schemeClr val="dk1"/>
                </a:solidFill>
                <a:latin typeface="Merriweather"/>
                <a:ea typeface="Merriweather"/>
                <a:cs typeface="Merriweather"/>
                <a:sym typeface="Merriweather"/>
              </a:rPr>
              <a:t>Continued collaboration with local hospital PCMH</a:t>
            </a:r>
          </a:p>
          <a:p>
            <a:pPr marL="457200" marR="0" lvl="0" indent="-228600" algn="l" rtl="0">
              <a:lnSpc>
                <a:spcPct val="100000"/>
              </a:lnSpc>
              <a:spcBef>
                <a:spcPts val="0"/>
              </a:spcBef>
              <a:spcAft>
                <a:spcPts val="0"/>
              </a:spcAft>
              <a:buClr>
                <a:schemeClr val="accent3"/>
              </a:buClr>
              <a:buSzPct val="95000"/>
              <a:buFont typeface="Noto Sans"/>
              <a:buChar char="●"/>
            </a:pPr>
            <a:r>
              <a:rPr lang="en-US" sz="2600" b="0" i="0" u="none" strike="noStrike" cap="none">
                <a:solidFill>
                  <a:schemeClr val="dk1"/>
                </a:solidFill>
                <a:latin typeface="Merriweather"/>
                <a:ea typeface="Merriweather"/>
                <a:cs typeface="Merriweather"/>
                <a:sym typeface="Merriweather"/>
              </a:rPr>
              <a:t>A1c 15 down to 6.2 2/9/2017</a:t>
            </a:r>
          </a:p>
          <a:p>
            <a:pPr marL="457200" marR="0" lvl="0" indent="-228600" algn="l" rtl="0">
              <a:lnSpc>
                <a:spcPct val="100000"/>
              </a:lnSpc>
              <a:spcBef>
                <a:spcPts val="0"/>
              </a:spcBef>
              <a:spcAft>
                <a:spcPts val="0"/>
              </a:spcAft>
              <a:buClr>
                <a:schemeClr val="accent3"/>
              </a:buClr>
              <a:buSzPct val="95000"/>
              <a:buFont typeface="Noto Sans"/>
              <a:buChar char="●"/>
            </a:pPr>
            <a:r>
              <a:rPr lang="en-US" sz="2600" b="0" i="0" u="none" strike="noStrike" cap="none">
                <a:solidFill>
                  <a:schemeClr val="dk1"/>
                </a:solidFill>
                <a:latin typeface="Merriweather"/>
                <a:ea typeface="Merriweather"/>
                <a:cs typeface="Merriweather"/>
                <a:sym typeface="Merriweather"/>
              </a:rPr>
              <a:t>Able to fill own pill box</a:t>
            </a:r>
          </a:p>
          <a:p>
            <a:pPr marL="457200" marR="0" lvl="0" indent="-228600" algn="l" rtl="0">
              <a:lnSpc>
                <a:spcPct val="100000"/>
              </a:lnSpc>
              <a:spcBef>
                <a:spcPts val="0"/>
              </a:spcBef>
              <a:spcAft>
                <a:spcPts val="0"/>
              </a:spcAft>
              <a:buClr>
                <a:schemeClr val="accent3"/>
              </a:buClr>
              <a:buSzPct val="95000"/>
              <a:buFont typeface="Noto Sans"/>
              <a:buChar char="●"/>
            </a:pPr>
            <a:r>
              <a:rPr lang="en-US" sz="2600" b="0" i="0" u="none" strike="noStrike" cap="none">
                <a:solidFill>
                  <a:schemeClr val="dk1"/>
                </a:solidFill>
                <a:latin typeface="Merriweather"/>
                <a:ea typeface="Merriweather"/>
                <a:cs typeface="Merriweather"/>
                <a:sym typeface="Merriweather"/>
              </a:rPr>
              <a:t>Able to make own appts. for medical f/u</a:t>
            </a:r>
          </a:p>
          <a:p>
            <a:pPr marL="457200" marR="0" lvl="0" indent="-228600" algn="l" rtl="0">
              <a:lnSpc>
                <a:spcPct val="100000"/>
              </a:lnSpc>
              <a:spcBef>
                <a:spcPts val="0"/>
              </a:spcBef>
              <a:spcAft>
                <a:spcPts val="0"/>
              </a:spcAft>
              <a:buClr>
                <a:schemeClr val="accent3"/>
              </a:buClr>
              <a:buSzPct val="95000"/>
              <a:buFont typeface="Noto Sans"/>
              <a:buChar char="●"/>
            </a:pPr>
            <a:r>
              <a:rPr lang="en-US" sz="2600" b="0" i="0" u="none" strike="noStrike" cap="none">
                <a:solidFill>
                  <a:schemeClr val="dk1"/>
                </a:solidFill>
                <a:latin typeface="Merriweather"/>
                <a:ea typeface="Merriweather"/>
                <a:cs typeface="Merriweather"/>
                <a:sym typeface="Merriweather"/>
              </a:rPr>
              <a:t>Able to call for assistance with transport</a:t>
            </a:r>
          </a:p>
          <a:p>
            <a:pPr marL="457200" marR="0" lvl="0" indent="-228600" algn="l" rtl="0">
              <a:lnSpc>
                <a:spcPct val="100000"/>
              </a:lnSpc>
              <a:spcBef>
                <a:spcPts val="0"/>
              </a:spcBef>
              <a:spcAft>
                <a:spcPts val="0"/>
              </a:spcAft>
              <a:buClr>
                <a:schemeClr val="accent3"/>
              </a:buClr>
              <a:buSzPct val="95000"/>
              <a:buFont typeface="Noto Sans"/>
              <a:buChar char="●"/>
            </a:pPr>
            <a:r>
              <a:rPr lang="en-US" sz="2600" b="0" i="0" u="none" strike="noStrike" cap="none">
                <a:solidFill>
                  <a:schemeClr val="dk1"/>
                </a:solidFill>
                <a:latin typeface="Merriweather"/>
                <a:ea typeface="Merriweather"/>
                <a:cs typeface="Merriweather"/>
                <a:sym typeface="Merriweather"/>
              </a:rPr>
              <a:t>Going to Diabetic ed. classes and received ed. from HD nutritionist</a:t>
            </a:r>
          </a:p>
          <a:p>
            <a:pPr marL="457200" marR="0" lvl="0" indent="-228600" algn="l" rtl="0">
              <a:lnSpc>
                <a:spcPct val="100000"/>
              </a:lnSpc>
              <a:spcBef>
                <a:spcPts val="0"/>
              </a:spcBef>
              <a:spcAft>
                <a:spcPts val="0"/>
              </a:spcAft>
              <a:buClr>
                <a:schemeClr val="accent3"/>
              </a:buClr>
              <a:buSzPct val="95000"/>
              <a:buFont typeface="Noto Sans"/>
              <a:buChar char="●"/>
            </a:pPr>
            <a:r>
              <a:rPr lang="en-US" sz="2600" b="0" i="0" u="none" strike="noStrike" cap="none">
                <a:solidFill>
                  <a:schemeClr val="dk1"/>
                </a:solidFill>
                <a:latin typeface="Merriweather"/>
                <a:ea typeface="Merriweather"/>
                <a:cs typeface="Merriweather"/>
                <a:sym typeface="Merriweather"/>
              </a:rPr>
              <a:t>Lost weight, improved activity</a:t>
            </a:r>
          </a:p>
          <a:p>
            <a:pPr marL="457200" marR="0" lvl="0" indent="-228600" algn="l" rtl="0">
              <a:lnSpc>
                <a:spcPct val="100000"/>
              </a:lnSpc>
              <a:spcBef>
                <a:spcPts val="0"/>
              </a:spcBef>
              <a:spcAft>
                <a:spcPts val="0"/>
              </a:spcAft>
              <a:buClr>
                <a:schemeClr val="accent3"/>
              </a:buClr>
              <a:buSzPct val="95000"/>
              <a:buFont typeface="Noto Sans"/>
              <a:buChar char="●"/>
            </a:pPr>
            <a:r>
              <a:rPr lang="en-US" sz="2600" b="0" i="0" u="none" strike="noStrike" cap="none">
                <a:solidFill>
                  <a:schemeClr val="dk1"/>
                </a:solidFill>
                <a:latin typeface="Merriweather"/>
                <a:ea typeface="Merriweather"/>
                <a:cs typeface="Merriweather"/>
                <a:sym typeface="Merriweather"/>
              </a:rPr>
              <a:t>Improved meal planning</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Shape 583"/>
          <p:cNvSpPr txBox="1">
            <a:spLocks noGrp="1"/>
          </p:cNvSpPr>
          <p:nvPr>
            <p:ph type="title"/>
          </p:nvPr>
        </p:nvSpPr>
        <p:spPr>
          <a:xfrm>
            <a:off x="1981200" y="704087"/>
            <a:ext cx="8229600" cy="1143000"/>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chemeClr val="dk2"/>
              </a:buClr>
              <a:buSzPct val="25000"/>
              <a:buFont typeface="Arial"/>
              <a:buNone/>
            </a:pPr>
            <a:r>
              <a:rPr lang="en-US" sz="5000" b="0" i="0" u="none" strike="noStrike" cap="none">
                <a:solidFill>
                  <a:schemeClr val="dk2"/>
                </a:solidFill>
                <a:latin typeface="Arial"/>
                <a:ea typeface="Arial"/>
                <a:cs typeface="Arial"/>
                <a:sym typeface="Arial"/>
              </a:rPr>
              <a:t>Case Scenarios</a:t>
            </a:r>
          </a:p>
        </p:txBody>
      </p:sp>
      <p:sp>
        <p:nvSpPr>
          <p:cNvPr id="584" name="Shape 584"/>
          <p:cNvSpPr txBox="1">
            <a:spLocks noGrp="1"/>
          </p:cNvSpPr>
          <p:nvPr>
            <p:ph type="body" idx="1"/>
          </p:nvPr>
        </p:nvSpPr>
        <p:spPr>
          <a:xfrm>
            <a:off x="1981200" y="1935480"/>
            <a:ext cx="8229600" cy="4389000"/>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accent3"/>
              </a:buClr>
              <a:buSzPct val="95000"/>
              <a:buFont typeface="Noto Sans"/>
              <a:buChar char="●"/>
            </a:pPr>
            <a:r>
              <a:rPr lang="en-US" sz="2600" b="0" i="0" u="none" strike="noStrike" cap="none">
                <a:solidFill>
                  <a:schemeClr val="dk1"/>
                </a:solidFill>
                <a:latin typeface="Merriweather"/>
                <a:ea typeface="Merriweather"/>
                <a:cs typeface="Merriweather"/>
                <a:sym typeface="Merriweather"/>
              </a:rPr>
              <a:t>Case #2- 68 yo single AA male living alone.</a:t>
            </a:r>
          </a:p>
          <a:p>
            <a:pPr marL="457200" marR="0" lvl="0" indent="-228600" algn="l" rtl="0">
              <a:lnSpc>
                <a:spcPct val="100000"/>
              </a:lnSpc>
              <a:spcBef>
                <a:spcPts val="0"/>
              </a:spcBef>
              <a:spcAft>
                <a:spcPts val="0"/>
              </a:spcAft>
              <a:buClr>
                <a:schemeClr val="accent3"/>
              </a:buClr>
              <a:buSzPct val="95000"/>
              <a:buFont typeface="Noto Sans"/>
              <a:buChar char="●"/>
            </a:pPr>
            <a:r>
              <a:rPr lang="en-US" sz="2600" b="0" i="0" u="none" strike="noStrike" cap="none">
                <a:solidFill>
                  <a:schemeClr val="dk1"/>
                </a:solidFill>
                <a:latin typeface="Merriweather"/>
                <a:ea typeface="Merriweather"/>
                <a:cs typeface="Merriweather"/>
                <a:sym typeface="Merriweather"/>
              </a:rPr>
              <a:t>Dx: COPD, Asthma, High Cholesterol, HTN</a:t>
            </a:r>
          </a:p>
          <a:p>
            <a:pPr marL="457200" marR="0" lvl="0" indent="-228600" algn="l" rtl="0">
              <a:lnSpc>
                <a:spcPct val="100000"/>
              </a:lnSpc>
              <a:spcBef>
                <a:spcPts val="0"/>
              </a:spcBef>
              <a:spcAft>
                <a:spcPts val="0"/>
              </a:spcAft>
              <a:buClr>
                <a:schemeClr val="accent3"/>
              </a:buClr>
              <a:buSzPct val="95000"/>
              <a:buFont typeface="Noto Sans"/>
              <a:buChar char="●"/>
            </a:pPr>
            <a:r>
              <a:rPr lang="en-US" sz="2600" b="0" i="0" u="none" strike="noStrike" cap="none">
                <a:solidFill>
                  <a:schemeClr val="dk1"/>
                </a:solidFill>
                <a:latin typeface="Merriweather"/>
                <a:ea typeface="Merriweather"/>
                <a:cs typeface="Merriweather"/>
                <a:sym typeface="Merriweather"/>
              </a:rPr>
              <a:t>Admitted to hospital with Exacerbation of COPD and pneumonia. Client treated with antibiotics and discharged to home.</a:t>
            </a:r>
          </a:p>
          <a:p>
            <a:pPr marL="457200" marR="0" lvl="0" indent="-228600" algn="l" rtl="0">
              <a:lnSpc>
                <a:spcPct val="100000"/>
              </a:lnSpc>
              <a:spcBef>
                <a:spcPts val="0"/>
              </a:spcBef>
              <a:spcAft>
                <a:spcPts val="0"/>
              </a:spcAft>
              <a:buClr>
                <a:schemeClr val="accent3"/>
              </a:buClr>
              <a:buSzPct val="95000"/>
              <a:buFont typeface="Noto Sans"/>
              <a:buChar char="●"/>
            </a:pPr>
            <a:r>
              <a:rPr lang="en-US" sz="2600" b="0" i="0" u="none" strike="noStrike" cap="none">
                <a:solidFill>
                  <a:schemeClr val="dk1"/>
                </a:solidFill>
                <a:latin typeface="Merriweather"/>
                <a:ea typeface="Merriweather"/>
                <a:cs typeface="Merriweather"/>
                <a:sym typeface="Merriweather"/>
              </a:rPr>
              <a:t>Client discharged with prescriptions for 3 inhalers, 3 oral medications and sent to pharmacy in hospital</a:t>
            </a:r>
          </a:p>
          <a:p>
            <a:pPr marL="457200" marR="0" lvl="0" indent="-228600" algn="l" rtl="0">
              <a:lnSpc>
                <a:spcPct val="100000"/>
              </a:lnSpc>
              <a:spcBef>
                <a:spcPts val="0"/>
              </a:spcBef>
              <a:spcAft>
                <a:spcPts val="0"/>
              </a:spcAft>
              <a:buClr>
                <a:schemeClr val="accent3"/>
              </a:buClr>
              <a:buSzPct val="95000"/>
              <a:buFont typeface="Noto Sans"/>
              <a:buChar char="●"/>
            </a:pPr>
            <a:r>
              <a:rPr lang="en-US" sz="2600" b="0" i="0" u="none" strike="noStrike" cap="none">
                <a:solidFill>
                  <a:schemeClr val="dk1"/>
                </a:solidFill>
                <a:latin typeface="Merriweather"/>
                <a:ea typeface="Merriweather"/>
                <a:cs typeface="Merriweather"/>
                <a:sym typeface="Merriweather"/>
              </a:rPr>
              <a:t>Client without Medicare part D and limited income, unable to get needed meds.</a:t>
            </a:r>
          </a:p>
          <a:p>
            <a:pPr marL="0" marR="0" lvl="0" indent="457200" algn="l" rtl="0">
              <a:lnSpc>
                <a:spcPct val="100000"/>
              </a:lnSpc>
              <a:spcBef>
                <a:spcPts val="0"/>
              </a:spcBef>
              <a:spcAft>
                <a:spcPts val="0"/>
              </a:spcAft>
              <a:buClr>
                <a:schemeClr val="accent3"/>
              </a:buClr>
              <a:buSzPct val="25000"/>
              <a:buFont typeface="Noto Sans"/>
              <a:buNone/>
            </a:pPr>
            <a:endParaRPr sz="2600" b="0" i="0" u="none" strike="noStrike" cap="none">
              <a:solidFill>
                <a:schemeClr val="dk1"/>
              </a:solidFill>
              <a:latin typeface="Merriweather"/>
              <a:ea typeface="Merriweather"/>
              <a:cs typeface="Merriweather"/>
              <a:sym typeface="Merriweather"/>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Shape 590"/>
          <p:cNvSpPr txBox="1">
            <a:spLocks noGrp="1"/>
          </p:cNvSpPr>
          <p:nvPr>
            <p:ph type="title"/>
          </p:nvPr>
        </p:nvSpPr>
        <p:spPr>
          <a:xfrm>
            <a:off x="1981200" y="704087"/>
            <a:ext cx="8229600" cy="1143000"/>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chemeClr val="dk2"/>
              </a:buClr>
              <a:buSzPct val="25000"/>
              <a:buFont typeface="Arial"/>
              <a:buNone/>
            </a:pPr>
            <a:r>
              <a:rPr lang="en-US" sz="5000" b="0" i="0" u="none" strike="noStrike" cap="none">
                <a:solidFill>
                  <a:schemeClr val="dk2"/>
                </a:solidFill>
                <a:latin typeface="Arial"/>
                <a:ea typeface="Arial"/>
                <a:cs typeface="Arial"/>
                <a:sym typeface="Arial"/>
              </a:rPr>
              <a:t>Case Scenario cont’d</a:t>
            </a:r>
          </a:p>
        </p:txBody>
      </p:sp>
      <p:sp>
        <p:nvSpPr>
          <p:cNvPr id="591" name="Shape 591"/>
          <p:cNvSpPr txBox="1">
            <a:spLocks noGrp="1"/>
          </p:cNvSpPr>
          <p:nvPr>
            <p:ph type="body" idx="1"/>
          </p:nvPr>
        </p:nvSpPr>
        <p:spPr>
          <a:xfrm>
            <a:off x="1981200" y="1935480"/>
            <a:ext cx="8229600" cy="4389000"/>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accent3"/>
              </a:buClr>
              <a:buSzPct val="95000"/>
              <a:buFont typeface="Noto Sans"/>
              <a:buChar char="●"/>
            </a:pPr>
            <a:r>
              <a:rPr lang="en-US" sz="2600" b="0" i="0" u="none" strike="noStrike" cap="none">
                <a:solidFill>
                  <a:schemeClr val="dk1"/>
                </a:solidFill>
                <a:latin typeface="Merriweather"/>
                <a:ea typeface="Merriweather"/>
                <a:cs typeface="Merriweather"/>
                <a:sym typeface="Merriweather"/>
              </a:rPr>
              <a:t>Client walked into our health department requesting assistance to purchase medications. He was sent to MAP.</a:t>
            </a:r>
          </a:p>
          <a:p>
            <a:pPr marL="457200" marR="0" lvl="0" indent="-228600" algn="l" rtl="0">
              <a:lnSpc>
                <a:spcPct val="100000"/>
              </a:lnSpc>
              <a:spcBef>
                <a:spcPts val="0"/>
              </a:spcBef>
              <a:spcAft>
                <a:spcPts val="0"/>
              </a:spcAft>
              <a:buClr>
                <a:schemeClr val="accent3"/>
              </a:buClr>
              <a:buSzPct val="95000"/>
              <a:buFont typeface="Noto Sans"/>
              <a:buChar char="●"/>
            </a:pPr>
            <a:r>
              <a:rPr lang="en-US" sz="2600" b="0" i="0" u="none" strike="noStrike" cap="none">
                <a:solidFill>
                  <a:schemeClr val="dk1"/>
                </a:solidFill>
                <a:latin typeface="Merriweather"/>
                <a:ea typeface="Merriweather"/>
                <a:cs typeface="Merriweather"/>
                <a:sym typeface="Merriweather"/>
              </a:rPr>
              <a:t>Information and Referral worker @ MAP saw this client</a:t>
            </a:r>
          </a:p>
          <a:p>
            <a:pPr marL="457200" marR="0" lvl="0" indent="-228600" algn="l" rtl="0">
              <a:lnSpc>
                <a:spcPct val="100000"/>
              </a:lnSpc>
              <a:spcBef>
                <a:spcPts val="0"/>
              </a:spcBef>
              <a:spcAft>
                <a:spcPts val="0"/>
              </a:spcAft>
              <a:buClr>
                <a:schemeClr val="accent3"/>
              </a:buClr>
              <a:buSzPct val="95000"/>
              <a:buFont typeface="Noto Sans"/>
              <a:buChar char="●"/>
            </a:pPr>
            <a:r>
              <a:rPr lang="en-US" sz="2600" b="0" i="0" u="none" strike="noStrike" cap="none">
                <a:solidFill>
                  <a:schemeClr val="dk1"/>
                </a:solidFill>
                <a:latin typeface="Merriweather"/>
                <a:ea typeface="Merriweather"/>
                <a:cs typeface="Merriweather"/>
                <a:sym typeface="Merriweather"/>
              </a:rPr>
              <a:t>Assisted with application for QMB. Unable to assist with medications because too expensive.</a:t>
            </a:r>
          </a:p>
          <a:p>
            <a:pPr marL="457200" marR="0" lvl="0" indent="-228600" algn="l" rtl="0">
              <a:lnSpc>
                <a:spcPct val="100000"/>
              </a:lnSpc>
              <a:spcBef>
                <a:spcPts val="0"/>
              </a:spcBef>
              <a:spcAft>
                <a:spcPts val="0"/>
              </a:spcAft>
              <a:buClr>
                <a:schemeClr val="accent3"/>
              </a:buClr>
              <a:buSzPct val="95000"/>
              <a:buFont typeface="Noto Sans"/>
              <a:buChar char="●"/>
            </a:pPr>
            <a:r>
              <a:rPr lang="en-US" sz="2600" b="0" i="0" u="none" strike="noStrike" cap="none">
                <a:solidFill>
                  <a:schemeClr val="dk1"/>
                </a:solidFill>
                <a:latin typeface="Merriweather"/>
                <a:ea typeface="Merriweather"/>
                <a:cs typeface="Merriweather"/>
                <a:sym typeface="Merriweather"/>
              </a:rPr>
              <a:t>Client referred to our program</a:t>
            </a:r>
          </a:p>
          <a:p>
            <a:pPr marL="274320" marR="0" lvl="0" indent="-121920" algn="l" rtl="0">
              <a:lnSpc>
                <a:spcPct val="100000"/>
              </a:lnSpc>
              <a:spcBef>
                <a:spcPts val="0"/>
              </a:spcBef>
              <a:spcAft>
                <a:spcPts val="0"/>
              </a:spcAft>
              <a:buClr>
                <a:schemeClr val="accent3"/>
              </a:buClr>
              <a:buSzPct val="25000"/>
              <a:buFont typeface="Noto Sans"/>
              <a:buNone/>
            </a:pPr>
            <a:endParaRPr sz="2600" b="0" i="0" u="none" strike="noStrike" cap="none">
              <a:solidFill>
                <a:schemeClr val="dk1"/>
              </a:solidFill>
              <a:latin typeface="Merriweather"/>
              <a:ea typeface="Merriweather"/>
              <a:cs typeface="Merriweather"/>
              <a:sym typeface="Merriweather"/>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Shape 597"/>
          <p:cNvSpPr txBox="1">
            <a:spLocks noGrp="1"/>
          </p:cNvSpPr>
          <p:nvPr>
            <p:ph type="title"/>
          </p:nvPr>
        </p:nvSpPr>
        <p:spPr>
          <a:xfrm>
            <a:off x="1981200" y="704087"/>
            <a:ext cx="8229600" cy="1143000"/>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chemeClr val="dk2"/>
              </a:buClr>
              <a:buSzPct val="25000"/>
              <a:buFont typeface="Arial"/>
              <a:buNone/>
            </a:pPr>
            <a:r>
              <a:rPr lang="en-US" sz="5000" b="0" i="0" u="none" strike="noStrike" cap="none">
                <a:solidFill>
                  <a:schemeClr val="dk2"/>
                </a:solidFill>
                <a:latin typeface="Arial"/>
                <a:ea typeface="Arial"/>
                <a:cs typeface="Arial"/>
                <a:sym typeface="Arial"/>
              </a:rPr>
              <a:t>Intervention</a:t>
            </a:r>
          </a:p>
        </p:txBody>
      </p:sp>
      <p:sp>
        <p:nvSpPr>
          <p:cNvPr id="598" name="Shape 598"/>
          <p:cNvSpPr txBox="1">
            <a:spLocks noGrp="1"/>
          </p:cNvSpPr>
          <p:nvPr>
            <p:ph type="body" idx="1"/>
          </p:nvPr>
        </p:nvSpPr>
        <p:spPr>
          <a:xfrm>
            <a:off x="1981200" y="1935480"/>
            <a:ext cx="8229600" cy="4389000"/>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accent3"/>
              </a:buClr>
              <a:buSzPct val="95000"/>
              <a:buFont typeface="Noto Sans"/>
              <a:buChar char="●"/>
            </a:pPr>
            <a:r>
              <a:rPr lang="en-US" sz="2600" b="0" i="0" u="none" strike="noStrike" cap="none">
                <a:solidFill>
                  <a:schemeClr val="dk1"/>
                </a:solidFill>
                <a:latin typeface="Merriweather"/>
                <a:ea typeface="Merriweather"/>
                <a:cs typeface="Merriweather"/>
                <a:sym typeface="Merriweather"/>
              </a:rPr>
              <a:t>Client approved for QMB and LIS/Extra Help.</a:t>
            </a:r>
          </a:p>
          <a:p>
            <a:pPr marL="457200" marR="0" lvl="0" indent="-228600" algn="l" rtl="0">
              <a:lnSpc>
                <a:spcPct val="100000"/>
              </a:lnSpc>
              <a:spcBef>
                <a:spcPts val="0"/>
              </a:spcBef>
              <a:spcAft>
                <a:spcPts val="0"/>
              </a:spcAft>
              <a:buClr>
                <a:schemeClr val="accent3"/>
              </a:buClr>
              <a:buSzPct val="95000"/>
              <a:buFont typeface="Noto Sans"/>
              <a:buChar char="●"/>
            </a:pPr>
            <a:r>
              <a:rPr lang="en-US" sz="2600" b="0" i="0" u="none" strike="noStrike" cap="none">
                <a:solidFill>
                  <a:schemeClr val="dk1"/>
                </a:solidFill>
                <a:latin typeface="Merriweather"/>
                <a:ea typeface="Merriweather"/>
                <a:cs typeface="Merriweather"/>
                <a:sym typeface="Merriweather"/>
              </a:rPr>
              <a:t> Used LiNET to assist with receiving medications.</a:t>
            </a:r>
          </a:p>
          <a:p>
            <a:pPr marL="457200" marR="0" lvl="0" indent="-228600" algn="l" rtl="0">
              <a:lnSpc>
                <a:spcPct val="100000"/>
              </a:lnSpc>
              <a:spcBef>
                <a:spcPts val="0"/>
              </a:spcBef>
              <a:spcAft>
                <a:spcPts val="0"/>
              </a:spcAft>
              <a:buClr>
                <a:schemeClr val="accent3"/>
              </a:buClr>
              <a:buSzPct val="95000"/>
              <a:buFont typeface="Noto Sans"/>
              <a:buChar char="●"/>
            </a:pPr>
            <a:r>
              <a:rPr lang="en-US" sz="2600" b="0" i="0" u="none" strike="noStrike" cap="none">
                <a:solidFill>
                  <a:schemeClr val="dk1"/>
                </a:solidFill>
                <a:latin typeface="Merriweather"/>
                <a:ea typeface="Merriweather"/>
                <a:cs typeface="Merriweather"/>
                <a:sym typeface="Merriweather"/>
              </a:rPr>
              <a:t>Enrolled in Medicare part D program</a:t>
            </a:r>
          </a:p>
          <a:p>
            <a:pPr marL="457200" marR="0" lvl="0" indent="-228600" algn="l" rtl="0">
              <a:lnSpc>
                <a:spcPct val="100000"/>
              </a:lnSpc>
              <a:spcBef>
                <a:spcPts val="0"/>
              </a:spcBef>
              <a:spcAft>
                <a:spcPts val="0"/>
              </a:spcAft>
              <a:buClr>
                <a:schemeClr val="accent3"/>
              </a:buClr>
              <a:buSzPct val="95000"/>
              <a:buFont typeface="Noto Sans"/>
              <a:buChar char="●"/>
            </a:pPr>
            <a:r>
              <a:rPr lang="en-US" sz="2600" b="0" i="0" u="none" strike="noStrike" cap="none">
                <a:solidFill>
                  <a:schemeClr val="dk1"/>
                </a:solidFill>
                <a:latin typeface="Merriweather"/>
                <a:ea typeface="Merriweather"/>
                <a:cs typeface="Merriweather"/>
                <a:sym typeface="Merriweather"/>
              </a:rPr>
              <a:t>Home visit, med reconciliation done, educated about medications,COPD and vaccines. Stopped smoking</a:t>
            </a:r>
          </a:p>
          <a:p>
            <a:pPr marL="457200" marR="0" lvl="0" indent="-228600" algn="l" rtl="0">
              <a:lnSpc>
                <a:spcPct val="100000"/>
              </a:lnSpc>
              <a:spcBef>
                <a:spcPts val="0"/>
              </a:spcBef>
              <a:spcAft>
                <a:spcPts val="0"/>
              </a:spcAft>
              <a:buClr>
                <a:schemeClr val="accent3"/>
              </a:buClr>
              <a:buSzPct val="95000"/>
              <a:buFont typeface="Noto Sans"/>
              <a:buChar char="●"/>
            </a:pPr>
            <a:r>
              <a:rPr lang="en-US" sz="2600" b="0" i="0" u="none" strike="noStrike" cap="none">
                <a:solidFill>
                  <a:schemeClr val="dk1"/>
                </a:solidFill>
                <a:latin typeface="Merriweather"/>
                <a:ea typeface="Merriweather"/>
                <a:cs typeface="Merriweather"/>
                <a:sym typeface="Merriweather"/>
              </a:rPr>
              <a:t>CHOW assisted with applying for MEAP, FS, Renter’s Tax Credit.</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Shape 604"/>
          <p:cNvSpPr txBox="1">
            <a:spLocks noGrp="1"/>
          </p:cNvSpPr>
          <p:nvPr>
            <p:ph type="title"/>
          </p:nvPr>
        </p:nvSpPr>
        <p:spPr>
          <a:xfrm>
            <a:off x="1981200" y="704087"/>
            <a:ext cx="8229600" cy="1143000"/>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chemeClr val="dk2"/>
              </a:buClr>
              <a:buSzPct val="25000"/>
              <a:buFont typeface="Arial"/>
              <a:buNone/>
            </a:pPr>
            <a:r>
              <a:rPr lang="en-US" sz="5000" b="0" i="0" u="none" strike="noStrike" cap="none">
                <a:solidFill>
                  <a:schemeClr val="dk2"/>
                </a:solidFill>
                <a:latin typeface="Arial"/>
                <a:ea typeface="Arial"/>
                <a:cs typeface="Arial"/>
                <a:sym typeface="Arial"/>
              </a:rPr>
              <a:t>Outcomes</a:t>
            </a:r>
          </a:p>
        </p:txBody>
      </p:sp>
      <p:sp>
        <p:nvSpPr>
          <p:cNvPr id="605" name="Shape 605"/>
          <p:cNvSpPr txBox="1">
            <a:spLocks noGrp="1"/>
          </p:cNvSpPr>
          <p:nvPr>
            <p:ph type="body" idx="1"/>
          </p:nvPr>
        </p:nvSpPr>
        <p:spPr>
          <a:xfrm>
            <a:off x="1981200" y="1935480"/>
            <a:ext cx="8229600" cy="4389000"/>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accent3"/>
              </a:buClr>
              <a:buSzPct val="95000"/>
              <a:buFont typeface="Noto Sans"/>
              <a:buChar char="●"/>
            </a:pPr>
            <a:r>
              <a:rPr lang="en-US" sz="2600" b="0" i="0" u="none" strike="noStrike" cap="none">
                <a:solidFill>
                  <a:schemeClr val="dk1"/>
                </a:solidFill>
                <a:latin typeface="Merriweather"/>
                <a:ea typeface="Merriweather"/>
                <a:cs typeface="Merriweather"/>
                <a:sym typeface="Merriweather"/>
              </a:rPr>
              <a:t>Client is taking his medication independently</a:t>
            </a:r>
          </a:p>
          <a:p>
            <a:pPr marL="0" marR="0" lvl="0" indent="0" algn="l" rtl="0">
              <a:lnSpc>
                <a:spcPct val="100000"/>
              </a:lnSpc>
              <a:spcBef>
                <a:spcPts val="0"/>
              </a:spcBef>
              <a:spcAft>
                <a:spcPts val="0"/>
              </a:spcAft>
              <a:buClr>
                <a:schemeClr val="accent3"/>
              </a:buClr>
              <a:buSzPct val="25000"/>
              <a:buFont typeface="Noto Sans"/>
              <a:buNone/>
            </a:pPr>
            <a:endParaRPr sz="2600" b="0" i="0" u="none" strike="noStrike" cap="none">
              <a:solidFill>
                <a:schemeClr val="dk1"/>
              </a:solidFill>
              <a:latin typeface="Merriweather"/>
              <a:ea typeface="Merriweather"/>
              <a:cs typeface="Merriweather"/>
              <a:sym typeface="Merriweather"/>
            </a:endParaRPr>
          </a:p>
          <a:p>
            <a:pPr marL="457200" marR="0" lvl="0" indent="-228600" algn="l" rtl="0">
              <a:lnSpc>
                <a:spcPct val="100000"/>
              </a:lnSpc>
              <a:spcBef>
                <a:spcPts val="0"/>
              </a:spcBef>
              <a:spcAft>
                <a:spcPts val="0"/>
              </a:spcAft>
              <a:buClr>
                <a:schemeClr val="accent3"/>
              </a:buClr>
              <a:buSzPct val="95000"/>
              <a:buFont typeface="Noto Sans"/>
              <a:buChar char="●"/>
            </a:pPr>
            <a:r>
              <a:rPr lang="en-US" sz="2600" b="0" i="0" u="none" strike="noStrike" cap="none">
                <a:solidFill>
                  <a:schemeClr val="dk1"/>
                </a:solidFill>
                <a:latin typeface="Merriweather"/>
                <a:ea typeface="Merriweather"/>
                <a:cs typeface="Merriweather"/>
                <a:sym typeface="Merriweather"/>
              </a:rPr>
              <a:t>Has Medicare part D and able to afford </a:t>
            </a:r>
          </a:p>
          <a:p>
            <a:pPr marL="0" marR="0" lvl="0" indent="0" algn="l" rtl="0">
              <a:lnSpc>
                <a:spcPct val="100000"/>
              </a:lnSpc>
              <a:spcBef>
                <a:spcPts val="0"/>
              </a:spcBef>
              <a:spcAft>
                <a:spcPts val="0"/>
              </a:spcAft>
              <a:buClr>
                <a:schemeClr val="accent3"/>
              </a:buClr>
              <a:buSzPct val="25000"/>
              <a:buFont typeface="Noto Sans"/>
              <a:buNone/>
            </a:pPr>
            <a:endParaRPr sz="2600" b="0" i="0" u="none" strike="noStrike" cap="none">
              <a:solidFill>
                <a:schemeClr val="dk1"/>
              </a:solidFill>
              <a:latin typeface="Merriweather"/>
              <a:ea typeface="Merriweather"/>
              <a:cs typeface="Merriweather"/>
              <a:sym typeface="Merriweather"/>
            </a:endParaRPr>
          </a:p>
          <a:p>
            <a:pPr marL="457200" marR="0" lvl="0" indent="-228600" algn="l" rtl="0">
              <a:lnSpc>
                <a:spcPct val="100000"/>
              </a:lnSpc>
              <a:spcBef>
                <a:spcPts val="0"/>
              </a:spcBef>
              <a:spcAft>
                <a:spcPts val="0"/>
              </a:spcAft>
              <a:buClr>
                <a:schemeClr val="accent3"/>
              </a:buClr>
              <a:buSzPct val="95000"/>
              <a:buFont typeface="Noto Sans"/>
              <a:buChar char="●"/>
            </a:pPr>
            <a:r>
              <a:rPr lang="en-US" sz="2600" b="0" i="0" u="none" strike="noStrike" cap="none">
                <a:solidFill>
                  <a:schemeClr val="dk1"/>
                </a:solidFill>
                <a:latin typeface="Merriweather"/>
                <a:ea typeface="Merriweather"/>
                <a:cs typeface="Merriweather"/>
                <a:sym typeface="Merriweather"/>
              </a:rPr>
              <a:t>Client has food stamps, energy assistance</a:t>
            </a:r>
          </a:p>
          <a:p>
            <a:pPr marL="0" marR="0" lvl="0" indent="0" algn="l" rtl="0">
              <a:lnSpc>
                <a:spcPct val="100000"/>
              </a:lnSpc>
              <a:spcBef>
                <a:spcPts val="0"/>
              </a:spcBef>
              <a:spcAft>
                <a:spcPts val="0"/>
              </a:spcAft>
              <a:buClr>
                <a:schemeClr val="accent3"/>
              </a:buClr>
              <a:buSzPct val="25000"/>
              <a:buFont typeface="Noto Sans"/>
              <a:buNone/>
            </a:pPr>
            <a:endParaRPr sz="2600" b="0" i="0" u="none" strike="noStrike" cap="none">
              <a:solidFill>
                <a:schemeClr val="dk1"/>
              </a:solidFill>
              <a:latin typeface="Merriweather"/>
              <a:ea typeface="Merriweather"/>
              <a:cs typeface="Merriweather"/>
              <a:sym typeface="Merriweather"/>
            </a:endParaRPr>
          </a:p>
          <a:p>
            <a:pPr marL="457200" marR="0" lvl="0" indent="-228600" algn="l" rtl="0">
              <a:lnSpc>
                <a:spcPct val="100000"/>
              </a:lnSpc>
              <a:spcBef>
                <a:spcPts val="0"/>
              </a:spcBef>
              <a:spcAft>
                <a:spcPts val="0"/>
              </a:spcAft>
              <a:buClr>
                <a:schemeClr val="accent3"/>
              </a:buClr>
              <a:buSzPct val="95000"/>
              <a:buFont typeface="Noto Sans"/>
              <a:buChar char="●"/>
            </a:pPr>
            <a:r>
              <a:rPr lang="en-US" sz="2600" b="0" i="0" u="none" strike="noStrike" cap="none">
                <a:solidFill>
                  <a:schemeClr val="dk1"/>
                </a:solidFill>
                <a:latin typeface="Merriweather"/>
                <a:ea typeface="Merriweather"/>
                <a:cs typeface="Merriweather"/>
                <a:sym typeface="Merriweather"/>
              </a:rPr>
              <a:t>Client has not been readmitted to hospital</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Shape 611"/>
          <p:cNvSpPr txBox="1">
            <a:spLocks noGrp="1"/>
          </p:cNvSpPr>
          <p:nvPr>
            <p:ph type="title"/>
          </p:nvPr>
        </p:nvSpPr>
        <p:spPr>
          <a:xfrm>
            <a:off x="609600" y="704087"/>
            <a:ext cx="10972799" cy="1143000"/>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chemeClr val="dk2"/>
              </a:buClr>
              <a:buSzPct val="25000"/>
              <a:buFont typeface="Arial"/>
              <a:buNone/>
            </a:pPr>
            <a:r>
              <a:rPr lang="en-US" sz="5000" b="0" i="0" u="none" strike="noStrike" cap="none">
                <a:solidFill>
                  <a:schemeClr val="dk2"/>
                </a:solidFill>
                <a:latin typeface="Arial"/>
                <a:ea typeface="Arial"/>
                <a:cs typeface="Arial"/>
                <a:sym typeface="Arial"/>
              </a:rPr>
              <a:t>Questions???</a:t>
            </a:r>
          </a:p>
        </p:txBody>
      </p:sp>
      <p:sp>
        <p:nvSpPr>
          <p:cNvPr id="612" name="Shape 612"/>
          <p:cNvSpPr txBox="1">
            <a:spLocks noGrp="1"/>
          </p:cNvSpPr>
          <p:nvPr>
            <p:ph type="body" idx="1"/>
          </p:nvPr>
        </p:nvSpPr>
        <p:spPr>
          <a:xfrm>
            <a:off x="609600" y="1935481"/>
            <a:ext cx="10972799" cy="4389118"/>
          </a:xfrm>
          <a:prstGeom prst="rect">
            <a:avLst/>
          </a:prstGeom>
          <a:noFill/>
          <a:ln>
            <a:noFill/>
          </a:ln>
        </p:spPr>
        <p:txBody>
          <a:bodyPr lIns="91425" tIns="91425" rIns="91425" bIns="91425" anchor="t" anchorCtr="0">
            <a:noAutofit/>
          </a:bodyPr>
          <a:lstStyle/>
          <a:p>
            <a:pPr marL="274320" marR="0" lvl="0" indent="-121920" algn="l" rtl="0">
              <a:lnSpc>
                <a:spcPct val="100000"/>
              </a:lnSpc>
              <a:spcBef>
                <a:spcPts val="0"/>
              </a:spcBef>
              <a:spcAft>
                <a:spcPts val="0"/>
              </a:spcAft>
              <a:buClr>
                <a:schemeClr val="accent3"/>
              </a:buClr>
              <a:buSzPct val="25000"/>
              <a:buFont typeface="Noto Sans"/>
              <a:buNone/>
            </a:pPr>
            <a:endParaRPr sz="2600" b="0" i="0" u="none" strike="noStrike" cap="none">
              <a:solidFill>
                <a:schemeClr val="dk1"/>
              </a:solidFill>
              <a:latin typeface="Merriweather"/>
              <a:ea typeface="Merriweather"/>
              <a:cs typeface="Merriweather"/>
              <a:sym typeface="Merriweather"/>
            </a:endParaRPr>
          </a:p>
          <a:p>
            <a:pPr marL="274320" marR="0" lvl="0" indent="-121920" algn="l" rtl="0">
              <a:lnSpc>
                <a:spcPct val="100000"/>
              </a:lnSpc>
              <a:spcBef>
                <a:spcPts val="520"/>
              </a:spcBef>
              <a:spcAft>
                <a:spcPts val="0"/>
              </a:spcAft>
              <a:buClr>
                <a:schemeClr val="accent3"/>
              </a:buClr>
              <a:buSzPct val="25000"/>
              <a:buFont typeface="Noto Sans"/>
              <a:buNone/>
            </a:pPr>
            <a:r>
              <a:rPr lang="en-US" sz="2600" b="0" i="0" u="none" strike="noStrike" cap="none">
                <a:solidFill>
                  <a:schemeClr val="dk1"/>
                </a:solidFill>
                <a:latin typeface="Merriweather"/>
                <a:ea typeface="Merriweather"/>
                <a:cs typeface="Merriweather"/>
                <a:sym typeface="Merriweather"/>
              </a:rPr>
              <a:t>rjones@maryland.gov (Supervisor)</a:t>
            </a:r>
          </a:p>
          <a:p>
            <a:pPr marL="274320" marR="0" lvl="0" indent="-121920" algn="l" rtl="0">
              <a:lnSpc>
                <a:spcPct val="100000"/>
              </a:lnSpc>
              <a:spcBef>
                <a:spcPts val="520"/>
              </a:spcBef>
              <a:spcAft>
                <a:spcPts val="0"/>
              </a:spcAft>
              <a:buClr>
                <a:schemeClr val="accent3"/>
              </a:buClr>
              <a:buSzPct val="25000"/>
              <a:buFont typeface="Noto Sans"/>
              <a:buNone/>
            </a:pPr>
            <a:endParaRPr sz="2600" b="0" i="0" u="none" strike="noStrike" cap="none">
              <a:solidFill>
                <a:schemeClr val="dk1"/>
              </a:solidFill>
              <a:latin typeface="Merriweather"/>
              <a:ea typeface="Merriweather"/>
              <a:cs typeface="Merriweather"/>
              <a:sym typeface="Merriweather"/>
            </a:endParaRPr>
          </a:p>
          <a:p>
            <a:pPr marL="274320" marR="0" lvl="0" indent="-121920" algn="l" rtl="0">
              <a:lnSpc>
                <a:spcPct val="100000"/>
              </a:lnSpc>
              <a:spcBef>
                <a:spcPts val="520"/>
              </a:spcBef>
              <a:spcAft>
                <a:spcPts val="0"/>
              </a:spcAft>
              <a:buClr>
                <a:schemeClr val="accent3"/>
              </a:buClr>
              <a:buSzPct val="25000"/>
              <a:buFont typeface="Noto Sans"/>
              <a:buNone/>
            </a:pPr>
            <a:r>
              <a:rPr lang="en-US" sz="2600" b="0" i="0" u="none" strike="noStrike" cap="none">
                <a:solidFill>
                  <a:schemeClr val="dk1"/>
                </a:solidFill>
                <a:latin typeface="Merriweather"/>
                <a:ea typeface="Merriweather"/>
                <a:cs typeface="Merriweather"/>
                <a:sym typeface="Merriweather"/>
              </a:rPr>
              <a:t>evelyn.hasson@maryland.gov (LCSW-C)</a:t>
            </a:r>
          </a:p>
          <a:p>
            <a:pPr marL="274320" marR="0" lvl="0" indent="-121920" algn="l" rtl="0">
              <a:lnSpc>
                <a:spcPct val="100000"/>
              </a:lnSpc>
              <a:spcBef>
                <a:spcPts val="520"/>
              </a:spcBef>
              <a:spcAft>
                <a:spcPts val="0"/>
              </a:spcAft>
              <a:buClr>
                <a:schemeClr val="accent3"/>
              </a:buClr>
              <a:buSzPct val="25000"/>
              <a:buFont typeface="Noto Sans"/>
              <a:buNone/>
            </a:pPr>
            <a:endParaRPr sz="2600" b="0" i="0" u="none" strike="noStrike" cap="none">
              <a:solidFill>
                <a:schemeClr val="dk1"/>
              </a:solidFill>
              <a:latin typeface="Merriweather"/>
              <a:ea typeface="Merriweather"/>
              <a:cs typeface="Merriweather"/>
              <a:sym typeface="Merriweather"/>
            </a:endParaRPr>
          </a:p>
          <a:p>
            <a:pPr marL="274320" marR="0" lvl="0" indent="-121920" algn="l" rtl="0">
              <a:lnSpc>
                <a:spcPct val="100000"/>
              </a:lnSpc>
              <a:spcBef>
                <a:spcPts val="520"/>
              </a:spcBef>
              <a:spcAft>
                <a:spcPts val="0"/>
              </a:spcAft>
              <a:buClr>
                <a:schemeClr val="accent3"/>
              </a:buClr>
              <a:buSzPct val="25000"/>
              <a:buFont typeface="Noto Sans"/>
              <a:buNone/>
            </a:pPr>
            <a:r>
              <a:rPr lang="en-US" sz="2600" b="0" i="0" u="none" strike="noStrike" cap="none">
                <a:solidFill>
                  <a:schemeClr val="dk1"/>
                </a:solidFill>
                <a:latin typeface="Merriweather"/>
                <a:ea typeface="Merriweather"/>
                <a:cs typeface="Merriweather"/>
                <a:sym typeface="Merriweather"/>
              </a:rPr>
              <a:t>maureen.sharkey@maryland.gov (RN)</a:t>
            </a:r>
          </a:p>
          <a:p>
            <a:pPr marL="274320" marR="0" lvl="0" indent="-121920" algn="l" rtl="0">
              <a:lnSpc>
                <a:spcPct val="100000"/>
              </a:lnSpc>
              <a:spcBef>
                <a:spcPts val="520"/>
              </a:spcBef>
              <a:spcAft>
                <a:spcPts val="0"/>
              </a:spcAft>
              <a:buClr>
                <a:schemeClr val="accent3"/>
              </a:buClr>
              <a:buSzPct val="25000"/>
              <a:buFont typeface="Noto Sans"/>
              <a:buNone/>
            </a:pPr>
            <a:endParaRPr sz="2600" b="0" i="0" u="none" strike="noStrike" cap="none">
              <a:solidFill>
                <a:schemeClr val="dk1"/>
              </a:solidFill>
              <a:latin typeface="Merriweather"/>
              <a:ea typeface="Merriweather"/>
              <a:cs typeface="Merriweather"/>
              <a:sym typeface="Merriweather"/>
            </a:endParaRPr>
          </a:p>
          <a:p>
            <a:pPr marL="274320" marR="0" lvl="0" indent="-121920" algn="l" rtl="0">
              <a:lnSpc>
                <a:spcPct val="100000"/>
              </a:lnSpc>
              <a:spcBef>
                <a:spcPts val="520"/>
              </a:spcBef>
              <a:spcAft>
                <a:spcPts val="0"/>
              </a:spcAft>
              <a:buClr>
                <a:schemeClr val="accent3"/>
              </a:buClr>
              <a:buSzPct val="25000"/>
              <a:buFont typeface="Noto Sans"/>
              <a:buNone/>
            </a:pPr>
            <a:r>
              <a:rPr lang="en-US" sz="2600" b="0" i="0" u="none" strike="noStrike" cap="none">
                <a:solidFill>
                  <a:schemeClr val="dk1"/>
                </a:solidFill>
                <a:latin typeface="Merriweather"/>
                <a:ea typeface="Merriweather"/>
                <a:cs typeface="Merriweather"/>
                <a:sym typeface="Merriweather"/>
              </a:rPr>
              <a:t>sara.boufalla@maryland.gov (CHOW)</a:t>
            </a:r>
          </a:p>
          <a:p>
            <a:pPr marL="274320" marR="0" lvl="0" indent="-121920" algn="l" rtl="0">
              <a:lnSpc>
                <a:spcPct val="100000"/>
              </a:lnSpc>
              <a:spcBef>
                <a:spcPts val="520"/>
              </a:spcBef>
              <a:spcAft>
                <a:spcPts val="0"/>
              </a:spcAft>
              <a:buClr>
                <a:schemeClr val="accent3"/>
              </a:buClr>
              <a:buSzPct val="25000"/>
              <a:buFont typeface="Noto Sans"/>
              <a:buNone/>
            </a:pPr>
            <a:endParaRPr sz="2600" b="0" i="0" u="none" strike="noStrike" cap="none">
              <a:solidFill>
                <a:schemeClr val="dk1"/>
              </a:solidFill>
              <a:latin typeface="Merriweather"/>
              <a:ea typeface="Merriweather"/>
              <a:cs typeface="Merriweather"/>
              <a:sym typeface="Merriweather"/>
            </a:endParaRPr>
          </a:p>
          <a:p>
            <a:pPr marL="274320" marR="0" lvl="0" indent="-121920" algn="l" rtl="0">
              <a:lnSpc>
                <a:spcPct val="100000"/>
              </a:lnSpc>
              <a:spcBef>
                <a:spcPts val="520"/>
              </a:spcBef>
              <a:spcAft>
                <a:spcPts val="0"/>
              </a:spcAft>
              <a:buClr>
                <a:schemeClr val="accent3"/>
              </a:buClr>
              <a:buSzPct val="25000"/>
              <a:buFont typeface="Noto Sans"/>
              <a:buNone/>
            </a:pPr>
            <a:endParaRPr sz="2600" b="0" i="0" u="none" strike="noStrike" cap="none">
              <a:solidFill>
                <a:schemeClr val="dk1"/>
              </a:solidFill>
              <a:latin typeface="Merriweather"/>
              <a:ea typeface="Merriweather"/>
              <a:cs typeface="Merriweather"/>
              <a:sym typeface="Merriweather"/>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Shape 326"/>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1" i="0" u="none" strike="noStrike" cap="none">
                <a:solidFill>
                  <a:srgbClr val="3F3F3F"/>
                </a:solidFill>
                <a:latin typeface="Calibri"/>
                <a:ea typeface="Calibri"/>
                <a:cs typeface="Calibri"/>
                <a:sym typeface="Calibri"/>
              </a:rPr>
              <a:t>Background</a:t>
            </a:r>
          </a:p>
        </p:txBody>
      </p:sp>
      <p:sp>
        <p:nvSpPr>
          <p:cNvPr id="327" name="Shape 327"/>
          <p:cNvSpPr txBox="1">
            <a:spLocks noGrp="1"/>
          </p:cNvSpPr>
          <p:nvPr>
            <p:ph type="body" idx="1"/>
          </p:nvPr>
        </p:nvSpPr>
        <p:spPr>
          <a:xfrm>
            <a:off x="838200" y="1825625"/>
            <a:ext cx="10515599" cy="4832350"/>
          </a:xfrm>
          <a:prstGeom prst="rect">
            <a:avLst/>
          </a:prstGeom>
          <a:noFill/>
          <a:ln>
            <a:noFill/>
          </a:ln>
        </p:spPr>
        <p:txBody>
          <a:bodyPr lIns="0" tIns="45700" rIns="0" bIns="45700" anchor="t" anchorCtr="0">
            <a:noAutofit/>
          </a:bodyPr>
          <a:lstStyle/>
          <a:p>
            <a:pPr marL="284163" marR="0" lvl="0" indent="-284163" algn="l" rtl="0">
              <a:lnSpc>
                <a:spcPct val="90000"/>
              </a:lnSpc>
              <a:spcBef>
                <a:spcPts val="0"/>
              </a:spcBef>
              <a:spcAft>
                <a:spcPts val="0"/>
              </a:spcAft>
              <a:buClr>
                <a:schemeClr val="accent1"/>
              </a:buClr>
              <a:buSzPct val="100000"/>
              <a:buFont typeface="Noto Sans Symbols"/>
              <a:buChar char="❑"/>
            </a:pPr>
            <a:r>
              <a:rPr lang="en-US" sz="2800" b="0" i="0" u="none" strike="noStrike" cap="none" dirty="0">
                <a:solidFill>
                  <a:srgbClr val="3F3F3F"/>
                </a:solidFill>
                <a:latin typeface="Calibri"/>
                <a:ea typeface="Calibri"/>
                <a:cs typeface="Calibri"/>
                <a:sym typeface="Calibri"/>
              </a:rPr>
              <a:t>Significant changes in </a:t>
            </a:r>
            <a:r>
              <a:rPr lang="en-US" sz="2800" b="0" i="0" u="none" strike="noStrike" cap="none" dirty="0" smtClean="0">
                <a:solidFill>
                  <a:srgbClr val="3F3F3F"/>
                </a:solidFill>
                <a:latin typeface="Calibri"/>
                <a:ea typeface="Calibri"/>
                <a:cs typeface="Calibri"/>
                <a:sym typeface="Calibri"/>
              </a:rPr>
              <a:t>health </a:t>
            </a:r>
            <a:r>
              <a:rPr lang="en-US" sz="2800" b="0" i="0" u="none" strike="noStrike" cap="none" dirty="0">
                <a:solidFill>
                  <a:srgbClr val="3F3F3F"/>
                </a:solidFill>
                <a:latin typeface="Calibri"/>
                <a:ea typeface="Calibri"/>
                <a:cs typeface="Calibri"/>
                <a:sym typeface="Calibri"/>
              </a:rPr>
              <a:t>services </a:t>
            </a:r>
            <a:r>
              <a:rPr lang="en-US" sz="2800" b="0" i="0" u="none" strike="noStrike" cap="none" dirty="0" smtClean="0">
                <a:solidFill>
                  <a:srgbClr val="3F3F3F"/>
                </a:solidFill>
                <a:latin typeface="Calibri"/>
                <a:ea typeface="Calibri"/>
                <a:cs typeface="Calibri"/>
                <a:sym typeface="Calibri"/>
              </a:rPr>
              <a:t>delivery by </a:t>
            </a:r>
            <a:r>
              <a:rPr lang="en-US" sz="2800" b="0" i="0" u="none" strike="noStrike" cap="none" dirty="0">
                <a:solidFill>
                  <a:srgbClr val="3F3F3F"/>
                </a:solidFill>
                <a:latin typeface="Calibri"/>
                <a:ea typeface="Calibri"/>
                <a:cs typeface="Calibri"/>
                <a:sym typeface="Calibri"/>
              </a:rPr>
              <a:t>local public </a:t>
            </a:r>
            <a:r>
              <a:rPr lang="en-US" sz="2800" b="0" i="0" u="none" strike="noStrike" cap="none" dirty="0" smtClean="0">
                <a:solidFill>
                  <a:srgbClr val="3F3F3F"/>
                </a:solidFill>
                <a:latin typeface="Calibri"/>
                <a:ea typeface="Calibri"/>
                <a:cs typeface="Calibri"/>
                <a:sym typeface="Calibri"/>
              </a:rPr>
              <a:t>health departments  </a:t>
            </a:r>
          </a:p>
          <a:p>
            <a:pPr marL="749808" marR="0" lvl="3" indent="-191008" algn="l" rtl="0">
              <a:lnSpc>
                <a:spcPct val="90000"/>
              </a:lnSpc>
              <a:spcBef>
                <a:spcPts val="400"/>
              </a:spcBef>
              <a:spcAft>
                <a:spcPts val="0"/>
              </a:spcAft>
              <a:buClr>
                <a:schemeClr val="accent1"/>
              </a:buClr>
              <a:buSzPct val="100000"/>
              <a:buFont typeface="Calibri"/>
              <a:buChar char="◦"/>
            </a:pPr>
            <a:r>
              <a:rPr lang="en-US" sz="2400" b="0" i="0" u="none" strike="noStrike" cap="none" dirty="0" smtClean="0">
                <a:solidFill>
                  <a:srgbClr val="3F3F3F"/>
                </a:solidFill>
                <a:latin typeface="Calibri"/>
                <a:ea typeface="Calibri"/>
                <a:cs typeface="Calibri"/>
                <a:sym typeface="Calibri"/>
              </a:rPr>
              <a:t>Focus on assurance, not direct service</a:t>
            </a:r>
          </a:p>
          <a:p>
            <a:pPr marL="749808" marR="0" lvl="3" indent="-191008" algn="l" rtl="0">
              <a:lnSpc>
                <a:spcPct val="90000"/>
              </a:lnSpc>
              <a:spcBef>
                <a:spcPts val="600"/>
              </a:spcBef>
              <a:spcAft>
                <a:spcPts val="0"/>
              </a:spcAft>
              <a:buClr>
                <a:schemeClr val="accent1"/>
              </a:buClr>
              <a:buSzPct val="100000"/>
              <a:buFont typeface="Calibri"/>
              <a:buChar char="◦"/>
            </a:pPr>
            <a:r>
              <a:rPr lang="en-US" sz="2400" b="0" i="0" u="none" strike="noStrike" cap="none" dirty="0" smtClean="0">
                <a:solidFill>
                  <a:srgbClr val="3F3F3F"/>
                </a:solidFill>
                <a:latin typeface="Calibri"/>
                <a:ea typeface="Calibri"/>
                <a:cs typeface="Calibri"/>
                <a:sym typeface="Calibri"/>
              </a:rPr>
              <a:t>Decreased </a:t>
            </a:r>
            <a:r>
              <a:rPr lang="en-US" sz="2400" b="0" i="0" u="none" strike="noStrike" cap="none" dirty="0">
                <a:solidFill>
                  <a:srgbClr val="3F3F3F"/>
                </a:solidFill>
                <a:latin typeface="Calibri"/>
                <a:ea typeface="Calibri"/>
                <a:cs typeface="Calibri"/>
                <a:sym typeface="Calibri"/>
              </a:rPr>
              <a:t>support for health department funded safety net clinics – new focus on billing for services </a:t>
            </a:r>
          </a:p>
          <a:p>
            <a:pPr marL="91440" marR="0" lvl="0" indent="-91440" algn="l" rtl="0">
              <a:lnSpc>
                <a:spcPct val="90000"/>
              </a:lnSpc>
              <a:spcBef>
                <a:spcPts val="1600"/>
              </a:spcBef>
              <a:spcAft>
                <a:spcPts val="0"/>
              </a:spcAft>
              <a:buClr>
                <a:schemeClr val="accent1"/>
              </a:buClr>
              <a:buSzPct val="100000"/>
              <a:buFont typeface="Noto Sans Symbols"/>
              <a:buChar char="❑"/>
            </a:pPr>
            <a:r>
              <a:rPr lang="en-US" sz="2800" b="0" i="0" u="none" strike="noStrike" cap="none" dirty="0">
                <a:solidFill>
                  <a:srgbClr val="3F3F3F"/>
                </a:solidFill>
                <a:latin typeface="Calibri"/>
                <a:ea typeface="Calibri"/>
                <a:cs typeface="Calibri"/>
                <a:sym typeface="Calibri"/>
              </a:rPr>
              <a:t>Major cuts in funding to local and state public health agencies </a:t>
            </a:r>
          </a:p>
          <a:p>
            <a:pPr marL="91440" marR="0" lvl="0" indent="-91440" algn="l" rtl="0">
              <a:lnSpc>
                <a:spcPct val="90000"/>
              </a:lnSpc>
              <a:spcBef>
                <a:spcPts val="1400"/>
              </a:spcBef>
              <a:spcAft>
                <a:spcPts val="0"/>
              </a:spcAft>
              <a:buClr>
                <a:schemeClr val="accent1"/>
              </a:buClr>
              <a:buSzPct val="100000"/>
              <a:buFont typeface="Noto Sans Symbols"/>
              <a:buChar char="❑"/>
            </a:pPr>
            <a:r>
              <a:rPr lang="en-US" sz="2800" b="0" i="0" u="none" strike="noStrike" cap="none" dirty="0">
                <a:solidFill>
                  <a:srgbClr val="3F3F3F"/>
                </a:solidFill>
                <a:latin typeface="Calibri"/>
                <a:ea typeface="Calibri"/>
                <a:cs typeface="Calibri"/>
                <a:sym typeface="Calibri"/>
              </a:rPr>
              <a:t>What is the role for public health nursing?</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Shape 617"/>
          <p:cNvSpPr txBox="1">
            <a:spLocks noGrp="1"/>
          </p:cNvSpPr>
          <p:nvPr>
            <p:ph type="ctrTitle"/>
          </p:nvPr>
        </p:nvSpPr>
        <p:spPr>
          <a:xfrm>
            <a:off x="1741468" y="838200"/>
            <a:ext cx="8686800" cy="2057400"/>
          </a:xfrm>
          <a:prstGeom prst="rect">
            <a:avLst/>
          </a:prstGeom>
          <a:noFill/>
          <a:ln>
            <a:noFill/>
          </a:ln>
        </p:spPr>
        <p:txBody>
          <a:bodyPr lIns="0" tIns="0" rIns="18275" bIns="0" anchor="b" anchorCtr="0">
            <a:noAutofit/>
          </a:bodyPr>
          <a:lstStyle/>
          <a:p>
            <a:pPr marL="0" marR="0" lvl="0" indent="0" algn="ctr" rtl="0">
              <a:spcBef>
                <a:spcPts val="0"/>
              </a:spcBef>
              <a:buClr>
                <a:srgbClr val="4CE0EA"/>
              </a:buClr>
              <a:buSzPct val="25000"/>
              <a:buFont typeface="Calibri"/>
              <a:buNone/>
            </a:pPr>
            <a:r>
              <a:rPr lang="en-US" sz="4000" b="0" i="0" u="none" strike="noStrike" cap="none">
                <a:solidFill>
                  <a:srgbClr val="4CE0EA"/>
                </a:solidFill>
                <a:latin typeface="Calibri"/>
                <a:ea typeface="Calibri"/>
                <a:cs typeface="Calibri"/>
                <a:sym typeface="Calibri"/>
              </a:rPr>
              <a:t/>
            </a:r>
            <a:br>
              <a:rPr lang="en-US" sz="4000" b="0" i="0" u="none" strike="noStrike" cap="none">
                <a:solidFill>
                  <a:srgbClr val="4CE0EA"/>
                </a:solidFill>
                <a:latin typeface="Calibri"/>
                <a:ea typeface="Calibri"/>
                <a:cs typeface="Calibri"/>
                <a:sym typeface="Calibri"/>
              </a:rPr>
            </a:br>
            <a:r>
              <a:rPr lang="en-US" sz="4800" b="1" i="0" u="none" strike="noStrike" cap="none">
                <a:solidFill>
                  <a:srgbClr val="4CE0EA"/>
                </a:solidFill>
                <a:latin typeface="Calibri"/>
                <a:ea typeface="Calibri"/>
                <a:cs typeface="Calibri"/>
                <a:sym typeface="Calibri"/>
              </a:rPr>
              <a:t>Healthy Beginnings </a:t>
            </a:r>
          </a:p>
        </p:txBody>
      </p:sp>
      <p:sp>
        <p:nvSpPr>
          <p:cNvPr id="618" name="Shape 618"/>
          <p:cNvSpPr txBox="1"/>
          <p:nvPr/>
        </p:nvSpPr>
        <p:spPr>
          <a:xfrm>
            <a:off x="4818994" y="3200400"/>
            <a:ext cx="5626861" cy="138499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a:solidFill>
                  <a:srgbClr val="FFFFFF"/>
                </a:solidFill>
                <a:latin typeface="Constantia"/>
                <a:ea typeface="Constantia"/>
                <a:cs typeface="Constantia"/>
                <a:sym typeface="Constantia"/>
              </a:rPr>
              <a:t>Michael Bridgett CRNP</a:t>
            </a:r>
          </a:p>
          <a:p>
            <a:pPr marL="0" marR="0" lvl="0" indent="0" algn="l" rtl="0">
              <a:spcBef>
                <a:spcPts val="0"/>
              </a:spcBef>
              <a:buSzPct val="25000"/>
              <a:buNone/>
            </a:pPr>
            <a:r>
              <a:rPr lang="en-US" sz="2800">
                <a:solidFill>
                  <a:srgbClr val="FFFFFF"/>
                </a:solidFill>
                <a:latin typeface="Constantia"/>
                <a:ea typeface="Constantia"/>
                <a:cs typeface="Constantia"/>
                <a:sym typeface="Constantia"/>
              </a:rPr>
              <a:t>Betsy Bridgett MSN/Ed RN </a:t>
            </a:r>
          </a:p>
          <a:p>
            <a:pPr marL="0" marR="0" lvl="0" indent="0" algn="l" rtl="0">
              <a:spcBef>
                <a:spcPts val="0"/>
              </a:spcBef>
              <a:buSzPct val="25000"/>
              <a:buNone/>
            </a:pPr>
            <a:r>
              <a:rPr lang="en-US" sz="2800">
                <a:solidFill>
                  <a:srgbClr val="FFFFFF"/>
                </a:solidFill>
                <a:latin typeface="Constantia"/>
                <a:ea typeface="Constantia"/>
                <a:cs typeface="Constantia"/>
                <a:sym typeface="Constantia"/>
              </a:rPr>
              <a:t>Calvert County Health Department</a:t>
            </a:r>
          </a:p>
        </p:txBody>
      </p:sp>
      <p:pic>
        <p:nvPicPr>
          <p:cNvPr id="619" name="Shape 619"/>
          <p:cNvPicPr preferRelativeResize="0"/>
          <p:nvPr/>
        </p:nvPicPr>
        <p:blipFill rotWithShape="1">
          <a:blip r:embed="rId3">
            <a:alphaModFix/>
          </a:blip>
          <a:srcRect/>
          <a:stretch/>
        </p:blipFill>
        <p:spPr>
          <a:xfrm>
            <a:off x="8229600" y="4724400"/>
            <a:ext cx="1813879" cy="1752600"/>
          </a:xfrm>
          <a:prstGeom prst="rect">
            <a:avLst/>
          </a:prstGeom>
          <a:noFill/>
          <a:ln>
            <a:noFill/>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Shape 624"/>
          <p:cNvSpPr txBox="1">
            <a:spLocks noGrp="1"/>
          </p:cNvSpPr>
          <p:nvPr>
            <p:ph type="title"/>
          </p:nvPr>
        </p:nvSpPr>
        <p:spPr>
          <a:xfrm>
            <a:off x="609600" y="704087"/>
            <a:ext cx="10972799" cy="1143000"/>
          </a:xfrm>
          <a:prstGeom prst="rect">
            <a:avLst/>
          </a:prstGeom>
          <a:noFill/>
          <a:ln>
            <a:noFill/>
          </a:ln>
        </p:spPr>
        <p:txBody>
          <a:bodyPr lIns="0" tIns="45700" rIns="0" bIns="0" anchor="b" anchorCtr="0">
            <a:noAutofit/>
          </a:bodyPr>
          <a:lstStyle/>
          <a:p>
            <a:pPr marL="0" marR="0" lvl="0" indent="0" algn="l" rtl="0">
              <a:spcBef>
                <a:spcPts val="0"/>
              </a:spcBef>
              <a:buClr>
                <a:schemeClr val="dk2"/>
              </a:buClr>
              <a:buSzPct val="25000"/>
              <a:buFont typeface="Calibri"/>
              <a:buNone/>
            </a:pPr>
            <a:r>
              <a:rPr lang="en-US" sz="5000" b="0" i="0" u="none" strike="noStrike" cap="none">
                <a:solidFill>
                  <a:schemeClr val="dk2"/>
                </a:solidFill>
                <a:latin typeface="Calibri"/>
                <a:ea typeface="Calibri"/>
                <a:cs typeface="Calibri"/>
                <a:sym typeface="Calibri"/>
              </a:rPr>
              <a:t>Disclosure </a:t>
            </a:r>
          </a:p>
        </p:txBody>
      </p:sp>
      <p:sp>
        <p:nvSpPr>
          <p:cNvPr id="625" name="Shape 625"/>
          <p:cNvSpPr txBox="1">
            <a:spLocks noGrp="1"/>
          </p:cNvSpPr>
          <p:nvPr>
            <p:ph type="body" idx="1"/>
          </p:nvPr>
        </p:nvSpPr>
        <p:spPr>
          <a:xfrm>
            <a:off x="1752600" y="2209800"/>
            <a:ext cx="8229600" cy="883920"/>
          </a:xfrm>
          <a:prstGeom prst="rect">
            <a:avLst/>
          </a:prstGeom>
          <a:noFill/>
          <a:ln>
            <a:noFill/>
          </a:ln>
        </p:spPr>
        <p:txBody>
          <a:bodyPr lIns="91425" tIns="45700" rIns="91425" bIns="45700" anchor="t" anchorCtr="0">
            <a:noAutofit/>
          </a:bodyPr>
          <a:lstStyle/>
          <a:p>
            <a:pPr marL="274320" marR="0" lvl="0" indent="-274320" algn="l" rtl="0">
              <a:spcBef>
                <a:spcPts val="0"/>
              </a:spcBef>
              <a:spcAft>
                <a:spcPts val="0"/>
              </a:spcAft>
              <a:buClr>
                <a:schemeClr val="accent3"/>
              </a:buClr>
              <a:buSzPct val="95000"/>
              <a:buFont typeface="Noto Sans Symbols"/>
              <a:buChar char="●"/>
            </a:pPr>
            <a:r>
              <a:rPr lang="en-US" sz="2600" b="0" i="0" u="none" strike="noStrike" cap="none">
                <a:solidFill>
                  <a:schemeClr val="dk1"/>
                </a:solidFill>
                <a:latin typeface="Constantia"/>
                <a:ea typeface="Constantia"/>
                <a:cs typeface="Constantia"/>
                <a:sym typeface="Constantia"/>
              </a:rPr>
              <a:t>Michael and Betsy have no relevant financial or nonfinancial relationships to disclose</a:t>
            </a:r>
          </a:p>
          <a:p>
            <a:pPr marL="274320" marR="0" lvl="0" indent="-274320" algn="l" rtl="0">
              <a:spcBef>
                <a:spcPts val="520"/>
              </a:spcBef>
              <a:buClr>
                <a:schemeClr val="accent3"/>
              </a:buClr>
              <a:buSzPct val="95000"/>
              <a:buFont typeface="Noto Sans Symbols"/>
              <a:buNone/>
            </a:pPr>
            <a:endParaRPr sz="2600" b="0" i="0" u="none" strike="noStrike" cap="none">
              <a:solidFill>
                <a:schemeClr val="dk1"/>
              </a:solidFill>
              <a:latin typeface="Constantia"/>
              <a:ea typeface="Constantia"/>
              <a:cs typeface="Constantia"/>
              <a:sym typeface="Constantia"/>
            </a:endParaRPr>
          </a:p>
        </p:txBody>
      </p:sp>
      <p:sp>
        <p:nvSpPr>
          <p:cNvPr id="626" name="Shape 626" descr="Image result for cartoon picture of no money"/>
          <p:cNvSpPr/>
          <p:nvPr/>
        </p:nvSpPr>
        <p:spPr>
          <a:xfrm>
            <a:off x="1492250" y="-136525"/>
            <a:ext cx="304799" cy="304799"/>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rgbClr val="000000"/>
              </a:solidFill>
              <a:latin typeface="Constantia"/>
              <a:ea typeface="Constantia"/>
              <a:cs typeface="Constantia"/>
              <a:sym typeface="Constantia"/>
            </a:endParaRPr>
          </a:p>
        </p:txBody>
      </p:sp>
      <p:pic>
        <p:nvPicPr>
          <p:cNvPr id="627" name="Shape 627"/>
          <p:cNvPicPr preferRelativeResize="0"/>
          <p:nvPr/>
        </p:nvPicPr>
        <p:blipFill rotWithShape="1">
          <a:blip r:embed="rId3">
            <a:alphaModFix/>
          </a:blip>
          <a:srcRect/>
          <a:stretch/>
        </p:blipFill>
        <p:spPr>
          <a:xfrm>
            <a:off x="6248400" y="3456432"/>
            <a:ext cx="1866900" cy="2457449"/>
          </a:xfrm>
          <a:prstGeom prst="rect">
            <a:avLst/>
          </a:prstGeom>
          <a:noFill/>
          <a:ln>
            <a:noFill/>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Shape 633"/>
          <p:cNvSpPr txBox="1">
            <a:spLocks noGrp="1"/>
          </p:cNvSpPr>
          <p:nvPr>
            <p:ph type="title"/>
          </p:nvPr>
        </p:nvSpPr>
        <p:spPr>
          <a:xfrm>
            <a:off x="1905000" y="685800"/>
            <a:ext cx="8229600" cy="762000"/>
          </a:xfrm>
          <a:prstGeom prst="rect">
            <a:avLst/>
          </a:prstGeom>
          <a:noFill/>
          <a:ln>
            <a:noFill/>
          </a:ln>
        </p:spPr>
        <p:txBody>
          <a:bodyPr lIns="0" tIns="45700" rIns="0" bIns="0" anchor="b" anchorCtr="0">
            <a:noAutofit/>
          </a:bodyPr>
          <a:lstStyle/>
          <a:p>
            <a:pPr marL="0" marR="0" lvl="0" indent="0" algn="ctr" rtl="0">
              <a:spcBef>
                <a:spcPts val="0"/>
              </a:spcBef>
              <a:buClr>
                <a:schemeClr val="dk2"/>
              </a:buClr>
              <a:buSzPct val="25000"/>
              <a:buFont typeface="Calibri"/>
              <a:buNone/>
            </a:pPr>
            <a:r>
              <a:rPr lang="en-US" sz="4500" b="0" i="0" u="none" strike="noStrike" cap="none">
                <a:solidFill>
                  <a:schemeClr val="dk2"/>
                </a:solidFill>
                <a:latin typeface="Calibri"/>
                <a:ea typeface="Calibri"/>
                <a:cs typeface="Calibri"/>
                <a:sym typeface="Calibri"/>
              </a:rPr>
              <a:t>Scope of the Problem	</a:t>
            </a:r>
          </a:p>
        </p:txBody>
      </p:sp>
      <p:sp>
        <p:nvSpPr>
          <p:cNvPr id="634" name="Shape 634"/>
          <p:cNvSpPr txBox="1">
            <a:spLocks noGrp="1"/>
          </p:cNvSpPr>
          <p:nvPr>
            <p:ph type="body" idx="1"/>
          </p:nvPr>
        </p:nvSpPr>
        <p:spPr>
          <a:xfrm>
            <a:off x="1600200" y="1752600"/>
            <a:ext cx="8077199" cy="4191000"/>
          </a:xfrm>
          <a:prstGeom prst="rect">
            <a:avLst/>
          </a:prstGeom>
          <a:noFill/>
          <a:ln>
            <a:noFill/>
          </a:ln>
        </p:spPr>
        <p:txBody>
          <a:bodyPr lIns="91425" tIns="45700" rIns="91425" bIns="45700" anchor="t" anchorCtr="0">
            <a:noAutofit/>
          </a:bodyPr>
          <a:lstStyle/>
          <a:p>
            <a:pPr marL="274320" marR="0" lvl="0" indent="-274320" algn="l" rtl="0">
              <a:spcBef>
                <a:spcPts val="0"/>
              </a:spcBef>
              <a:spcAft>
                <a:spcPts val="0"/>
              </a:spcAft>
              <a:buClr>
                <a:schemeClr val="accent3"/>
              </a:buClr>
              <a:buSzPct val="95000"/>
              <a:buFont typeface="Noto Sans Symbols"/>
              <a:buChar char="➢"/>
            </a:pPr>
            <a:r>
              <a:rPr lang="en-US" sz="2000" b="0" i="0" u="none" strike="noStrike" cap="none">
                <a:solidFill>
                  <a:schemeClr val="dk1"/>
                </a:solidFill>
                <a:latin typeface="Constantia"/>
                <a:ea typeface="Constantia"/>
                <a:cs typeface="Constantia"/>
                <a:sym typeface="Constantia"/>
              </a:rPr>
              <a:t>5.4% of pregnant women used illicit drugs in 2013 </a:t>
            </a:r>
          </a:p>
          <a:p>
            <a:pPr marL="640080" marR="0" lvl="1" indent="-259080" algn="l" rtl="0">
              <a:spcBef>
                <a:spcPts val="400"/>
              </a:spcBef>
              <a:spcAft>
                <a:spcPts val="0"/>
              </a:spcAft>
              <a:buClr>
                <a:schemeClr val="accent1"/>
              </a:buClr>
              <a:buSzPct val="85000"/>
              <a:buFont typeface="Noto Sans Symbols"/>
              <a:buChar char="➢"/>
            </a:pPr>
            <a:r>
              <a:rPr lang="en-US" sz="2000" b="0" i="0" u="none" strike="noStrike" cap="none">
                <a:solidFill>
                  <a:schemeClr val="dk1"/>
                </a:solidFill>
                <a:latin typeface="Constantia"/>
                <a:ea typeface="Constantia"/>
                <a:cs typeface="Constantia"/>
                <a:sym typeface="Constantia"/>
              </a:rPr>
              <a:t>~10% of pregnant women ages 15-25</a:t>
            </a:r>
          </a:p>
          <a:p>
            <a:pPr marL="640080" marR="0" lvl="1" indent="-259080" algn="l" rtl="0">
              <a:spcBef>
                <a:spcPts val="400"/>
              </a:spcBef>
              <a:spcAft>
                <a:spcPts val="0"/>
              </a:spcAft>
              <a:buClr>
                <a:schemeClr val="accent1"/>
              </a:buClr>
              <a:buSzPct val="85000"/>
              <a:buFont typeface="Noto Sans Symbols"/>
              <a:buChar char="➢"/>
            </a:pPr>
            <a:r>
              <a:rPr lang="en-US" sz="2000" b="0" i="0" u="none" strike="noStrike" cap="none">
                <a:solidFill>
                  <a:schemeClr val="dk1"/>
                </a:solidFill>
                <a:latin typeface="Constantia"/>
                <a:ea typeface="Constantia"/>
                <a:cs typeface="Constantia"/>
                <a:sym typeface="Constantia"/>
              </a:rPr>
              <a:t>&gt;200,000 babies exposed each year in the U.S.</a:t>
            </a:r>
          </a:p>
          <a:p>
            <a:pPr marL="274320" marR="0" lvl="0" indent="-274320" algn="l" rtl="0">
              <a:spcBef>
                <a:spcPts val="400"/>
              </a:spcBef>
              <a:spcAft>
                <a:spcPts val="0"/>
              </a:spcAft>
              <a:buClr>
                <a:schemeClr val="accent3"/>
              </a:buClr>
              <a:buSzPct val="95000"/>
              <a:buFont typeface="Noto Sans Symbols"/>
              <a:buChar char="➢"/>
            </a:pPr>
            <a:r>
              <a:rPr lang="en-US" sz="2000" b="0" i="0" u="none" strike="noStrike" cap="none">
                <a:solidFill>
                  <a:schemeClr val="dk1"/>
                </a:solidFill>
                <a:latin typeface="Constantia"/>
                <a:ea typeface="Constantia"/>
                <a:cs typeface="Constantia"/>
                <a:sym typeface="Constantia"/>
              </a:rPr>
              <a:t>Relapse rates for opioid users &gt;75% without medication assisted treatment (MAT)</a:t>
            </a:r>
          </a:p>
          <a:p>
            <a:pPr marL="274320" marR="0" lvl="0" indent="-274320" algn="l" rtl="0">
              <a:spcBef>
                <a:spcPts val="520"/>
              </a:spcBef>
              <a:spcAft>
                <a:spcPts val="0"/>
              </a:spcAft>
              <a:buClr>
                <a:schemeClr val="accent3"/>
              </a:buClr>
              <a:buSzPct val="95000"/>
              <a:buFont typeface="Noto Sans Symbols"/>
              <a:buNone/>
            </a:pPr>
            <a:endParaRPr sz="2600" b="0" i="0" u="none" strike="noStrike" cap="none">
              <a:solidFill>
                <a:schemeClr val="dk1"/>
              </a:solidFill>
              <a:latin typeface="Constantia"/>
              <a:ea typeface="Constantia"/>
              <a:cs typeface="Constantia"/>
              <a:sym typeface="Constantia"/>
            </a:endParaRPr>
          </a:p>
          <a:p>
            <a:pPr marL="274320" marR="0" lvl="0" indent="-274320" algn="l" rtl="0">
              <a:spcBef>
                <a:spcPts val="400"/>
              </a:spcBef>
              <a:spcAft>
                <a:spcPts val="0"/>
              </a:spcAft>
              <a:buClr>
                <a:schemeClr val="accent3"/>
              </a:buClr>
              <a:buSzPct val="95000"/>
              <a:buFont typeface="Noto Sans Symbols"/>
              <a:buChar char="➢"/>
            </a:pPr>
            <a:r>
              <a:rPr lang="en-US" sz="2000" b="0" i="0" u="none" strike="noStrike" cap="none">
                <a:solidFill>
                  <a:schemeClr val="dk1"/>
                </a:solidFill>
                <a:latin typeface="Constantia"/>
                <a:ea typeface="Constantia"/>
                <a:cs typeface="Constantia"/>
                <a:sym typeface="Constantia"/>
              </a:rPr>
              <a:t>1 baby born with Neonatal Abstinence </a:t>
            </a:r>
          </a:p>
          <a:p>
            <a:pPr marL="0" marR="0" lvl="0" indent="0" algn="l" rtl="0">
              <a:spcBef>
                <a:spcPts val="400"/>
              </a:spcBef>
              <a:spcAft>
                <a:spcPts val="0"/>
              </a:spcAft>
              <a:buClr>
                <a:schemeClr val="accent3"/>
              </a:buClr>
              <a:buSzPct val="25000"/>
              <a:buFont typeface="Noto Sans Symbols"/>
              <a:buNone/>
            </a:pPr>
            <a:r>
              <a:rPr lang="en-US" sz="2000" b="0" i="0" u="none" strike="noStrike" cap="none">
                <a:solidFill>
                  <a:schemeClr val="dk1"/>
                </a:solidFill>
                <a:latin typeface="Constantia"/>
                <a:ea typeface="Constantia"/>
                <a:cs typeface="Constantia"/>
                <a:sym typeface="Constantia"/>
              </a:rPr>
              <a:t>    Syndrome (NAS) every 25 seconds in U.S. </a:t>
            </a:r>
          </a:p>
          <a:p>
            <a:pPr marL="640080" marR="0" lvl="1" indent="-259080" algn="l" rtl="0">
              <a:spcBef>
                <a:spcPts val="400"/>
              </a:spcBef>
              <a:spcAft>
                <a:spcPts val="0"/>
              </a:spcAft>
              <a:buClr>
                <a:schemeClr val="accent1"/>
              </a:buClr>
              <a:buSzPct val="85000"/>
              <a:buFont typeface="Noto Sans Symbols"/>
              <a:buChar char="➢"/>
            </a:pPr>
            <a:r>
              <a:rPr lang="en-US" sz="2000" b="0" i="0" u="none" strike="noStrike" cap="none">
                <a:solidFill>
                  <a:schemeClr val="dk1"/>
                </a:solidFill>
                <a:latin typeface="Constantia"/>
                <a:ea typeface="Constantia"/>
                <a:cs typeface="Constantia"/>
                <a:sym typeface="Constantia"/>
              </a:rPr>
              <a:t>Accounts for $1.5 billion in NICU cost (&gt;$60,000/fullterm child; &gt;$250,000/ preterm child)</a:t>
            </a:r>
          </a:p>
          <a:p>
            <a:pPr marL="640080" marR="0" lvl="1" indent="-259080" algn="l" rtl="0">
              <a:spcBef>
                <a:spcPts val="400"/>
              </a:spcBef>
              <a:buClr>
                <a:schemeClr val="accent1"/>
              </a:buClr>
              <a:buSzPct val="85000"/>
              <a:buFont typeface="Noto Sans Symbols"/>
              <a:buChar char="➢"/>
            </a:pPr>
            <a:r>
              <a:rPr lang="en-US" sz="2000" b="0" i="0" u="none" strike="noStrike" cap="none">
                <a:solidFill>
                  <a:schemeClr val="dk1"/>
                </a:solidFill>
                <a:latin typeface="Constantia"/>
                <a:ea typeface="Constantia"/>
                <a:cs typeface="Constantia"/>
                <a:sym typeface="Constantia"/>
              </a:rPr>
              <a:t>&gt;80% paid by Medicaid</a:t>
            </a:r>
          </a:p>
        </p:txBody>
      </p:sp>
      <p:pic>
        <p:nvPicPr>
          <p:cNvPr id="635" name="Shape 635" descr="http://guardianlv.com/wp-content/uploads/2014/06/man-baby-in-womb1-650x482.jpeg"/>
          <p:cNvPicPr preferRelativeResize="0"/>
          <p:nvPr/>
        </p:nvPicPr>
        <p:blipFill rotWithShape="1">
          <a:blip r:embed="rId3">
            <a:alphaModFix/>
          </a:blip>
          <a:srcRect/>
          <a:stretch/>
        </p:blipFill>
        <p:spPr>
          <a:xfrm>
            <a:off x="8382000" y="5181600"/>
            <a:ext cx="2055187" cy="1524000"/>
          </a:xfrm>
          <a:prstGeom prst="rect">
            <a:avLst/>
          </a:prstGeom>
          <a:noFill/>
          <a:ln>
            <a:no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Shape 640"/>
          <p:cNvSpPr txBox="1"/>
          <p:nvPr/>
        </p:nvSpPr>
        <p:spPr>
          <a:xfrm>
            <a:off x="1676400" y="990600"/>
            <a:ext cx="2743199" cy="175432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a:solidFill>
                  <a:srgbClr val="0B5394"/>
                </a:solidFill>
                <a:latin typeface="Constantia"/>
                <a:ea typeface="Constantia"/>
                <a:cs typeface="Constantia"/>
                <a:sym typeface="Constantia"/>
              </a:rPr>
              <a:t>FUNDING</a:t>
            </a:r>
          </a:p>
          <a:p>
            <a:pPr marL="457200" marR="0" lvl="0" indent="-457200" algn="l" rtl="0">
              <a:spcBef>
                <a:spcPts val="0"/>
              </a:spcBef>
              <a:buClr>
                <a:srgbClr val="0B5394"/>
              </a:buClr>
              <a:buSzPct val="100000"/>
              <a:buFont typeface="Arial"/>
              <a:buChar char="•"/>
            </a:pPr>
            <a:r>
              <a:rPr lang="en-US" sz="2000">
                <a:solidFill>
                  <a:srgbClr val="0B5394"/>
                </a:solidFill>
                <a:latin typeface="Constantia"/>
                <a:ea typeface="Constantia"/>
                <a:cs typeface="Constantia"/>
                <a:sym typeface="Constantia"/>
              </a:rPr>
              <a:t>Outreach</a:t>
            </a:r>
          </a:p>
          <a:p>
            <a:pPr marL="457200" marR="0" lvl="0" indent="-457200" algn="l" rtl="0">
              <a:spcBef>
                <a:spcPts val="0"/>
              </a:spcBef>
              <a:buClr>
                <a:srgbClr val="0B5394"/>
              </a:buClr>
              <a:buSzPct val="100000"/>
              <a:buFont typeface="Arial"/>
              <a:buChar char="•"/>
            </a:pPr>
            <a:r>
              <a:rPr lang="en-US" sz="2000">
                <a:solidFill>
                  <a:srgbClr val="0B5394"/>
                </a:solidFill>
                <a:latin typeface="Constantia"/>
                <a:ea typeface="Constantia"/>
                <a:cs typeface="Constantia"/>
                <a:sym typeface="Constantia"/>
              </a:rPr>
              <a:t>Case management</a:t>
            </a:r>
          </a:p>
          <a:p>
            <a:pPr marL="457200" marR="0" lvl="0" indent="-457200" algn="l" rtl="0">
              <a:spcBef>
                <a:spcPts val="0"/>
              </a:spcBef>
              <a:buClr>
                <a:srgbClr val="0B5394"/>
              </a:buClr>
              <a:buSzPct val="100000"/>
              <a:buFont typeface="Arial"/>
              <a:buChar char="•"/>
            </a:pPr>
            <a:r>
              <a:rPr lang="en-US" sz="2000">
                <a:solidFill>
                  <a:srgbClr val="0B5394"/>
                </a:solidFill>
                <a:latin typeface="Constantia"/>
                <a:ea typeface="Constantia"/>
                <a:cs typeface="Constantia"/>
                <a:sym typeface="Constantia"/>
              </a:rPr>
              <a:t>Behavioral Health Screening </a:t>
            </a:r>
          </a:p>
        </p:txBody>
      </p:sp>
      <p:grpSp>
        <p:nvGrpSpPr>
          <p:cNvPr id="641" name="Shape 641"/>
          <p:cNvGrpSpPr/>
          <p:nvPr/>
        </p:nvGrpSpPr>
        <p:grpSpPr>
          <a:xfrm>
            <a:off x="3845491" y="1158294"/>
            <a:ext cx="6435322" cy="5455810"/>
            <a:chOff x="363737" y="-60905"/>
            <a:chExt cx="6435322" cy="5455810"/>
          </a:xfrm>
        </p:grpSpPr>
        <p:sp>
          <p:nvSpPr>
            <p:cNvPr id="642" name="Shape 642"/>
            <p:cNvSpPr/>
            <p:nvPr/>
          </p:nvSpPr>
          <p:spPr>
            <a:xfrm>
              <a:off x="2200106" y="-60905"/>
              <a:ext cx="2448222" cy="1591344"/>
            </a:xfrm>
            <a:prstGeom prst="roundRect">
              <a:avLst>
                <a:gd name="adj" fmla="val 16667"/>
              </a:avLst>
            </a:prstGeom>
            <a:solidFill>
              <a:srgbClr val="0D6DC5"/>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43" name="Shape 643"/>
            <p:cNvSpPr txBox="1"/>
            <p:nvPr/>
          </p:nvSpPr>
          <p:spPr>
            <a:xfrm>
              <a:off x="2277789" y="16777"/>
              <a:ext cx="2292855" cy="1435977"/>
            </a:xfrm>
            <a:prstGeom prst="rect">
              <a:avLst/>
            </a:prstGeom>
            <a:noFill/>
            <a:ln>
              <a:noFill/>
            </a:ln>
          </p:spPr>
          <p:txBody>
            <a:bodyPr lIns="68575" tIns="68575" rIns="68575" bIns="68575" anchor="ctr" anchorCtr="0">
              <a:noAutofit/>
            </a:bodyPr>
            <a:lstStyle/>
            <a:p>
              <a:pPr marL="0" marR="0" lvl="0" indent="0" algn="ctr" rtl="0">
                <a:lnSpc>
                  <a:spcPct val="90000"/>
                </a:lnSpc>
                <a:spcBef>
                  <a:spcPts val="0"/>
                </a:spcBef>
                <a:spcAft>
                  <a:spcPts val="0"/>
                </a:spcAft>
                <a:buSzPct val="25000"/>
                <a:buNone/>
              </a:pPr>
              <a:r>
                <a:rPr lang="en-US" sz="1800">
                  <a:solidFill>
                    <a:schemeClr val="lt1"/>
                  </a:solidFill>
                  <a:latin typeface="Arial"/>
                  <a:ea typeface="Arial"/>
                  <a:cs typeface="Arial"/>
                  <a:sym typeface="Arial"/>
                </a:rPr>
                <a:t>Core Funding</a:t>
              </a:r>
            </a:p>
          </p:txBody>
        </p:sp>
        <p:sp>
          <p:nvSpPr>
            <p:cNvPr id="644" name="Shape 644"/>
            <p:cNvSpPr/>
            <p:nvPr/>
          </p:nvSpPr>
          <p:spPr>
            <a:xfrm>
              <a:off x="1303762" y="734766"/>
              <a:ext cx="4240908" cy="4240908"/>
            </a:xfrm>
            <a:custGeom>
              <a:avLst/>
              <a:gdLst/>
              <a:ahLst/>
              <a:cxnLst/>
              <a:rect l="0" t="0" r="0" b="0"/>
              <a:pathLst>
                <a:path w="120000" h="120000" extrusionOk="0">
                  <a:moveTo>
                    <a:pt x="101469" y="16638"/>
                  </a:moveTo>
                  <a:lnTo>
                    <a:pt x="101468" y="16637"/>
                  </a:lnTo>
                  <a:cubicBezTo>
                    <a:pt x="108161" y="23038"/>
                    <a:pt x="113282" y="30901"/>
                    <a:pt x="116428" y="39611"/>
                  </a:cubicBezTo>
                </a:path>
              </a:pathLst>
            </a:custGeom>
            <a:noFill/>
            <a:ln w="9525" cap="flat" cmpd="sng">
              <a:solidFill>
                <a:srgbClr val="0D6DC5"/>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45" name="Shape 645"/>
            <p:cNvSpPr/>
            <p:nvPr/>
          </p:nvSpPr>
          <p:spPr>
            <a:xfrm>
              <a:off x="3722110" y="2435991"/>
              <a:ext cx="3076950" cy="2958913"/>
            </a:xfrm>
            <a:prstGeom prst="roundRect">
              <a:avLst>
                <a:gd name="adj" fmla="val 16667"/>
              </a:avLst>
            </a:prstGeom>
            <a:solidFill>
              <a:srgbClr val="0D6DC5"/>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46" name="Shape 646"/>
            <p:cNvSpPr txBox="1"/>
            <p:nvPr/>
          </p:nvSpPr>
          <p:spPr>
            <a:xfrm>
              <a:off x="3866551" y="2580433"/>
              <a:ext cx="2788065" cy="2670029"/>
            </a:xfrm>
            <a:prstGeom prst="rect">
              <a:avLst/>
            </a:prstGeom>
            <a:noFill/>
            <a:ln>
              <a:noFill/>
            </a:ln>
          </p:spPr>
          <p:txBody>
            <a:bodyPr lIns="68575" tIns="68575" rIns="68575" bIns="68575" anchor="ctr" anchorCtr="0">
              <a:noAutofit/>
            </a:bodyPr>
            <a:lstStyle/>
            <a:p>
              <a:pPr marL="0" marR="0" lvl="0" indent="0" algn="ctr" rtl="0">
                <a:lnSpc>
                  <a:spcPct val="90000"/>
                </a:lnSpc>
                <a:spcBef>
                  <a:spcPts val="0"/>
                </a:spcBef>
                <a:spcAft>
                  <a:spcPts val="0"/>
                </a:spcAft>
                <a:buSzPct val="25000"/>
                <a:buNone/>
              </a:pPr>
              <a:r>
                <a:rPr lang="en-US" sz="1800" b="0" i="0">
                  <a:solidFill>
                    <a:schemeClr val="lt1"/>
                  </a:solidFill>
                  <a:latin typeface="Arial"/>
                  <a:ea typeface="Arial"/>
                  <a:cs typeface="Arial"/>
                  <a:sym typeface="Arial"/>
                </a:rPr>
                <a:t>Dr. Stacy Little</a:t>
              </a:r>
            </a:p>
            <a:p>
              <a:pPr marL="0" marR="0" lvl="0" indent="0" algn="ctr" rtl="0">
                <a:lnSpc>
                  <a:spcPct val="90000"/>
                </a:lnSpc>
                <a:spcBef>
                  <a:spcPts val="630"/>
                </a:spcBef>
                <a:spcAft>
                  <a:spcPts val="0"/>
                </a:spcAft>
                <a:buSzPct val="25000"/>
                <a:buNone/>
              </a:pPr>
              <a:r>
                <a:rPr lang="en-US" sz="1800" b="0" i="0">
                  <a:solidFill>
                    <a:schemeClr val="lt1"/>
                  </a:solidFill>
                  <a:latin typeface="Arial"/>
                  <a:ea typeface="Arial"/>
                  <a:cs typeface="Arial"/>
                  <a:sym typeface="Arial"/>
                </a:rPr>
                <a:t>Office of Family and Community Health Services</a:t>
              </a:r>
            </a:p>
            <a:p>
              <a:pPr marL="0" marR="0" lvl="0" indent="0" algn="ctr" rtl="0">
                <a:lnSpc>
                  <a:spcPct val="90000"/>
                </a:lnSpc>
                <a:spcBef>
                  <a:spcPts val="630"/>
                </a:spcBef>
                <a:spcAft>
                  <a:spcPts val="0"/>
                </a:spcAft>
                <a:buSzPct val="25000"/>
                <a:buNone/>
              </a:pPr>
              <a:r>
                <a:rPr lang="en-US" sz="1800" b="0" i="0">
                  <a:solidFill>
                    <a:schemeClr val="lt1"/>
                  </a:solidFill>
                  <a:latin typeface="Arial"/>
                  <a:ea typeface="Arial"/>
                  <a:cs typeface="Arial"/>
                  <a:sym typeface="Arial"/>
                </a:rPr>
                <a:t>Prevention and Health Promotion Administration</a:t>
              </a:r>
            </a:p>
            <a:p>
              <a:pPr marL="0" marR="0" lvl="0" indent="0" algn="ctr" rtl="0">
                <a:lnSpc>
                  <a:spcPct val="90000"/>
                </a:lnSpc>
                <a:spcBef>
                  <a:spcPts val="630"/>
                </a:spcBef>
                <a:spcAft>
                  <a:spcPts val="0"/>
                </a:spcAft>
                <a:buSzPct val="25000"/>
                <a:buNone/>
              </a:pPr>
              <a:r>
                <a:rPr lang="en-US" sz="1800" b="0" i="0">
                  <a:solidFill>
                    <a:schemeClr val="lt1"/>
                  </a:solidFill>
                  <a:latin typeface="Arial"/>
                  <a:ea typeface="Arial"/>
                  <a:cs typeface="Arial"/>
                  <a:sym typeface="Arial"/>
                </a:rPr>
                <a:t>Maryland Department of Health and Mental Hygiene</a:t>
              </a:r>
            </a:p>
          </p:txBody>
        </p:sp>
        <p:sp>
          <p:nvSpPr>
            <p:cNvPr id="647" name="Shape 647"/>
            <p:cNvSpPr/>
            <p:nvPr/>
          </p:nvSpPr>
          <p:spPr>
            <a:xfrm>
              <a:off x="1303762" y="734766"/>
              <a:ext cx="4240908" cy="4240908"/>
            </a:xfrm>
            <a:custGeom>
              <a:avLst/>
              <a:gdLst/>
              <a:ahLst/>
              <a:cxnLst/>
              <a:rect l="0" t="0" r="0" b="0"/>
              <a:pathLst>
                <a:path w="120000" h="120000" extrusionOk="0">
                  <a:moveTo>
                    <a:pt x="60841" y="119994"/>
                  </a:moveTo>
                  <a:lnTo>
                    <a:pt x="60841" y="119994"/>
                  </a:lnTo>
                  <a:cubicBezTo>
                    <a:pt x="52977" y="120104"/>
                    <a:pt x="45168" y="118667"/>
                    <a:pt x="37859" y="115765"/>
                  </a:cubicBezTo>
                </a:path>
              </a:pathLst>
            </a:custGeom>
            <a:noFill/>
            <a:ln w="9525" cap="flat" cmpd="sng">
              <a:solidFill>
                <a:srgbClr val="0D6DC5"/>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48" name="Shape 648"/>
            <p:cNvSpPr/>
            <p:nvPr/>
          </p:nvSpPr>
          <p:spPr>
            <a:xfrm>
              <a:off x="363737" y="3119775"/>
              <a:ext cx="2448222" cy="1591344"/>
            </a:xfrm>
            <a:prstGeom prst="roundRect">
              <a:avLst>
                <a:gd name="adj" fmla="val 16667"/>
              </a:avLst>
            </a:prstGeom>
            <a:solidFill>
              <a:srgbClr val="0D6DC5"/>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49" name="Shape 649"/>
            <p:cNvSpPr txBox="1"/>
            <p:nvPr/>
          </p:nvSpPr>
          <p:spPr>
            <a:xfrm>
              <a:off x="441420" y="3197458"/>
              <a:ext cx="2292855" cy="1435977"/>
            </a:xfrm>
            <a:prstGeom prst="rect">
              <a:avLst/>
            </a:prstGeom>
            <a:noFill/>
            <a:ln>
              <a:noFill/>
            </a:ln>
          </p:spPr>
          <p:txBody>
            <a:bodyPr lIns="68575" tIns="68575" rIns="68575" bIns="68575" anchor="ctr" anchorCtr="0">
              <a:noAutofit/>
            </a:bodyPr>
            <a:lstStyle/>
            <a:p>
              <a:pPr marL="0" marR="0" lvl="0" indent="0" algn="ctr" rtl="0">
                <a:lnSpc>
                  <a:spcPct val="90000"/>
                </a:lnSpc>
                <a:spcBef>
                  <a:spcPts val="0"/>
                </a:spcBef>
                <a:spcAft>
                  <a:spcPts val="0"/>
                </a:spcAft>
                <a:buSzPct val="25000"/>
                <a:buNone/>
              </a:pPr>
              <a:r>
                <a:rPr lang="en-US" sz="1800">
                  <a:solidFill>
                    <a:schemeClr val="lt1"/>
                  </a:solidFill>
                  <a:latin typeface="Arial"/>
                  <a:ea typeface="Arial"/>
                  <a:cs typeface="Arial"/>
                  <a:sym typeface="Arial"/>
                </a:rPr>
                <a:t>Maryland Community Health Resource Commission</a:t>
              </a:r>
            </a:p>
          </p:txBody>
        </p:sp>
        <p:sp>
          <p:nvSpPr>
            <p:cNvPr id="650" name="Shape 650"/>
            <p:cNvSpPr/>
            <p:nvPr/>
          </p:nvSpPr>
          <p:spPr>
            <a:xfrm>
              <a:off x="1303762" y="734766"/>
              <a:ext cx="4240908" cy="4240908"/>
            </a:xfrm>
            <a:custGeom>
              <a:avLst/>
              <a:gdLst/>
              <a:ahLst/>
              <a:cxnLst/>
              <a:rect l="0" t="0" r="0" b="0"/>
              <a:pathLst>
                <a:path w="120000" h="120000" extrusionOk="0">
                  <a:moveTo>
                    <a:pt x="195" y="55166"/>
                  </a:moveTo>
                  <a:lnTo>
                    <a:pt x="195" y="55166"/>
                  </a:lnTo>
                  <a:cubicBezTo>
                    <a:pt x="1283" y="41703"/>
                    <a:pt x="6881" y="29001"/>
                    <a:pt x="16084" y="19116"/>
                  </a:cubicBezTo>
                </a:path>
              </a:pathLst>
            </a:custGeom>
            <a:noFill/>
            <a:ln w="9525" cap="flat" cmpd="sng">
              <a:solidFill>
                <a:srgbClr val="0D6DC5"/>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Shape 656"/>
          <p:cNvSpPr txBox="1">
            <a:spLocks noGrp="1"/>
          </p:cNvSpPr>
          <p:nvPr>
            <p:ph type="title"/>
          </p:nvPr>
        </p:nvSpPr>
        <p:spPr>
          <a:xfrm>
            <a:off x="1828800" y="381000"/>
            <a:ext cx="8534399" cy="685799"/>
          </a:xfrm>
          <a:prstGeom prst="rect">
            <a:avLst/>
          </a:prstGeom>
          <a:noFill/>
          <a:ln>
            <a:noFill/>
          </a:ln>
        </p:spPr>
        <p:txBody>
          <a:bodyPr lIns="0" tIns="45700" rIns="0" bIns="0" anchor="b" anchorCtr="0">
            <a:noAutofit/>
          </a:bodyPr>
          <a:lstStyle/>
          <a:p>
            <a:pPr marL="0" marR="0" lvl="0" indent="0" algn="ctr" rtl="0">
              <a:spcBef>
                <a:spcPts val="0"/>
              </a:spcBef>
              <a:buClr>
                <a:schemeClr val="dk2"/>
              </a:buClr>
              <a:buSzPct val="25000"/>
              <a:buFont typeface="Calibri"/>
              <a:buNone/>
            </a:pPr>
            <a:r>
              <a:rPr lang="en-US" sz="2800" b="1" i="0" u="none" strike="noStrike" cap="none">
                <a:solidFill>
                  <a:schemeClr val="dk2"/>
                </a:solidFill>
                <a:latin typeface="Calibri"/>
                <a:ea typeface="Calibri"/>
                <a:cs typeface="Calibri"/>
                <a:sym typeface="Calibri"/>
              </a:rPr>
              <a:t>Comprehensive Women’s Health Services</a:t>
            </a:r>
          </a:p>
        </p:txBody>
      </p:sp>
      <p:grpSp>
        <p:nvGrpSpPr>
          <p:cNvPr id="657" name="Shape 657"/>
          <p:cNvGrpSpPr/>
          <p:nvPr/>
        </p:nvGrpSpPr>
        <p:grpSpPr>
          <a:xfrm>
            <a:off x="1182251" y="1141678"/>
            <a:ext cx="8637403" cy="5796864"/>
            <a:chOff x="-172084" y="-1321"/>
            <a:chExt cx="8637403" cy="5796864"/>
          </a:xfrm>
        </p:grpSpPr>
        <p:sp>
          <p:nvSpPr>
            <p:cNvPr id="658" name="Shape 658"/>
            <p:cNvSpPr/>
            <p:nvPr/>
          </p:nvSpPr>
          <p:spPr>
            <a:xfrm>
              <a:off x="1995867" y="375258"/>
              <a:ext cx="4654736" cy="4654736"/>
            </a:xfrm>
            <a:prstGeom prst="blockArc">
              <a:avLst>
                <a:gd name="adj1" fmla="val 13563530"/>
                <a:gd name="adj2" fmla="val 16392693"/>
                <a:gd name="adj3" fmla="val 2763"/>
              </a:avLst>
            </a:prstGeom>
            <a:solidFill>
              <a:srgbClr val="A7B9DF"/>
            </a:solidFill>
            <a:ln>
              <a:noFill/>
            </a:ln>
          </p:spPr>
          <p:txBody>
            <a:bodyPr lIns="91425" tIns="91425" rIns="91425" bIns="91425" anchor="ctr" anchorCtr="0">
              <a:noAutofit/>
            </a:bodyPr>
            <a:lstStyle/>
            <a:p>
              <a:pPr lvl="0">
                <a:spcBef>
                  <a:spcPts val="0"/>
                </a:spcBef>
                <a:buNone/>
              </a:pPr>
              <a:endParaRPr/>
            </a:p>
          </p:txBody>
        </p:sp>
        <p:sp>
          <p:nvSpPr>
            <p:cNvPr id="659" name="Shape 659"/>
            <p:cNvSpPr/>
            <p:nvPr/>
          </p:nvSpPr>
          <p:spPr>
            <a:xfrm>
              <a:off x="1908677" y="455056"/>
              <a:ext cx="4654736" cy="4654736"/>
            </a:xfrm>
            <a:prstGeom prst="blockArc">
              <a:avLst>
                <a:gd name="adj1" fmla="val 5623065"/>
                <a:gd name="adj2" fmla="val 13740578"/>
                <a:gd name="adj3" fmla="val 2763"/>
              </a:avLst>
            </a:prstGeom>
            <a:solidFill>
              <a:srgbClr val="A7B9DF"/>
            </a:solidFill>
            <a:ln>
              <a:noFill/>
            </a:ln>
          </p:spPr>
          <p:txBody>
            <a:bodyPr lIns="91425" tIns="91425" rIns="91425" bIns="91425" anchor="ctr" anchorCtr="0">
              <a:noAutofit/>
            </a:bodyPr>
            <a:lstStyle/>
            <a:p>
              <a:pPr lvl="0">
                <a:spcBef>
                  <a:spcPts val="0"/>
                </a:spcBef>
                <a:buNone/>
              </a:pPr>
              <a:endParaRPr/>
            </a:p>
          </p:txBody>
        </p:sp>
        <p:sp>
          <p:nvSpPr>
            <p:cNvPr id="660" name="Shape 660"/>
            <p:cNvSpPr/>
            <p:nvPr/>
          </p:nvSpPr>
          <p:spPr>
            <a:xfrm>
              <a:off x="-172084" y="5177255"/>
              <a:ext cx="344171" cy="618287"/>
            </a:xfrm>
            <a:prstGeom prst="blockArc">
              <a:avLst>
                <a:gd name="adj1" fmla="val 16492374"/>
                <a:gd name="adj2" fmla="val 21274469"/>
                <a:gd name="adj3" fmla="val 2763"/>
              </a:avLst>
            </a:prstGeom>
            <a:solidFill>
              <a:srgbClr val="A7B9DF"/>
            </a:solidFill>
            <a:ln>
              <a:noFill/>
            </a:ln>
          </p:spPr>
          <p:txBody>
            <a:bodyPr lIns="91425" tIns="91425" rIns="91425" bIns="91425" anchor="ctr" anchorCtr="0">
              <a:noAutofit/>
            </a:bodyPr>
            <a:lstStyle/>
            <a:p>
              <a:pPr lvl="0">
                <a:spcBef>
                  <a:spcPts val="0"/>
                </a:spcBef>
                <a:buNone/>
              </a:pPr>
              <a:endParaRPr/>
            </a:p>
          </p:txBody>
        </p:sp>
        <p:sp>
          <p:nvSpPr>
            <p:cNvPr id="661" name="Shape 661"/>
            <p:cNvSpPr/>
            <p:nvPr/>
          </p:nvSpPr>
          <p:spPr>
            <a:xfrm>
              <a:off x="1963158" y="770043"/>
              <a:ext cx="4654736" cy="4654736"/>
            </a:xfrm>
            <a:prstGeom prst="blockArc">
              <a:avLst>
                <a:gd name="adj1" fmla="val 9440741"/>
                <a:gd name="adj2" fmla="val 10941588"/>
                <a:gd name="adj3" fmla="val 2763"/>
              </a:avLst>
            </a:prstGeom>
            <a:solidFill>
              <a:srgbClr val="A7B9DF"/>
            </a:solidFill>
            <a:ln>
              <a:noFill/>
            </a:ln>
          </p:spPr>
          <p:txBody>
            <a:bodyPr lIns="91425" tIns="91425" rIns="91425" bIns="91425" anchor="ctr" anchorCtr="0">
              <a:noAutofit/>
            </a:bodyPr>
            <a:lstStyle/>
            <a:p>
              <a:pPr lvl="0">
                <a:spcBef>
                  <a:spcPts val="0"/>
                </a:spcBef>
                <a:buNone/>
              </a:pPr>
              <a:endParaRPr/>
            </a:p>
          </p:txBody>
        </p:sp>
        <p:sp>
          <p:nvSpPr>
            <p:cNvPr id="662" name="Shape 662"/>
            <p:cNvSpPr/>
            <p:nvPr/>
          </p:nvSpPr>
          <p:spPr>
            <a:xfrm>
              <a:off x="3810362" y="2464719"/>
              <a:ext cx="69681" cy="526915"/>
            </a:xfrm>
            <a:prstGeom prst="blockArc">
              <a:avLst>
                <a:gd name="adj1" fmla="val 334488"/>
                <a:gd name="adj2" fmla="val 10482964"/>
                <a:gd name="adj3" fmla="val 2763"/>
              </a:avLst>
            </a:prstGeom>
            <a:solidFill>
              <a:srgbClr val="A7B9DF"/>
            </a:solidFill>
            <a:ln>
              <a:noFill/>
            </a:ln>
          </p:spPr>
          <p:txBody>
            <a:bodyPr lIns="91425" tIns="91425" rIns="91425" bIns="91425" anchor="ctr" anchorCtr="0">
              <a:noAutofit/>
            </a:bodyPr>
            <a:lstStyle/>
            <a:p>
              <a:pPr lvl="0">
                <a:spcBef>
                  <a:spcPts val="0"/>
                </a:spcBef>
                <a:buNone/>
              </a:pPr>
              <a:endParaRPr/>
            </a:p>
          </p:txBody>
        </p:sp>
        <p:sp>
          <p:nvSpPr>
            <p:cNvPr id="663" name="Shape 663"/>
            <p:cNvSpPr/>
            <p:nvPr/>
          </p:nvSpPr>
          <p:spPr>
            <a:xfrm rot="10800000">
              <a:off x="2106360" y="416421"/>
              <a:ext cx="613400" cy="444479"/>
            </a:xfrm>
            <a:prstGeom prst="blockArc">
              <a:avLst>
                <a:gd name="adj1" fmla="val 12911252"/>
                <a:gd name="adj2" fmla="val 15223091"/>
                <a:gd name="adj3" fmla="val 2763"/>
              </a:avLst>
            </a:prstGeom>
            <a:solidFill>
              <a:srgbClr val="A7B9DF"/>
            </a:solidFill>
            <a:ln>
              <a:noFill/>
            </a:ln>
          </p:spPr>
          <p:txBody>
            <a:bodyPr lIns="91425" tIns="91425" rIns="91425" bIns="91425" anchor="ctr" anchorCtr="0">
              <a:noAutofit/>
            </a:bodyPr>
            <a:lstStyle/>
            <a:p>
              <a:pPr lvl="0">
                <a:spcBef>
                  <a:spcPts val="0"/>
                </a:spcBef>
                <a:buNone/>
              </a:pPr>
              <a:endParaRPr/>
            </a:p>
          </p:txBody>
        </p:sp>
        <p:sp>
          <p:nvSpPr>
            <p:cNvPr id="664" name="Shape 664"/>
            <p:cNvSpPr/>
            <p:nvPr/>
          </p:nvSpPr>
          <p:spPr>
            <a:xfrm>
              <a:off x="2862041" y="273498"/>
              <a:ext cx="4654736" cy="4654736"/>
            </a:xfrm>
            <a:prstGeom prst="blockArc">
              <a:avLst>
                <a:gd name="adj1" fmla="val 308956"/>
                <a:gd name="adj2" fmla="val 4918398"/>
                <a:gd name="adj3" fmla="val 2763"/>
              </a:avLst>
            </a:prstGeom>
            <a:solidFill>
              <a:srgbClr val="A7B9DF"/>
            </a:solidFill>
            <a:ln>
              <a:noFill/>
            </a:ln>
          </p:spPr>
          <p:txBody>
            <a:bodyPr lIns="91425" tIns="91425" rIns="91425" bIns="91425" anchor="ctr" anchorCtr="0">
              <a:noAutofit/>
            </a:bodyPr>
            <a:lstStyle/>
            <a:p>
              <a:pPr lvl="0">
                <a:spcBef>
                  <a:spcPts val="0"/>
                </a:spcBef>
                <a:buNone/>
              </a:pPr>
              <a:endParaRPr/>
            </a:p>
          </p:txBody>
        </p:sp>
        <p:sp>
          <p:nvSpPr>
            <p:cNvPr id="665" name="Shape 665"/>
            <p:cNvSpPr/>
            <p:nvPr/>
          </p:nvSpPr>
          <p:spPr>
            <a:xfrm>
              <a:off x="2881476" y="841316"/>
              <a:ext cx="4654736" cy="4654736"/>
            </a:xfrm>
            <a:prstGeom prst="blockArc">
              <a:avLst>
                <a:gd name="adj1" fmla="val 19109509"/>
                <a:gd name="adj2" fmla="val 21055800"/>
                <a:gd name="adj3" fmla="val 2763"/>
              </a:avLst>
            </a:prstGeom>
            <a:solidFill>
              <a:srgbClr val="A7B9DF"/>
            </a:solidFill>
            <a:ln>
              <a:noFill/>
            </a:ln>
          </p:spPr>
          <p:txBody>
            <a:bodyPr lIns="91425" tIns="91425" rIns="91425" bIns="91425" anchor="ctr" anchorCtr="0">
              <a:noAutofit/>
            </a:bodyPr>
            <a:lstStyle/>
            <a:p>
              <a:pPr lvl="0">
                <a:spcBef>
                  <a:spcPts val="0"/>
                </a:spcBef>
                <a:buNone/>
              </a:pPr>
              <a:endParaRPr/>
            </a:p>
          </p:txBody>
        </p:sp>
        <p:sp>
          <p:nvSpPr>
            <p:cNvPr id="666" name="Shape 666"/>
            <p:cNvSpPr/>
            <p:nvPr/>
          </p:nvSpPr>
          <p:spPr>
            <a:xfrm>
              <a:off x="2623593" y="486727"/>
              <a:ext cx="4654736" cy="4654736"/>
            </a:xfrm>
            <a:prstGeom prst="blockArc">
              <a:avLst>
                <a:gd name="adj1" fmla="val 17911304"/>
                <a:gd name="adj2" fmla="val 19767212"/>
                <a:gd name="adj3" fmla="val 2763"/>
              </a:avLst>
            </a:prstGeom>
            <a:solidFill>
              <a:srgbClr val="A7B9DF"/>
            </a:solidFill>
            <a:ln>
              <a:noFill/>
            </a:ln>
          </p:spPr>
          <p:txBody>
            <a:bodyPr lIns="91425" tIns="91425" rIns="91425" bIns="91425" anchor="ctr" anchorCtr="0">
              <a:noAutofit/>
            </a:bodyPr>
            <a:lstStyle/>
            <a:p>
              <a:pPr lvl="0">
                <a:spcBef>
                  <a:spcPts val="0"/>
                </a:spcBef>
                <a:buNone/>
              </a:pPr>
              <a:endParaRPr/>
            </a:p>
          </p:txBody>
        </p:sp>
        <p:sp>
          <p:nvSpPr>
            <p:cNvPr id="667" name="Shape 667"/>
            <p:cNvSpPr/>
            <p:nvPr/>
          </p:nvSpPr>
          <p:spPr>
            <a:xfrm>
              <a:off x="2366392" y="360334"/>
              <a:ext cx="4654736" cy="4654736"/>
            </a:xfrm>
            <a:prstGeom prst="blockArc">
              <a:avLst>
                <a:gd name="adj1" fmla="val 15760155"/>
                <a:gd name="adj2" fmla="val 18274001"/>
                <a:gd name="adj3" fmla="val 2763"/>
              </a:avLst>
            </a:prstGeom>
            <a:solidFill>
              <a:srgbClr val="A7B9DF"/>
            </a:solidFill>
            <a:ln>
              <a:noFill/>
            </a:ln>
          </p:spPr>
          <p:txBody>
            <a:bodyPr lIns="91425" tIns="91425" rIns="91425" bIns="91425" anchor="ctr" anchorCtr="0">
              <a:noAutofit/>
            </a:bodyPr>
            <a:lstStyle/>
            <a:p>
              <a:pPr lvl="0">
                <a:spcBef>
                  <a:spcPts val="0"/>
                </a:spcBef>
                <a:buNone/>
              </a:pPr>
              <a:endParaRPr/>
            </a:p>
          </p:txBody>
        </p:sp>
        <p:sp>
          <p:nvSpPr>
            <p:cNvPr id="668" name="Shape 668"/>
            <p:cNvSpPr/>
            <p:nvPr/>
          </p:nvSpPr>
          <p:spPr>
            <a:xfrm>
              <a:off x="3185043" y="1466054"/>
              <a:ext cx="2665305" cy="2014883"/>
            </a:xfrm>
            <a:prstGeom prst="ellipse">
              <a:avLst/>
            </a:prstGeom>
            <a:solidFill>
              <a:srgbClr val="FF0000"/>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69" name="Shape 669"/>
            <p:cNvSpPr txBox="1"/>
            <p:nvPr/>
          </p:nvSpPr>
          <p:spPr>
            <a:xfrm>
              <a:off x="3575369" y="1761127"/>
              <a:ext cx="1884655" cy="1424738"/>
            </a:xfrm>
            <a:prstGeom prst="rect">
              <a:avLst/>
            </a:prstGeom>
            <a:noFill/>
            <a:ln>
              <a:noFill/>
            </a:ln>
          </p:spPr>
          <p:txBody>
            <a:bodyPr lIns="22850" tIns="22850" rIns="22850" bIns="22850" anchor="ctr" anchorCtr="0">
              <a:noAutofit/>
            </a:bodyPr>
            <a:lstStyle/>
            <a:p>
              <a:pPr marL="0" marR="0" lvl="0" indent="0" algn="ctr" rtl="0">
                <a:lnSpc>
                  <a:spcPct val="90000"/>
                </a:lnSpc>
                <a:spcBef>
                  <a:spcPts val="0"/>
                </a:spcBef>
                <a:spcAft>
                  <a:spcPts val="0"/>
                </a:spcAft>
                <a:buSzPct val="25000"/>
                <a:buNone/>
              </a:pPr>
              <a:r>
                <a:rPr lang="en-US" sz="1800" b="1">
                  <a:solidFill>
                    <a:schemeClr val="lt1"/>
                  </a:solidFill>
                  <a:latin typeface="Constantia"/>
                  <a:ea typeface="Constantia"/>
                  <a:cs typeface="Constantia"/>
                  <a:sym typeface="Constantia"/>
                </a:rPr>
                <a:t>Health Department</a:t>
              </a:r>
            </a:p>
            <a:p>
              <a:pPr marL="0" marR="0" lvl="0" indent="0" algn="ctr" rtl="0">
                <a:lnSpc>
                  <a:spcPct val="90000"/>
                </a:lnSpc>
                <a:spcBef>
                  <a:spcPts val="630"/>
                </a:spcBef>
                <a:spcAft>
                  <a:spcPts val="0"/>
                </a:spcAft>
                <a:buSzPct val="25000"/>
                <a:buNone/>
              </a:pPr>
              <a:r>
                <a:rPr lang="en-US" sz="1800" b="1">
                  <a:solidFill>
                    <a:schemeClr val="lt1"/>
                  </a:solidFill>
                  <a:latin typeface="Constantia"/>
                  <a:ea typeface="Constantia"/>
                  <a:cs typeface="Constantia"/>
                  <a:sym typeface="Constantia"/>
                </a:rPr>
                <a:t>Case Management </a:t>
              </a:r>
              <a:r>
                <a:rPr lang="en-US" sz="1800">
                  <a:solidFill>
                    <a:schemeClr val="lt1"/>
                  </a:solidFill>
                  <a:latin typeface="Constantia"/>
                  <a:ea typeface="Constantia"/>
                  <a:cs typeface="Constantia"/>
                  <a:sym typeface="Constantia"/>
                </a:rPr>
                <a:t>One Stop Shop</a:t>
              </a:r>
            </a:p>
          </p:txBody>
        </p:sp>
        <p:sp>
          <p:nvSpPr>
            <p:cNvPr id="670" name="Shape 670"/>
            <p:cNvSpPr/>
            <p:nvPr/>
          </p:nvSpPr>
          <p:spPr>
            <a:xfrm>
              <a:off x="3494857" y="-1321"/>
              <a:ext cx="1913926" cy="824665"/>
            </a:xfrm>
            <a:prstGeom prst="ellipse">
              <a:avLst/>
            </a:prstGeom>
            <a:solidFill>
              <a:srgbClr val="FF0000"/>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71" name="Shape 671"/>
            <p:cNvSpPr txBox="1"/>
            <p:nvPr/>
          </p:nvSpPr>
          <p:spPr>
            <a:xfrm>
              <a:off x="3775146" y="119447"/>
              <a:ext cx="1353350" cy="583126"/>
            </a:xfrm>
            <a:prstGeom prst="rect">
              <a:avLst/>
            </a:prstGeom>
            <a:noFill/>
            <a:ln>
              <a:noFill/>
            </a:ln>
          </p:spPr>
          <p:txBody>
            <a:bodyPr lIns="20300" tIns="20300" rIns="20300" bIns="20300" anchor="ctr" anchorCtr="0">
              <a:noAutofit/>
            </a:bodyPr>
            <a:lstStyle/>
            <a:p>
              <a:pPr marL="0" marR="0" lvl="0" indent="0" algn="ctr" rtl="0">
                <a:lnSpc>
                  <a:spcPct val="90000"/>
                </a:lnSpc>
                <a:spcBef>
                  <a:spcPts val="0"/>
                </a:spcBef>
                <a:spcAft>
                  <a:spcPts val="0"/>
                </a:spcAft>
                <a:buSzPct val="25000"/>
                <a:buNone/>
              </a:pPr>
              <a:r>
                <a:rPr lang="en-US" sz="1600">
                  <a:solidFill>
                    <a:schemeClr val="lt1"/>
                  </a:solidFill>
                  <a:latin typeface="Constantia"/>
                  <a:ea typeface="Constantia"/>
                  <a:cs typeface="Constantia"/>
                  <a:sym typeface="Constantia"/>
                </a:rPr>
                <a:t>Residential Substance Use Treatment</a:t>
              </a:r>
            </a:p>
          </p:txBody>
        </p:sp>
        <p:sp>
          <p:nvSpPr>
            <p:cNvPr id="672" name="Shape 672"/>
            <p:cNvSpPr/>
            <p:nvPr/>
          </p:nvSpPr>
          <p:spPr>
            <a:xfrm>
              <a:off x="5272751" y="385100"/>
              <a:ext cx="1548323" cy="824665"/>
            </a:xfrm>
            <a:prstGeom prst="ellipse">
              <a:avLst/>
            </a:prstGeom>
            <a:solidFill>
              <a:srgbClr val="FF0000"/>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73" name="Shape 673"/>
            <p:cNvSpPr txBox="1"/>
            <p:nvPr/>
          </p:nvSpPr>
          <p:spPr>
            <a:xfrm>
              <a:off x="5499498" y="505868"/>
              <a:ext cx="1094829" cy="583126"/>
            </a:xfrm>
            <a:prstGeom prst="rect">
              <a:avLst/>
            </a:prstGeom>
            <a:noFill/>
            <a:ln>
              <a:noFill/>
            </a:ln>
          </p:spPr>
          <p:txBody>
            <a:bodyPr lIns="22850" tIns="22850" rIns="22850" bIns="22850" anchor="ctr" anchorCtr="0">
              <a:noAutofit/>
            </a:bodyPr>
            <a:lstStyle/>
            <a:p>
              <a:pPr marL="0" marR="0" lvl="0" indent="0" algn="ctr" rtl="0">
                <a:lnSpc>
                  <a:spcPct val="90000"/>
                </a:lnSpc>
                <a:spcBef>
                  <a:spcPts val="0"/>
                </a:spcBef>
                <a:spcAft>
                  <a:spcPts val="0"/>
                </a:spcAft>
                <a:buSzPct val="25000"/>
                <a:buNone/>
              </a:pPr>
              <a:r>
                <a:rPr lang="en-US" sz="1800">
                  <a:solidFill>
                    <a:schemeClr val="lt1"/>
                  </a:solidFill>
                  <a:latin typeface="Constantia"/>
                  <a:ea typeface="Constantia"/>
                  <a:cs typeface="Constantia"/>
                  <a:sym typeface="Constantia"/>
                </a:rPr>
                <a:t>Outreach&amp; LARC</a:t>
              </a:r>
            </a:p>
          </p:txBody>
        </p:sp>
        <p:sp>
          <p:nvSpPr>
            <p:cNvPr id="674" name="Shape 674"/>
            <p:cNvSpPr/>
            <p:nvPr/>
          </p:nvSpPr>
          <p:spPr>
            <a:xfrm>
              <a:off x="6029192" y="1157829"/>
              <a:ext cx="1796908" cy="979501"/>
            </a:xfrm>
            <a:prstGeom prst="ellipse">
              <a:avLst/>
            </a:prstGeom>
            <a:solidFill>
              <a:srgbClr val="FF0000"/>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75" name="Shape 675"/>
            <p:cNvSpPr txBox="1"/>
            <p:nvPr/>
          </p:nvSpPr>
          <p:spPr>
            <a:xfrm>
              <a:off x="6292344" y="1301274"/>
              <a:ext cx="1270606" cy="692611"/>
            </a:xfrm>
            <a:prstGeom prst="rect">
              <a:avLst/>
            </a:prstGeom>
            <a:noFill/>
            <a:ln>
              <a:noFill/>
            </a:ln>
          </p:spPr>
          <p:txBody>
            <a:bodyPr lIns="20300" tIns="20300" rIns="20300" bIns="20300" anchor="ctr" anchorCtr="0">
              <a:noAutofit/>
            </a:bodyPr>
            <a:lstStyle/>
            <a:p>
              <a:pPr marL="0" marR="0" lvl="0" indent="0" algn="ctr" rtl="0">
                <a:lnSpc>
                  <a:spcPct val="90000"/>
                </a:lnSpc>
                <a:spcBef>
                  <a:spcPts val="0"/>
                </a:spcBef>
                <a:spcAft>
                  <a:spcPts val="0"/>
                </a:spcAft>
                <a:buSzPct val="25000"/>
                <a:buNone/>
              </a:pPr>
              <a:r>
                <a:rPr lang="en-US" sz="1600">
                  <a:solidFill>
                    <a:schemeClr val="lt1"/>
                  </a:solidFill>
                  <a:latin typeface="Constantia"/>
                  <a:ea typeface="Constantia"/>
                  <a:cs typeface="Constantia"/>
                  <a:sym typeface="Constantia"/>
                </a:rPr>
                <a:t>Calvert Memorial Hospital</a:t>
              </a:r>
            </a:p>
          </p:txBody>
        </p:sp>
        <p:sp>
          <p:nvSpPr>
            <p:cNvPr id="676" name="Shape 676"/>
            <p:cNvSpPr/>
            <p:nvPr/>
          </p:nvSpPr>
          <p:spPr>
            <a:xfrm>
              <a:off x="6485417" y="2317114"/>
              <a:ext cx="1979901" cy="979501"/>
            </a:xfrm>
            <a:prstGeom prst="ellipse">
              <a:avLst/>
            </a:prstGeom>
            <a:solidFill>
              <a:srgbClr val="FF0000"/>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77" name="Shape 677"/>
            <p:cNvSpPr txBox="1"/>
            <p:nvPr/>
          </p:nvSpPr>
          <p:spPr>
            <a:xfrm>
              <a:off x="6775367" y="2460558"/>
              <a:ext cx="1400000" cy="692611"/>
            </a:xfrm>
            <a:prstGeom prst="rect">
              <a:avLst/>
            </a:prstGeom>
            <a:noFill/>
            <a:ln>
              <a:noFill/>
            </a:ln>
          </p:spPr>
          <p:txBody>
            <a:bodyPr lIns="22850" tIns="22850" rIns="22850" bIns="22850" anchor="ctr" anchorCtr="0">
              <a:noAutofit/>
            </a:bodyPr>
            <a:lstStyle/>
            <a:p>
              <a:pPr marL="0" marR="0" lvl="0" indent="0" algn="ctr" rtl="0">
                <a:lnSpc>
                  <a:spcPct val="90000"/>
                </a:lnSpc>
                <a:spcBef>
                  <a:spcPts val="0"/>
                </a:spcBef>
                <a:spcAft>
                  <a:spcPts val="0"/>
                </a:spcAft>
                <a:buSzPct val="25000"/>
                <a:buNone/>
              </a:pPr>
              <a:r>
                <a:rPr lang="en-US" sz="1800">
                  <a:solidFill>
                    <a:schemeClr val="lt1"/>
                  </a:solidFill>
                  <a:latin typeface="Constantia"/>
                  <a:ea typeface="Constantia"/>
                  <a:cs typeface="Constantia"/>
                  <a:sym typeface="Constantia"/>
                </a:rPr>
                <a:t>Private Practice Obs and Peds</a:t>
              </a:r>
            </a:p>
          </p:txBody>
        </p:sp>
        <p:sp>
          <p:nvSpPr>
            <p:cNvPr id="678" name="Shape 678"/>
            <p:cNvSpPr/>
            <p:nvPr/>
          </p:nvSpPr>
          <p:spPr>
            <a:xfrm>
              <a:off x="4589266" y="4343403"/>
              <a:ext cx="1841271" cy="1060398"/>
            </a:xfrm>
            <a:prstGeom prst="ellipse">
              <a:avLst/>
            </a:prstGeom>
            <a:solidFill>
              <a:srgbClr val="0D6DC5"/>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79" name="Shape 679"/>
            <p:cNvSpPr txBox="1"/>
            <p:nvPr/>
          </p:nvSpPr>
          <p:spPr>
            <a:xfrm>
              <a:off x="4858914" y="4498694"/>
              <a:ext cx="1301975" cy="749815"/>
            </a:xfrm>
            <a:prstGeom prst="rect">
              <a:avLst/>
            </a:prstGeom>
            <a:noFill/>
            <a:ln>
              <a:noFill/>
            </a:ln>
          </p:spPr>
          <p:txBody>
            <a:bodyPr lIns="22850" tIns="22850" rIns="22850" bIns="22850" anchor="ctr" anchorCtr="0">
              <a:noAutofit/>
            </a:bodyPr>
            <a:lstStyle/>
            <a:p>
              <a:pPr marL="0" marR="0" lvl="0" indent="0" algn="ctr" rtl="0">
                <a:lnSpc>
                  <a:spcPct val="90000"/>
                </a:lnSpc>
                <a:spcBef>
                  <a:spcPts val="0"/>
                </a:spcBef>
                <a:spcAft>
                  <a:spcPts val="0"/>
                </a:spcAft>
                <a:buSzPct val="25000"/>
                <a:buNone/>
              </a:pPr>
              <a:r>
                <a:rPr lang="en-US" sz="1800">
                  <a:solidFill>
                    <a:schemeClr val="lt1"/>
                  </a:solidFill>
                  <a:latin typeface="Constantia"/>
                  <a:ea typeface="Constantia"/>
                  <a:cs typeface="Constantia"/>
                  <a:sym typeface="Constantia"/>
                </a:rPr>
                <a:t>Social Services </a:t>
              </a:r>
            </a:p>
          </p:txBody>
        </p:sp>
        <p:sp>
          <p:nvSpPr>
            <p:cNvPr id="680" name="Shape 680"/>
            <p:cNvSpPr/>
            <p:nvPr/>
          </p:nvSpPr>
          <p:spPr>
            <a:xfrm>
              <a:off x="5744157" y="3398921"/>
              <a:ext cx="1996136" cy="1188285"/>
            </a:xfrm>
            <a:prstGeom prst="ellipse">
              <a:avLst/>
            </a:prstGeom>
            <a:solidFill>
              <a:srgbClr val="0D6DC5"/>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81" name="Shape 681"/>
            <p:cNvSpPr txBox="1"/>
            <p:nvPr/>
          </p:nvSpPr>
          <p:spPr>
            <a:xfrm>
              <a:off x="6036485" y="3572941"/>
              <a:ext cx="1411482" cy="840244"/>
            </a:xfrm>
            <a:prstGeom prst="rect">
              <a:avLst/>
            </a:prstGeom>
            <a:noFill/>
            <a:ln>
              <a:noFill/>
            </a:ln>
          </p:spPr>
          <p:txBody>
            <a:bodyPr lIns="22850" tIns="22850" rIns="22850" bIns="22850" anchor="ctr" anchorCtr="0">
              <a:noAutofit/>
            </a:bodyPr>
            <a:lstStyle/>
            <a:p>
              <a:pPr marL="0" marR="0" lvl="0" indent="0" algn="ctr" rtl="0">
                <a:lnSpc>
                  <a:spcPct val="90000"/>
                </a:lnSpc>
                <a:spcBef>
                  <a:spcPts val="0"/>
                </a:spcBef>
                <a:spcAft>
                  <a:spcPts val="0"/>
                </a:spcAft>
                <a:buSzPct val="25000"/>
                <a:buNone/>
              </a:pPr>
              <a:r>
                <a:rPr lang="en-US" sz="1800">
                  <a:solidFill>
                    <a:schemeClr val="lt1"/>
                  </a:solidFill>
                  <a:latin typeface="Constantia"/>
                  <a:ea typeface="Constantia"/>
                  <a:cs typeface="Constantia"/>
                  <a:sym typeface="Constantia"/>
                </a:rPr>
                <a:t>Education Vocational Training</a:t>
              </a:r>
            </a:p>
          </p:txBody>
        </p:sp>
        <p:sp>
          <p:nvSpPr>
            <p:cNvPr id="682" name="Shape 682"/>
            <p:cNvSpPr/>
            <p:nvPr/>
          </p:nvSpPr>
          <p:spPr>
            <a:xfrm>
              <a:off x="1236469" y="3505196"/>
              <a:ext cx="1871848" cy="952533"/>
            </a:xfrm>
            <a:prstGeom prst="ellipse">
              <a:avLst/>
            </a:prstGeom>
            <a:solidFill>
              <a:srgbClr val="0D6DC5"/>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83" name="Shape 683"/>
            <p:cNvSpPr txBox="1"/>
            <p:nvPr/>
          </p:nvSpPr>
          <p:spPr>
            <a:xfrm>
              <a:off x="1510595" y="3644692"/>
              <a:ext cx="1323596" cy="673543"/>
            </a:xfrm>
            <a:prstGeom prst="rect">
              <a:avLst/>
            </a:prstGeom>
            <a:noFill/>
            <a:ln>
              <a:noFill/>
            </a:ln>
          </p:spPr>
          <p:txBody>
            <a:bodyPr lIns="20300" tIns="20300" rIns="20300" bIns="20300" anchor="ctr" anchorCtr="0">
              <a:noAutofit/>
            </a:bodyPr>
            <a:lstStyle/>
            <a:p>
              <a:pPr marL="0" marR="0" lvl="0" indent="0" algn="ctr" rtl="0">
                <a:lnSpc>
                  <a:spcPct val="90000"/>
                </a:lnSpc>
                <a:spcBef>
                  <a:spcPts val="0"/>
                </a:spcBef>
                <a:spcAft>
                  <a:spcPts val="0"/>
                </a:spcAft>
                <a:buSzPct val="25000"/>
                <a:buNone/>
              </a:pPr>
              <a:r>
                <a:rPr lang="en-US" sz="1600">
                  <a:solidFill>
                    <a:schemeClr val="lt1"/>
                  </a:solidFill>
                  <a:latin typeface="Constantia"/>
                  <a:ea typeface="Constantia"/>
                  <a:cs typeface="Constantia"/>
                  <a:sym typeface="Constantia"/>
                </a:rPr>
                <a:t>Community Organizations</a:t>
              </a:r>
            </a:p>
          </p:txBody>
        </p:sp>
        <p:sp>
          <p:nvSpPr>
            <p:cNvPr id="684" name="Shape 684"/>
            <p:cNvSpPr/>
            <p:nvPr/>
          </p:nvSpPr>
          <p:spPr>
            <a:xfrm>
              <a:off x="931655" y="2590802"/>
              <a:ext cx="2131192" cy="824210"/>
            </a:xfrm>
            <a:prstGeom prst="ellipse">
              <a:avLst/>
            </a:prstGeom>
            <a:solidFill>
              <a:srgbClr val="FF0000"/>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85" name="Shape 685"/>
            <p:cNvSpPr txBox="1"/>
            <p:nvPr/>
          </p:nvSpPr>
          <p:spPr>
            <a:xfrm>
              <a:off x="1243762" y="2711506"/>
              <a:ext cx="1506981" cy="582804"/>
            </a:xfrm>
            <a:prstGeom prst="rect">
              <a:avLst/>
            </a:prstGeom>
            <a:noFill/>
            <a:ln>
              <a:noFill/>
            </a:ln>
          </p:spPr>
          <p:txBody>
            <a:bodyPr lIns="20300" tIns="20300" rIns="20300" bIns="20300" anchor="ctr" anchorCtr="0">
              <a:noAutofit/>
            </a:bodyPr>
            <a:lstStyle/>
            <a:p>
              <a:pPr marL="0" marR="0" lvl="0" indent="0" algn="ctr" rtl="0">
                <a:lnSpc>
                  <a:spcPct val="90000"/>
                </a:lnSpc>
                <a:spcBef>
                  <a:spcPts val="0"/>
                </a:spcBef>
                <a:spcAft>
                  <a:spcPts val="0"/>
                </a:spcAft>
                <a:buSzPct val="25000"/>
                <a:buNone/>
              </a:pPr>
              <a:r>
                <a:rPr lang="en-US" sz="1600">
                  <a:solidFill>
                    <a:schemeClr val="lt1"/>
                  </a:solidFill>
                  <a:latin typeface="Constantia"/>
                  <a:ea typeface="Constantia"/>
                  <a:cs typeface="Constantia"/>
                  <a:sym typeface="Constantia"/>
                </a:rPr>
                <a:t>Transportation</a:t>
              </a:r>
            </a:p>
          </p:txBody>
        </p:sp>
        <p:sp>
          <p:nvSpPr>
            <p:cNvPr id="686" name="Shape 686"/>
            <p:cNvSpPr/>
            <p:nvPr/>
          </p:nvSpPr>
          <p:spPr>
            <a:xfrm>
              <a:off x="3522462" y="4724391"/>
              <a:ext cx="1129517" cy="696850"/>
            </a:xfrm>
            <a:prstGeom prst="ellipse">
              <a:avLst/>
            </a:prstGeom>
            <a:solidFill>
              <a:srgbClr val="0D6DC5"/>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87" name="Shape 687"/>
            <p:cNvSpPr txBox="1"/>
            <p:nvPr/>
          </p:nvSpPr>
          <p:spPr>
            <a:xfrm>
              <a:off x="3687876" y="4826442"/>
              <a:ext cx="798688" cy="492747"/>
            </a:xfrm>
            <a:prstGeom prst="rect">
              <a:avLst/>
            </a:prstGeom>
            <a:noFill/>
            <a:ln>
              <a:noFill/>
            </a:ln>
          </p:spPr>
          <p:txBody>
            <a:bodyPr lIns="22850" tIns="22850" rIns="22850" bIns="22850" anchor="ctr" anchorCtr="0">
              <a:noAutofit/>
            </a:bodyPr>
            <a:lstStyle/>
            <a:p>
              <a:pPr marL="0" marR="0" lvl="0" indent="0" algn="ctr" rtl="0">
                <a:lnSpc>
                  <a:spcPct val="90000"/>
                </a:lnSpc>
                <a:spcBef>
                  <a:spcPts val="0"/>
                </a:spcBef>
                <a:spcAft>
                  <a:spcPts val="0"/>
                </a:spcAft>
                <a:buSzPct val="25000"/>
                <a:buNone/>
              </a:pPr>
              <a:r>
                <a:rPr lang="en-US" sz="1800">
                  <a:solidFill>
                    <a:schemeClr val="lt1"/>
                  </a:solidFill>
                  <a:latin typeface="Constantia"/>
                  <a:ea typeface="Constantia"/>
                  <a:cs typeface="Constantia"/>
                  <a:sym typeface="Constantia"/>
                </a:rPr>
                <a:t>WIC</a:t>
              </a:r>
            </a:p>
          </p:txBody>
        </p:sp>
        <p:sp>
          <p:nvSpPr>
            <p:cNvPr id="688" name="Shape 688"/>
            <p:cNvSpPr/>
            <p:nvPr/>
          </p:nvSpPr>
          <p:spPr>
            <a:xfrm>
              <a:off x="1886298" y="603447"/>
              <a:ext cx="1688480" cy="892996"/>
            </a:xfrm>
            <a:prstGeom prst="ellipse">
              <a:avLst/>
            </a:prstGeom>
            <a:solidFill>
              <a:srgbClr val="FF0000"/>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89" name="Shape 689"/>
            <p:cNvSpPr txBox="1"/>
            <p:nvPr/>
          </p:nvSpPr>
          <p:spPr>
            <a:xfrm>
              <a:off x="2133569" y="734224"/>
              <a:ext cx="1193935" cy="631445"/>
            </a:xfrm>
            <a:prstGeom prst="rect">
              <a:avLst/>
            </a:prstGeom>
            <a:noFill/>
            <a:ln>
              <a:noFill/>
            </a:ln>
          </p:spPr>
          <p:txBody>
            <a:bodyPr lIns="22850" tIns="22850" rIns="22850" bIns="22850" anchor="ctr" anchorCtr="0">
              <a:noAutofit/>
            </a:bodyPr>
            <a:lstStyle/>
            <a:p>
              <a:pPr marL="0" marR="0" lvl="0" indent="0" algn="ctr" rtl="0">
                <a:lnSpc>
                  <a:spcPct val="90000"/>
                </a:lnSpc>
                <a:spcBef>
                  <a:spcPts val="0"/>
                </a:spcBef>
                <a:spcAft>
                  <a:spcPts val="0"/>
                </a:spcAft>
                <a:buSzPct val="25000"/>
                <a:buNone/>
              </a:pPr>
              <a:r>
                <a:rPr lang="en-US" sz="1800">
                  <a:solidFill>
                    <a:schemeClr val="lt1"/>
                  </a:solidFill>
                  <a:latin typeface="Constantia"/>
                  <a:ea typeface="Constantia"/>
                  <a:cs typeface="Constantia"/>
                  <a:sym typeface="Constantia"/>
                </a:rPr>
                <a:t>Outpt Behavioral Health</a:t>
              </a:r>
            </a:p>
          </p:txBody>
        </p:sp>
      </p:grpSp>
      <p:pic>
        <p:nvPicPr>
          <p:cNvPr id="690" name="Shape 690"/>
          <p:cNvPicPr preferRelativeResize="0"/>
          <p:nvPr/>
        </p:nvPicPr>
        <p:blipFill rotWithShape="1">
          <a:blip r:embed="rId3">
            <a:alphaModFix/>
          </a:blip>
          <a:srcRect/>
          <a:stretch/>
        </p:blipFill>
        <p:spPr>
          <a:xfrm rot="-2708540">
            <a:off x="4716836" y="2454993"/>
            <a:ext cx="261937" cy="517525"/>
          </a:xfrm>
          <a:prstGeom prst="rect">
            <a:avLst/>
          </a:prstGeom>
          <a:noFill/>
          <a:ln>
            <a:noFill/>
          </a:ln>
        </p:spPr>
      </p:pic>
      <p:pic>
        <p:nvPicPr>
          <p:cNvPr id="691" name="Shape 691"/>
          <p:cNvPicPr preferRelativeResize="0"/>
          <p:nvPr/>
        </p:nvPicPr>
        <p:blipFill rotWithShape="1">
          <a:blip r:embed="rId3">
            <a:alphaModFix/>
          </a:blip>
          <a:srcRect/>
          <a:stretch/>
        </p:blipFill>
        <p:spPr>
          <a:xfrm rot="2214936">
            <a:off x="6623132" y="2295649"/>
            <a:ext cx="218929" cy="559663"/>
          </a:xfrm>
          <a:prstGeom prst="rect">
            <a:avLst/>
          </a:prstGeom>
          <a:noFill/>
          <a:ln>
            <a:noFill/>
          </a:ln>
        </p:spPr>
      </p:pic>
      <p:pic>
        <p:nvPicPr>
          <p:cNvPr id="692" name="Shape 692"/>
          <p:cNvPicPr preferRelativeResize="0"/>
          <p:nvPr/>
        </p:nvPicPr>
        <p:blipFill rotWithShape="1">
          <a:blip r:embed="rId4">
            <a:alphaModFix/>
          </a:blip>
          <a:srcRect/>
          <a:stretch/>
        </p:blipFill>
        <p:spPr>
          <a:xfrm rot="1650368">
            <a:off x="7132458" y="2752233"/>
            <a:ext cx="530224" cy="658341"/>
          </a:xfrm>
          <a:prstGeom prst="rect">
            <a:avLst/>
          </a:prstGeom>
          <a:noFill/>
          <a:ln>
            <a:noFill/>
          </a:ln>
        </p:spPr>
      </p:pic>
      <p:pic>
        <p:nvPicPr>
          <p:cNvPr id="693" name="Shape 693"/>
          <p:cNvPicPr preferRelativeResize="0"/>
          <p:nvPr/>
        </p:nvPicPr>
        <p:blipFill rotWithShape="1">
          <a:blip r:embed="rId4">
            <a:alphaModFix/>
          </a:blip>
          <a:srcRect/>
          <a:stretch/>
        </p:blipFill>
        <p:spPr>
          <a:xfrm rot="5755931">
            <a:off x="6758533" y="4119500"/>
            <a:ext cx="636128" cy="695169"/>
          </a:xfrm>
          <a:prstGeom prst="rect">
            <a:avLst/>
          </a:prstGeom>
          <a:noFill/>
          <a:ln>
            <a:noFill/>
          </a:ln>
        </p:spPr>
      </p:pic>
      <p:pic>
        <p:nvPicPr>
          <p:cNvPr id="694" name="Shape 694"/>
          <p:cNvPicPr preferRelativeResize="0"/>
          <p:nvPr/>
        </p:nvPicPr>
        <p:blipFill rotWithShape="1">
          <a:blip r:embed="rId5">
            <a:alphaModFix/>
          </a:blip>
          <a:srcRect/>
          <a:stretch/>
        </p:blipFill>
        <p:spPr>
          <a:xfrm rot="2207661">
            <a:off x="5910111" y="4605807"/>
            <a:ext cx="942776" cy="965084"/>
          </a:xfrm>
          <a:prstGeom prst="rect">
            <a:avLst/>
          </a:prstGeom>
          <a:noFill/>
          <a:ln>
            <a:noFill/>
          </a:ln>
        </p:spPr>
      </p:pic>
      <p:pic>
        <p:nvPicPr>
          <p:cNvPr id="695" name="Shape 695"/>
          <p:cNvPicPr preferRelativeResize="0"/>
          <p:nvPr/>
        </p:nvPicPr>
        <p:blipFill rotWithShape="1">
          <a:blip r:embed="rId5">
            <a:alphaModFix/>
          </a:blip>
          <a:srcRect/>
          <a:stretch/>
        </p:blipFill>
        <p:spPr>
          <a:xfrm rot="5164628">
            <a:off x="4416193" y="4247259"/>
            <a:ext cx="830892" cy="769037"/>
          </a:xfrm>
          <a:prstGeom prst="rect">
            <a:avLst/>
          </a:prstGeom>
          <a:noFill/>
          <a:ln>
            <a:noFill/>
          </a:ln>
        </p:spPr>
      </p:pic>
      <p:pic>
        <p:nvPicPr>
          <p:cNvPr id="696" name="Shape 696"/>
          <p:cNvPicPr preferRelativeResize="0"/>
          <p:nvPr/>
        </p:nvPicPr>
        <p:blipFill rotWithShape="1">
          <a:blip r:embed="rId5">
            <a:alphaModFix/>
          </a:blip>
          <a:srcRect/>
          <a:stretch/>
        </p:blipFill>
        <p:spPr>
          <a:xfrm rot="7341148">
            <a:off x="4216206" y="3790192"/>
            <a:ext cx="639763" cy="592136"/>
          </a:xfrm>
          <a:prstGeom prst="rect">
            <a:avLst/>
          </a:prstGeom>
          <a:noFill/>
          <a:ln>
            <a:noFill/>
          </a:ln>
        </p:spPr>
      </p:pic>
      <p:pic>
        <p:nvPicPr>
          <p:cNvPr id="697" name="Shape 697"/>
          <p:cNvPicPr preferRelativeResize="0"/>
          <p:nvPr/>
        </p:nvPicPr>
        <p:blipFill rotWithShape="1">
          <a:blip r:embed="rId5">
            <a:alphaModFix/>
          </a:blip>
          <a:srcRect/>
          <a:stretch/>
        </p:blipFill>
        <p:spPr>
          <a:xfrm rot="9142918">
            <a:off x="4063203" y="3010153"/>
            <a:ext cx="639763" cy="592137"/>
          </a:xfrm>
          <a:prstGeom prst="rect">
            <a:avLst/>
          </a:prstGeom>
          <a:noFill/>
          <a:ln>
            <a:noFill/>
          </a:ln>
        </p:spPr>
      </p:pic>
      <p:pic>
        <p:nvPicPr>
          <p:cNvPr id="698" name="Shape 698"/>
          <p:cNvPicPr preferRelativeResize="0"/>
          <p:nvPr/>
        </p:nvPicPr>
        <p:blipFill rotWithShape="1">
          <a:blip r:embed="rId3">
            <a:alphaModFix/>
          </a:blip>
          <a:srcRect/>
          <a:stretch/>
        </p:blipFill>
        <p:spPr>
          <a:xfrm rot="60000">
            <a:off x="5644074" y="1983835"/>
            <a:ext cx="307238" cy="607029"/>
          </a:xfrm>
          <a:prstGeom prst="rect">
            <a:avLst/>
          </a:prstGeom>
          <a:noFill/>
          <a:ln>
            <a:noFill/>
          </a:ln>
        </p:spPr>
      </p:pic>
      <p:pic>
        <p:nvPicPr>
          <p:cNvPr id="699" name="Shape 699"/>
          <p:cNvPicPr preferRelativeResize="0"/>
          <p:nvPr/>
        </p:nvPicPr>
        <p:blipFill rotWithShape="1">
          <a:blip r:embed="rId4">
            <a:alphaModFix/>
          </a:blip>
          <a:srcRect/>
          <a:stretch/>
        </p:blipFill>
        <p:spPr>
          <a:xfrm rot="4047361">
            <a:off x="7227147" y="3547085"/>
            <a:ext cx="530224" cy="658341"/>
          </a:xfrm>
          <a:prstGeom prst="rect">
            <a:avLst/>
          </a:prstGeom>
          <a:noFill/>
          <a:ln>
            <a:noFill/>
          </a:ln>
        </p:spPr>
      </p:pic>
      <p:pic>
        <p:nvPicPr>
          <p:cNvPr id="700" name="Shape 700"/>
          <p:cNvPicPr preferRelativeResize="0"/>
          <p:nvPr/>
        </p:nvPicPr>
        <p:blipFill rotWithShape="1">
          <a:blip r:embed="rId4">
            <a:alphaModFix/>
          </a:blip>
          <a:srcRect/>
          <a:stretch/>
        </p:blipFill>
        <p:spPr>
          <a:xfrm rot="9402504">
            <a:off x="5224677" y="4652059"/>
            <a:ext cx="844546" cy="948884"/>
          </a:xfrm>
          <a:prstGeom prst="rect">
            <a:avLst/>
          </a:prstGeom>
          <a:noFill/>
          <a:ln>
            <a:noFill/>
          </a:ln>
        </p:spPr>
      </p:pic>
      <p:sp>
        <p:nvSpPr>
          <p:cNvPr id="701" name="Shape 701"/>
          <p:cNvSpPr/>
          <p:nvPr/>
        </p:nvSpPr>
        <p:spPr>
          <a:xfrm>
            <a:off x="2438400" y="2667000"/>
            <a:ext cx="1676399" cy="914400"/>
          </a:xfrm>
          <a:prstGeom prst="ellipse">
            <a:avLst/>
          </a:prstGeom>
          <a:solidFill>
            <a:schemeClr val="accent1"/>
          </a:solidFill>
          <a:ln w="9525" cap="flat" cmpd="sng">
            <a:solidFill>
              <a:srgbClr val="075192"/>
            </a:solidFill>
            <a:prstDash val="solid"/>
            <a:round/>
            <a:headEnd type="none" w="med" len="med"/>
            <a:tailEnd type="none" w="med" len="med"/>
          </a:ln>
          <a:effectLst>
            <a:outerShdw blurRad="57150" dist="38100" dir="5400000" algn="ctr" rotWithShape="0">
              <a:srgbClr val="000000"/>
            </a:outerShdw>
          </a:effectLst>
        </p:spPr>
        <p:txBody>
          <a:bodyPr lIns="91425" tIns="45700" rIns="91425" bIns="45700" anchor="ctr" anchorCtr="0">
            <a:noAutofit/>
          </a:bodyPr>
          <a:lstStyle/>
          <a:p>
            <a:pPr marL="0" marR="0" lvl="0" indent="0" algn="ctr" rtl="0">
              <a:spcBef>
                <a:spcPts val="0"/>
              </a:spcBef>
              <a:buSzPct val="25000"/>
              <a:buNone/>
            </a:pPr>
            <a:r>
              <a:rPr lang="en-US" sz="1800">
                <a:solidFill>
                  <a:srgbClr val="FFFFFF"/>
                </a:solidFill>
                <a:latin typeface="Constantia"/>
                <a:ea typeface="Constantia"/>
                <a:cs typeface="Constantia"/>
                <a:sym typeface="Constantia"/>
              </a:rPr>
              <a:t>Domestic Violence Shelter</a:t>
            </a:r>
          </a:p>
        </p:txBody>
      </p:sp>
      <p:sp>
        <p:nvSpPr>
          <p:cNvPr id="702" name="Shape 702"/>
          <p:cNvSpPr/>
          <p:nvPr/>
        </p:nvSpPr>
        <p:spPr>
          <a:xfrm>
            <a:off x="3124200" y="5638800"/>
            <a:ext cx="1676399" cy="914400"/>
          </a:xfrm>
          <a:prstGeom prst="ellipse">
            <a:avLst/>
          </a:prstGeom>
          <a:solidFill>
            <a:srgbClr val="FF0000"/>
          </a:solidFill>
          <a:ln w="9525" cap="flat" cmpd="sng">
            <a:solidFill>
              <a:srgbClr val="075192"/>
            </a:solidFill>
            <a:prstDash val="solid"/>
            <a:round/>
            <a:headEnd type="none" w="med" len="med"/>
            <a:tailEnd type="none" w="med" len="med"/>
          </a:ln>
          <a:effectLst>
            <a:outerShdw blurRad="57150" dist="38100" dir="5400000" algn="ctr" rotWithShape="0">
              <a:srgbClr val="000000"/>
            </a:outerShdw>
          </a:effectLst>
        </p:spPr>
        <p:txBody>
          <a:bodyPr lIns="91425" tIns="45700" rIns="91425" bIns="45700" anchor="ctr" anchorCtr="0">
            <a:noAutofit/>
          </a:bodyPr>
          <a:lstStyle/>
          <a:p>
            <a:pPr marL="0" marR="0" lvl="0" indent="0" algn="ctr" rtl="0">
              <a:spcBef>
                <a:spcPts val="0"/>
              </a:spcBef>
              <a:buSzPct val="25000"/>
              <a:buNone/>
            </a:pPr>
            <a:r>
              <a:rPr lang="en-US" sz="1800">
                <a:solidFill>
                  <a:srgbClr val="FFFFFF"/>
                </a:solidFill>
                <a:latin typeface="Constantia"/>
                <a:ea typeface="Constantia"/>
                <a:cs typeface="Constantia"/>
                <a:sym typeface="Constantia"/>
              </a:rPr>
              <a:t>Smoking Cessation</a:t>
            </a:r>
          </a:p>
        </p:txBody>
      </p:sp>
      <p:pic>
        <p:nvPicPr>
          <p:cNvPr id="703" name="Shape 703"/>
          <p:cNvPicPr preferRelativeResize="0"/>
          <p:nvPr/>
        </p:nvPicPr>
        <p:blipFill rotWithShape="1">
          <a:blip r:embed="rId5">
            <a:alphaModFix/>
          </a:blip>
          <a:srcRect/>
          <a:stretch/>
        </p:blipFill>
        <p:spPr>
          <a:xfrm rot="4574456">
            <a:off x="4583856" y="4515223"/>
            <a:ext cx="962230" cy="890599"/>
          </a:xfrm>
          <a:prstGeom prst="rect">
            <a:avLst/>
          </a:prstGeom>
          <a:noFill/>
          <a:ln>
            <a:noFill/>
          </a:ln>
        </p:spPr>
      </p:pic>
      <p:pic>
        <p:nvPicPr>
          <p:cNvPr id="704" name="Shape 704"/>
          <p:cNvPicPr preferRelativeResize="0"/>
          <p:nvPr/>
        </p:nvPicPr>
        <p:blipFill rotWithShape="1">
          <a:blip r:embed="rId6">
            <a:alphaModFix/>
          </a:blip>
          <a:srcRect/>
          <a:stretch/>
        </p:blipFill>
        <p:spPr>
          <a:xfrm>
            <a:off x="-20516850" y="-18059400"/>
            <a:ext cx="5017770" cy="4297679"/>
          </a:xfrm>
          <a:prstGeom prst="rect">
            <a:avLst/>
          </a:prstGeom>
          <a:noFill/>
          <a:ln>
            <a:noFill/>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Shape 709"/>
          <p:cNvSpPr txBox="1">
            <a:spLocks noGrp="1"/>
          </p:cNvSpPr>
          <p:nvPr>
            <p:ph type="title"/>
          </p:nvPr>
        </p:nvSpPr>
        <p:spPr>
          <a:xfrm>
            <a:off x="1981200" y="657864"/>
            <a:ext cx="8229600" cy="1447800"/>
          </a:xfrm>
          <a:prstGeom prst="rect">
            <a:avLst/>
          </a:prstGeom>
          <a:noFill/>
          <a:ln>
            <a:noFill/>
          </a:ln>
        </p:spPr>
        <p:txBody>
          <a:bodyPr lIns="0" tIns="45700" rIns="0" bIns="0" anchor="b" anchorCtr="0">
            <a:noAutofit/>
          </a:bodyPr>
          <a:lstStyle/>
          <a:p>
            <a:pPr marL="0" marR="0" lvl="0" indent="0" algn="ctr" rtl="0">
              <a:spcBef>
                <a:spcPts val="0"/>
              </a:spcBef>
              <a:buClr>
                <a:schemeClr val="dk2"/>
              </a:buClr>
              <a:buSzPct val="25000"/>
              <a:buFont typeface="Calibri"/>
              <a:buNone/>
            </a:pPr>
            <a:r>
              <a:rPr lang="en-US" sz="4500" b="0" i="0" u="none" strike="noStrike" cap="none">
                <a:solidFill>
                  <a:schemeClr val="dk2"/>
                </a:solidFill>
                <a:latin typeface="Calibri"/>
                <a:ea typeface="Calibri"/>
                <a:cs typeface="Calibri"/>
                <a:sym typeface="Calibri"/>
              </a:rPr>
              <a:t>Mountain to Mohamed</a:t>
            </a:r>
            <a:br>
              <a:rPr lang="en-US" sz="4500" b="0" i="0" u="none" strike="noStrike" cap="none">
                <a:solidFill>
                  <a:schemeClr val="dk2"/>
                </a:solidFill>
                <a:latin typeface="Calibri"/>
                <a:ea typeface="Calibri"/>
                <a:cs typeface="Calibri"/>
                <a:sym typeface="Calibri"/>
              </a:rPr>
            </a:br>
            <a:r>
              <a:rPr lang="en-US" sz="4500" b="0" i="0" u="none" strike="noStrike" cap="none">
                <a:solidFill>
                  <a:schemeClr val="dk2"/>
                </a:solidFill>
                <a:latin typeface="Calibri"/>
                <a:ea typeface="Calibri"/>
                <a:cs typeface="Calibri"/>
                <a:sym typeface="Calibri"/>
              </a:rPr>
              <a:t>a.k.a. Community Outreach</a:t>
            </a:r>
          </a:p>
        </p:txBody>
      </p:sp>
      <p:sp>
        <p:nvSpPr>
          <p:cNvPr id="710" name="Shape 710"/>
          <p:cNvSpPr txBox="1">
            <a:spLocks noGrp="1"/>
          </p:cNvSpPr>
          <p:nvPr>
            <p:ph type="body" idx="1"/>
          </p:nvPr>
        </p:nvSpPr>
        <p:spPr>
          <a:xfrm>
            <a:off x="1981200" y="2362200"/>
            <a:ext cx="8229600" cy="3505200"/>
          </a:xfrm>
          <a:prstGeom prst="rect">
            <a:avLst/>
          </a:prstGeom>
          <a:noFill/>
          <a:ln>
            <a:noFill/>
          </a:ln>
        </p:spPr>
        <p:txBody>
          <a:bodyPr lIns="91425" tIns="45700" rIns="91425" bIns="45700" anchor="t" anchorCtr="0">
            <a:noAutofit/>
          </a:bodyPr>
          <a:lstStyle/>
          <a:p>
            <a:pPr marL="274320" marR="0" lvl="0" indent="-274320" algn="l" rtl="0">
              <a:spcBef>
                <a:spcPts val="0"/>
              </a:spcBef>
              <a:spcAft>
                <a:spcPts val="0"/>
              </a:spcAft>
              <a:buClr>
                <a:schemeClr val="accent3"/>
              </a:buClr>
              <a:buSzPct val="95000"/>
              <a:buFont typeface="Noto Sans Symbols"/>
              <a:buChar char="●"/>
            </a:pPr>
            <a:r>
              <a:rPr lang="en-US" sz="2400" b="0" i="0" u="none" strike="noStrike" cap="none">
                <a:solidFill>
                  <a:schemeClr val="dk1"/>
                </a:solidFill>
                <a:latin typeface="Constantia"/>
                <a:ea typeface="Constantia"/>
                <a:cs typeface="Constantia"/>
                <a:sym typeface="Constantia"/>
              </a:rPr>
              <a:t>Similar to adolescent populations, expecting behavioral health patients in need of reproductive services to come to a central location results in missed                                opportunities</a:t>
            </a:r>
          </a:p>
          <a:p>
            <a:pPr marL="274320" marR="0" lvl="0" indent="-274320" algn="l" rtl="0">
              <a:spcBef>
                <a:spcPts val="480"/>
              </a:spcBef>
              <a:spcAft>
                <a:spcPts val="0"/>
              </a:spcAft>
              <a:buClr>
                <a:schemeClr val="accent3"/>
              </a:buClr>
              <a:buSzPct val="95000"/>
              <a:buFont typeface="Noto Sans Symbols"/>
              <a:buChar char="●"/>
            </a:pPr>
            <a:r>
              <a:rPr lang="en-US" sz="2400" b="0" i="0" u="none" strike="noStrike" cap="none">
                <a:solidFill>
                  <a:schemeClr val="dk1"/>
                </a:solidFill>
                <a:latin typeface="Constantia"/>
                <a:ea typeface="Constantia"/>
                <a:cs typeface="Constantia"/>
                <a:sym typeface="Constantia"/>
              </a:rPr>
              <a:t>We began outreach to residential behavioral health                                    programs in Calvert and at the St. Mary’s-Charles County border</a:t>
            </a:r>
          </a:p>
          <a:p>
            <a:pPr marL="0" marR="0" lvl="0" indent="0" algn="l" rtl="0">
              <a:spcBef>
                <a:spcPts val="520"/>
              </a:spcBef>
              <a:buClr>
                <a:schemeClr val="accent3"/>
              </a:buClr>
              <a:buSzPct val="25000"/>
              <a:buFont typeface="Noto Sans Symbols"/>
              <a:buNone/>
            </a:pPr>
            <a:endParaRPr sz="2600" b="0" i="0" u="none" strike="noStrike" cap="none">
              <a:solidFill>
                <a:schemeClr val="dk1"/>
              </a:solidFill>
              <a:latin typeface="Constantia"/>
              <a:ea typeface="Constantia"/>
              <a:cs typeface="Constantia"/>
              <a:sym typeface="Constantia"/>
            </a:endParaRPr>
          </a:p>
        </p:txBody>
      </p:sp>
      <p:pic>
        <p:nvPicPr>
          <p:cNvPr id="711" name="Shape 711"/>
          <p:cNvPicPr preferRelativeResize="0"/>
          <p:nvPr/>
        </p:nvPicPr>
        <p:blipFill rotWithShape="1">
          <a:blip r:embed="rId3">
            <a:alphaModFix/>
          </a:blip>
          <a:srcRect/>
          <a:stretch/>
        </p:blipFill>
        <p:spPr>
          <a:xfrm>
            <a:off x="8610600" y="6123935"/>
            <a:ext cx="1901824" cy="602302"/>
          </a:xfrm>
          <a:prstGeom prst="rect">
            <a:avLst/>
          </a:prstGeom>
          <a:noFill/>
          <a:ln>
            <a:noFill/>
          </a:ln>
        </p:spPr>
      </p:pic>
      <p:pic>
        <p:nvPicPr>
          <p:cNvPr id="712" name="Shape 712"/>
          <p:cNvPicPr preferRelativeResize="0"/>
          <p:nvPr/>
        </p:nvPicPr>
        <p:blipFill rotWithShape="1">
          <a:blip r:embed="rId4">
            <a:alphaModFix/>
          </a:blip>
          <a:srcRect/>
          <a:stretch/>
        </p:blipFill>
        <p:spPr>
          <a:xfrm>
            <a:off x="7295384" y="4918357"/>
            <a:ext cx="3251199" cy="1828800"/>
          </a:xfrm>
          <a:prstGeom prst="rect">
            <a:avLst/>
          </a:prstGeom>
          <a:noFill/>
          <a:ln>
            <a:noFill/>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Shape 717"/>
          <p:cNvSpPr txBox="1">
            <a:spLocks noGrp="1"/>
          </p:cNvSpPr>
          <p:nvPr>
            <p:ph type="title"/>
          </p:nvPr>
        </p:nvSpPr>
        <p:spPr>
          <a:xfrm>
            <a:off x="609600" y="704087"/>
            <a:ext cx="10972799" cy="1143000"/>
          </a:xfrm>
          <a:prstGeom prst="rect">
            <a:avLst/>
          </a:prstGeom>
          <a:noFill/>
          <a:ln>
            <a:noFill/>
          </a:ln>
        </p:spPr>
        <p:txBody>
          <a:bodyPr lIns="0" tIns="45700" rIns="0" bIns="0" anchor="b" anchorCtr="0">
            <a:noAutofit/>
          </a:bodyPr>
          <a:lstStyle/>
          <a:p>
            <a:pPr marL="0" marR="0" lvl="0" indent="0" algn="l" rtl="0">
              <a:spcBef>
                <a:spcPts val="0"/>
              </a:spcBef>
              <a:buClr>
                <a:schemeClr val="dk2"/>
              </a:buClr>
              <a:buSzPct val="25000"/>
              <a:buFont typeface="Calibri"/>
              <a:buNone/>
            </a:pPr>
            <a:r>
              <a:rPr lang="en-US" sz="5000" b="0" i="0" u="none" strike="noStrike" cap="none">
                <a:solidFill>
                  <a:schemeClr val="dk2"/>
                </a:solidFill>
                <a:latin typeface="Calibri"/>
                <a:ea typeface="Calibri"/>
                <a:cs typeface="Calibri"/>
                <a:sym typeface="Calibri"/>
              </a:rPr>
              <a:t>Outreach </a:t>
            </a:r>
          </a:p>
        </p:txBody>
      </p:sp>
      <p:sp>
        <p:nvSpPr>
          <p:cNvPr id="718" name="Shape 718"/>
          <p:cNvSpPr txBox="1">
            <a:spLocks noGrp="1"/>
          </p:cNvSpPr>
          <p:nvPr>
            <p:ph type="body" idx="1"/>
          </p:nvPr>
        </p:nvSpPr>
        <p:spPr>
          <a:xfrm>
            <a:off x="609600" y="1935480"/>
            <a:ext cx="10972799" cy="4389119"/>
          </a:xfrm>
          <a:prstGeom prst="rect">
            <a:avLst/>
          </a:prstGeom>
          <a:noFill/>
          <a:ln>
            <a:noFill/>
          </a:ln>
        </p:spPr>
        <p:txBody>
          <a:bodyPr lIns="91425" tIns="45700" rIns="91425" bIns="45700" anchor="t" anchorCtr="0">
            <a:noAutofit/>
          </a:bodyPr>
          <a:lstStyle/>
          <a:p>
            <a:pPr marL="274320" marR="0" lvl="0" indent="-274320" algn="l" rtl="0">
              <a:spcBef>
                <a:spcPts val="0"/>
              </a:spcBef>
              <a:spcAft>
                <a:spcPts val="0"/>
              </a:spcAft>
              <a:buClr>
                <a:schemeClr val="accent3"/>
              </a:buClr>
              <a:buSzPct val="95000"/>
              <a:buFont typeface="Noto Sans Symbols"/>
              <a:buChar char="●"/>
            </a:pPr>
            <a:r>
              <a:rPr lang="en-US" sz="2600" b="0" i="0" u="none" strike="noStrike" cap="none">
                <a:solidFill>
                  <a:schemeClr val="dk1"/>
                </a:solidFill>
                <a:latin typeface="Constantia"/>
                <a:ea typeface="Constantia"/>
                <a:cs typeface="Constantia"/>
                <a:sym typeface="Constantia"/>
              </a:rPr>
              <a:t>Impact of substances on pregnancy and baby</a:t>
            </a:r>
          </a:p>
          <a:p>
            <a:pPr marL="274320" marR="0" lvl="0" indent="-274320" algn="l" rtl="0">
              <a:spcBef>
                <a:spcPts val="520"/>
              </a:spcBef>
              <a:spcAft>
                <a:spcPts val="0"/>
              </a:spcAft>
              <a:buClr>
                <a:schemeClr val="accent3"/>
              </a:buClr>
              <a:buSzPct val="95000"/>
              <a:buFont typeface="Noto Sans Symbols"/>
              <a:buChar char="●"/>
            </a:pPr>
            <a:r>
              <a:rPr lang="en-US" sz="2600" b="0" i="0" u="none" strike="noStrike" cap="none">
                <a:solidFill>
                  <a:schemeClr val="dk1"/>
                </a:solidFill>
                <a:latin typeface="Constantia"/>
                <a:ea typeface="Constantia"/>
                <a:cs typeface="Constantia"/>
                <a:sym typeface="Constantia"/>
              </a:rPr>
              <a:t>LARC</a:t>
            </a:r>
          </a:p>
          <a:p>
            <a:pPr marL="274320" marR="0" lvl="0" indent="-274320" algn="l" rtl="0">
              <a:spcBef>
                <a:spcPts val="520"/>
              </a:spcBef>
              <a:spcAft>
                <a:spcPts val="0"/>
              </a:spcAft>
              <a:buClr>
                <a:schemeClr val="accent3"/>
              </a:buClr>
              <a:buSzPct val="95000"/>
              <a:buFont typeface="Noto Sans Symbols"/>
              <a:buChar char="●"/>
            </a:pPr>
            <a:r>
              <a:rPr lang="en-US" sz="2600" b="0" i="0" u="none" strike="noStrike" cap="none">
                <a:solidFill>
                  <a:schemeClr val="dk1"/>
                </a:solidFill>
                <a:latin typeface="Constantia"/>
                <a:ea typeface="Constantia"/>
                <a:cs typeface="Constantia"/>
                <a:sym typeface="Constantia"/>
              </a:rPr>
              <a:t>Overdose Prevention</a:t>
            </a:r>
          </a:p>
          <a:p>
            <a:pPr marL="274320" marR="0" lvl="0" indent="-274320" algn="l" rtl="0">
              <a:spcBef>
                <a:spcPts val="520"/>
              </a:spcBef>
              <a:spcAft>
                <a:spcPts val="0"/>
              </a:spcAft>
              <a:buClr>
                <a:schemeClr val="accent3"/>
              </a:buClr>
              <a:buSzPct val="95000"/>
              <a:buFont typeface="Noto Sans Symbols"/>
              <a:buChar char="●"/>
            </a:pPr>
            <a:r>
              <a:rPr lang="en-US" sz="2600" b="0" i="0" u="none" strike="noStrike" cap="none">
                <a:solidFill>
                  <a:schemeClr val="dk1"/>
                </a:solidFill>
                <a:latin typeface="Constantia"/>
                <a:ea typeface="Constantia"/>
                <a:cs typeface="Constantia"/>
                <a:sym typeface="Constantia"/>
              </a:rPr>
              <a:t>STI</a:t>
            </a:r>
          </a:p>
          <a:p>
            <a:pPr marL="274320" marR="0" lvl="0" indent="-274320" algn="l" rtl="0">
              <a:spcBef>
                <a:spcPts val="520"/>
              </a:spcBef>
              <a:buClr>
                <a:schemeClr val="accent3"/>
              </a:buClr>
              <a:buSzPct val="95000"/>
              <a:buFont typeface="Noto Sans Symbols"/>
              <a:buChar char="●"/>
            </a:pPr>
            <a:r>
              <a:rPr lang="en-US" sz="2600" b="0" i="0" u="none" strike="noStrike" cap="none">
                <a:solidFill>
                  <a:schemeClr val="dk1"/>
                </a:solidFill>
                <a:latin typeface="Constantia"/>
                <a:ea typeface="Constantia"/>
                <a:cs typeface="Constantia"/>
                <a:sym typeface="Constantia"/>
              </a:rPr>
              <a:t>Hepatitis </a:t>
            </a:r>
          </a:p>
        </p:txBody>
      </p:sp>
      <p:pic>
        <p:nvPicPr>
          <p:cNvPr id="719" name="Shape 719"/>
          <p:cNvPicPr preferRelativeResize="0"/>
          <p:nvPr/>
        </p:nvPicPr>
        <p:blipFill rotWithShape="1">
          <a:blip r:embed="rId3">
            <a:alphaModFix/>
          </a:blip>
          <a:srcRect/>
          <a:stretch/>
        </p:blipFill>
        <p:spPr>
          <a:xfrm>
            <a:off x="7848600" y="3352801"/>
            <a:ext cx="1847849" cy="2466974"/>
          </a:xfrm>
          <a:prstGeom prst="rect">
            <a:avLst/>
          </a:prstGeom>
          <a:noFill/>
          <a:ln>
            <a:noFill/>
          </a:ln>
        </p:spPr>
      </p:pic>
      <p:sp>
        <p:nvSpPr>
          <p:cNvPr id="720" name="Shape 720"/>
          <p:cNvSpPr/>
          <p:nvPr/>
        </p:nvSpPr>
        <p:spPr>
          <a:xfrm>
            <a:off x="7848600" y="5362576"/>
            <a:ext cx="1847849" cy="352425"/>
          </a:xfrm>
          <a:prstGeom prst="rect">
            <a:avLst/>
          </a:prstGeom>
          <a:solidFill>
            <a:schemeClr val="accent1"/>
          </a:solidFill>
          <a:ln w="25400" cap="flat" cmpd="sng">
            <a:solidFill>
              <a:srgbClr val="0A519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Constantia"/>
              <a:ea typeface="Constantia"/>
              <a:cs typeface="Constantia"/>
              <a:sym typeface="Constantia"/>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Shape 725"/>
          <p:cNvSpPr txBox="1">
            <a:spLocks noGrp="1"/>
          </p:cNvSpPr>
          <p:nvPr>
            <p:ph type="title"/>
          </p:nvPr>
        </p:nvSpPr>
        <p:spPr>
          <a:xfrm>
            <a:off x="1981200" y="619764"/>
            <a:ext cx="8229600" cy="896111"/>
          </a:xfrm>
          <a:prstGeom prst="rect">
            <a:avLst/>
          </a:prstGeom>
          <a:noFill/>
          <a:ln>
            <a:noFill/>
          </a:ln>
        </p:spPr>
        <p:txBody>
          <a:bodyPr lIns="0" tIns="45700" rIns="0" bIns="0" anchor="b" anchorCtr="0">
            <a:noAutofit/>
          </a:bodyPr>
          <a:lstStyle/>
          <a:p>
            <a:pPr marL="0" marR="0" lvl="0" indent="0" algn="ctr" rtl="0">
              <a:spcBef>
                <a:spcPts val="0"/>
              </a:spcBef>
              <a:buClr>
                <a:schemeClr val="dk2"/>
              </a:buClr>
              <a:buSzPct val="25000"/>
              <a:buFont typeface="Calibri"/>
              <a:buNone/>
            </a:pPr>
            <a:r>
              <a:rPr lang="en-US" sz="3240" b="0" i="0" u="none" strike="noStrike" cap="none">
                <a:solidFill>
                  <a:schemeClr val="dk2"/>
                </a:solidFill>
                <a:latin typeface="Calibri"/>
                <a:ea typeface="Calibri"/>
                <a:cs typeface="Calibri"/>
                <a:sym typeface="Calibri"/>
              </a:rPr>
              <a:t>Outreach Services March 2014-February 2016</a:t>
            </a:r>
          </a:p>
        </p:txBody>
      </p:sp>
      <p:sp>
        <p:nvSpPr>
          <p:cNvPr id="726" name="Shape 726"/>
          <p:cNvSpPr txBox="1">
            <a:spLocks noGrp="1"/>
          </p:cNvSpPr>
          <p:nvPr>
            <p:ph type="body" idx="1"/>
          </p:nvPr>
        </p:nvSpPr>
        <p:spPr>
          <a:xfrm>
            <a:off x="1981200" y="1828800"/>
            <a:ext cx="8229600" cy="4724400"/>
          </a:xfrm>
          <a:prstGeom prst="rect">
            <a:avLst/>
          </a:prstGeom>
          <a:noFill/>
          <a:ln>
            <a:noFill/>
          </a:ln>
        </p:spPr>
        <p:txBody>
          <a:bodyPr lIns="91425" tIns="45700" rIns="91425" bIns="45700" anchor="t" anchorCtr="0">
            <a:noAutofit/>
          </a:bodyPr>
          <a:lstStyle/>
          <a:p>
            <a:pPr marL="274320" marR="0" lvl="0" indent="-274320" algn="l" rtl="0">
              <a:spcBef>
                <a:spcPts val="0"/>
              </a:spcBef>
              <a:spcAft>
                <a:spcPts val="0"/>
              </a:spcAft>
              <a:buClr>
                <a:schemeClr val="accent3"/>
              </a:buClr>
              <a:buSzPct val="95000"/>
              <a:buFont typeface="Noto Sans Symbols"/>
              <a:buChar char="●"/>
            </a:pPr>
            <a:r>
              <a:rPr lang="en-US" sz="2600" b="0" i="0" u="none" strike="noStrike" cap="none">
                <a:solidFill>
                  <a:schemeClr val="dk1"/>
                </a:solidFill>
                <a:latin typeface="Constantia"/>
                <a:ea typeface="Constantia"/>
                <a:cs typeface="Constantia"/>
                <a:sym typeface="Constantia"/>
              </a:rPr>
              <a:t>Reproductive Health and Overdose Reduction Education</a:t>
            </a:r>
          </a:p>
          <a:p>
            <a:pPr marL="640080" marR="0" lvl="1" indent="-259080" algn="l" rtl="0">
              <a:spcBef>
                <a:spcPts val="480"/>
              </a:spcBef>
              <a:spcAft>
                <a:spcPts val="0"/>
              </a:spcAft>
              <a:buClr>
                <a:schemeClr val="accent1"/>
              </a:buClr>
              <a:buSzPct val="85000"/>
              <a:buFont typeface="Noto Sans Symbols"/>
              <a:buChar char="●"/>
            </a:pPr>
            <a:r>
              <a:rPr lang="en-US" sz="2400" b="0" i="0" u="none" strike="noStrike" cap="none">
                <a:solidFill>
                  <a:schemeClr val="dk1"/>
                </a:solidFill>
                <a:latin typeface="Constantia"/>
                <a:ea typeface="Constantia"/>
                <a:cs typeface="Constantia"/>
                <a:sym typeface="Constantia"/>
              </a:rPr>
              <a:t>103 recruitment visits</a:t>
            </a:r>
          </a:p>
          <a:p>
            <a:pPr marL="640080" marR="0" lvl="1" indent="-259080" algn="l" rtl="0">
              <a:spcBef>
                <a:spcPts val="480"/>
              </a:spcBef>
              <a:spcAft>
                <a:spcPts val="0"/>
              </a:spcAft>
              <a:buClr>
                <a:schemeClr val="accent1"/>
              </a:buClr>
              <a:buSzPct val="85000"/>
              <a:buFont typeface="Noto Sans Symbols"/>
              <a:buChar char="●"/>
            </a:pPr>
            <a:r>
              <a:rPr lang="en-US" sz="2400" b="0" i="0" u="none" strike="noStrike" cap="none">
                <a:solidFill>
                  <a:schemeClr val="dk1"/>
                </a:solidFill>
                <a:latin typeface="Constantia"/>
                <a:ea typeface="Constantia"/>
                <a:cs typeface="Constantia"/>
                <a:sym typeface="Constantia"/>
              </a:rPr>
              <a:t>1,397 people educated</a:t>
            </a:r>
          </a:p>
          <a:p>
            <a:pPr marL="274320" marR="0" lvl="0" indent="-274320" algn="l" rtl="0">
              <a:spcBef>
                <a:spcPts val="520"/>
              </a:spcBef>
              <a:spcAft>
                <a:spcPts val="0"/>
              </a:spcAft>
              <a:buClr>
                <a:schemeClr val="accent3"/>
              </a:buClr>
              <a:buSzPct val="95000"/>
              <a:buFont typeface="Noto Sans Symbols"/>
              <a:buChar char="●"/>
            </a:pPr>
            <a:r>
              <a:rPr lang="en-US" sz="2600" b="0" i="0" u="none" strike="noStrike" cap="none">
                <a:solidFill>
                  <a:schemeClr val="dk1"/>
                </a:solidFill>
                <a:latin typeface="Constantia"/>
                <a:ea typeface="Constantia"/>
                <a:cs typeface="Constantia"/>
                <a:sym typeface="Constantia"/>
              </a:rPr>
              <a:t>Blood-borne infection and STI screening</a:t>
            </a:r>
          </a:p>
          <a:p>
            <a:pPr marL="640080" marR="0" lvl="1" indent="-259080" algn="l" rtl="0">
              <a:spcBef>
                <a:spcPts val="480"/>
              </a:spcBef>
              <a:spcAft>
                <a:spcPts val="0"/>
              </a:spcAft>
              <a:buClr>
                <a:schemeClr val="accent1"/>
              </a:buClr>
              <a:buSzPct val="85000"/>
              <a:buFont typeface="Noto Sans Symbols"/>
              <a:buChar char="●"/>
            </a:pPr>
            <a:r>
              <a:rPr lang="en-US" sz="2400" b="0" i="0" u="none" strike="noStrike" cap="none">
                <a:solidFill>
                  <a:schemeClr val="dk1"/>
                </a:solidFill>
                <a:latin typeface="Constantia"/>
                <a:ea typeface="Constantia"/>
                <a:cs typeface="Constantia"/>
                <a:sym typeface="Constantia"/>
              </a:rPr>
              <a:t>39 (+) screens for hepatitis</a:t>
            </a:r>
          </a:p>
          <a:p>
            <a:pPr marL="640080" marR="0" lvl="1" indent="-259080" algn="l" rtl="0">
              <a:spcBef>
                <a:spcPts val="480"/>
              </a:spcBef>
              <a:spcAft>
                <a:spcPts val="0"/>
              </a:spcAft>
              <a:buClr>
                <a:schemeClr val="accent1"/>
              </a:buClr>
              <a:buSzPct val="85000"/>
              <a:buFont typeface="Noto Sans Symbols"/>
              <a:buChar char="●"/>
            </a:pPr>
            <a:r>
              <a:rPr lang="en-US" sz="2400" b="0" i="0" u="none" strike="noStrike" cap="none">
                <a:solidFill>
                  <a:schemeClr val="dk1"/>
                </a:solidFill>
                <a:latin typeface="Constantia"/>
                <a:ea typeface="Constantia"/>
                <a:cs typeface="Constantia"/>
                <a:sym typeface="Constantia"/>
              </a:rPr>
              <a:t>2 (+) screens for syphilis</a:t>
            </a:r>
          </a:p>
          <a:p>
            <a:pPr marL="274320" marR="0" lvl="0" indent="-274320" algn="l" rtl="0">
              <a:spcBef>
                <a:spcPts val="520"/>
              </a:spcBef>
              <a:spcAft>
                <a:spcPts val="0"/>
              </a:spcAft>
              <a:buClr>
                <a:schemeClr val="accent3"/>
              </a:buClr>
              <a:buSzPct val="95000"/>
              <a:buFont typeface="Noto Sans Symbols"/>
              <a:buChar char="●"/>
            </a:pPr>
            <a:r>
              <a:rPr lang="en-US" sz="2600" b="0" i="0" u="none" strike="noStrike" cap="none">
                <a:solidFill>
                  <a:schemeClr val="dk1"/>
                </a:solidFill>
                <a:latin typeface="Constantia"/>
                <a:ea typeface="Constantia"/>
                <a:cs typeface="Constantia"/>
                <a:sym typeface="Constantia"/>
              </a:rPr>
              <a:t>Long-acting reversible contraception (LARC)</a:t>
            </a:r>
          </a:p>
          <a:p>
            <a:pPr marL="640080" marR="0" lvl="1" indent="-259080" algn="l" rtl="0">
              <a:spcBef>
                <a:spcPts val="480"/>
              </a:spcBef>
              <a:spcAft>
                <a:spcPts val="0"/>
              </a:spcAft>
              <a:buClr>
                <a:schemeClr val="accent1"/>
              </a:buClr>
              <a:buSzPct val="85000"/>
              <a:buFont typeface="Noto Sans Symbols"/>
              <a:buChar char="●"/>
            </a:pPr>
            <a:r>
              <a:rPr lang="en-US" sz="2400" b="1" i="0" u="none" strike="noStrike" cap="none">
                <a:solidFill>
                  <a:schemeClr val="dk1"/>
                </a:solidFill>
                <a:latin typeface="Constantia"/>
                <a:ea typeface="Constantia"/>
                <a:cs typeface="Constantia"/>
                <a:sym typeface="Constantia"/>
              </a:rPr>
              <a:t>190 LARC placed</a:t>
            </a:r>
          </a:p>
          <a:p>
            <a:pPr marL="274320" marR="0" lvl="0" indent="-274320" algn="l" rtl="0">
              <a:spcBef>
                <a:spcPts val="520"/>
              </a:spcBef>
              <a:buClr>
                <a:schemeClr val="accent3"/>
              </a:buClr>
              <a:buSzPct val="95000"/>
              <a:buFont typeface="Noto Sans Symbols"/>
              <a:buChar char="●"/>
            </a:pPr>
            <a:r>
              <a:rPr lang="en-US" sz="2600" b="0" i="0" u="none" strike="noStrike" cap="none">
                <a:solidFill>
                  <a:schemeClr val="dk1"/>
                </a:solidFill>
                <a:latin typeface="Constantia"/>
                <a:ea typeface="Constantia"/>
                <a:cs typeface="Constantia"/>
                <a:sym typeface="Constantia"/>
              </a:rPr>
              <a:t>Smoking cessation services</a:t>
            </a:r>
          </a:p>
        </p:txBody>
      </p:sp>
      <p:pic>
        <p:nvPicPr>
          <p:cNvPr id="727" name="Shape 727"/>
          <p:cNvPicPr preferRelativeResize="0"/>
          <p:nvPr/>
        </p:nvPicPr>
        <p:blipFill rotWithShape="1">
          <a:blip r:embed="rId3">
            <a:alphaModFix/>
          </a:blip>
          <a:srcRect/>
          <a:stretch/>
        </p:blipFill>
        <p:spPr>
          <a:xfrm>
            <a:off x="8267700" y="2438400"/>
            <a:ext cx="2400300" cy="2476500"/>
          </a:xfrm>
          <a:prstGeom prst="rect">
            <a:avLst/>
          </a:prstGeom>
          <a:noFill/>
          <a:ln>
            <a:noFill/>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Shape 732"/>
          <p:cNvSpPr txBox="1">
            <a:spLocks noGrp="1"/>
          </p:cNvSpPr>
          <p:nvPr>
            <p:ph type="title"/>
          </p:nvPr>
        </p:nvSpPr>
        <p:spPr>
          <a:xfrm>
            <a:off x="609600" y="704087"/>
            <a:ext cx="10972799" cy="1143000"/>
          </a:xfrm>
          <a:prstGeom prst="rect">
            <a:avLst/>
          </a:prstGeom>
          <a:noFill/>
          <a:ln>
            <a:noFill/>
          </a:ln>
        </p:spPr>
        <p:txBody>
          <a:bodyPr lIns="0" tIns="45700" rIns="0" bIns="0" anchor="b" anchorCtr="0">
            <a:noAutofit/>
          </a:bodyPr>
          <a:lstStyle/>
          <a:p>
            <a:pPr marL="0" marR="0" lvl="0" indent="0" algn="l" rtl="0">
              <a:spcBef>
                <a:spcPts val="0"/>
              </a:spcBef>
              <a:buClr>
                <a:schemeClr val="dk2"/>
              </a:buClr>
              <a:buSzPct val="25000"/>
              <a:buFont typeface="Calibri"/>
              <a:buNone/>
            </a:pPr>
            <a:r>
              <a:rPr lang="en-US" sz="5000" b="0" i="0" u="none" strike="noStrike" cap="none">
                <a:solidFill>
                  <a:schemeClr val="dk2"/>
                </a:solidFill>
                <a:latin typeface="Calibri"/>
                <a:ea typeface="Calibri"/>
                <a:cs typeface="Calibri"/>
                <a:sym typeface="Calibri"/>
              </a:rPr>
              <a:t>Reproductive Health Center </a:t>
            </a:r>
          </a:p>
        </p:txBody>
      </p:sp>
      <p:sp>
        <p:nvSpPr>
          <p:cNvPr id="733" name="Shape 733"/>
          <p:cNvSpPr txBox="1">
            <a:spLocks noGrp="1"/>
          </p:cNvSpPr>
          <p:nvPr>
            <p:ph type="body" idx="1"/>
          </p:nvPr>
        </p:nvSpPr>
        <p:spPr>
          <a:xfrm>
            <a:off x="609600" y="1935480"/>
            <a:ext cx="10972799" cy="4389119"/>
          </a:xfrm>
          <a:prstGeom prst="rect">
            <a:avLst/>
          </a:prstGeom>
          <a:noFill/>
          <a:ln>
            <a:noFill/>
          </a:ln>
        </p:spPr>
        <p:txBody>
          <a:bodyPr lIns="91425" tIns="45700" rIns="91425" bIns="45700" anchor="t" anchorCtr="0">
            <a:noAutofit/>
          </a:bodyPr>
          <a:lstStyle/>
          <a:p>
            <a:pPr marL="274320" marR="0" lvl="0" indent="-274320" algn="l" rtl="0">
              <a:spcBef>
                <a:spcPts val="0"/>
              </a:spcBef>
              <a:spcAft>
                <a:spcPts val="0"/>
              </a:spcAft>
              <a:buClr>
                <a:schemeClr val="accent3"/>
              </a:buClr>
              <a:buSzPct val="95000"/>
              <a:buFont typeface="Noto Sans Symbols"/>
              <a:buChar char="●"/>
            </a:pPr>
            <a:r>
              <a:rPr lang="en-US" sz="2600" b="0" i="0" u="none" strike="noStrike" cap="none">
                <a:solidFill>
                  <a:schemeClr val="dk1"/>
                </a:solidFill>
                <a:latin typeface="Constantia"/>
                <a:ea typeface="Constantia"/>
                <a:cs typeface="Constantia"/>
                <a:sym typeface="Constantia"/>
              </a:rPr>
              <a:t>Behavioral Health Screening </a:t>
            </a:r>
          </a:p>
          <a:p>
            <a:pPr marL="640080" marR="0" lvl="1" indent="-259080" algn="l" rtl="0">
              <a:spcBef>
                <a:spcPts val="480"/>
              </a:spcBef>
              <a:spcAft>
                <a:spcPts val="0"/>
              </a:spcAft>
              <a:buClr>
                <a:schemeClr val="accent1"/>
              </a:buClr>
              <a:buSzPct val="85000"/>
              <a:buFont typeface="Noto Sans Symbols"/>
              <a:buChar char="❖"/>
            </a:pPr>
            <a:r>
              <a:rPr lang="en-US" sz="2400" b="0" i="0" u="none" strike="noStrike" cap="none">
                <a:solidFill>
                  <a:schemeClr val="dk1"/>
                </a:solidFill>
                <a:latin typeface="Constantia"/>
                <a:ea typeface="Constantia"/>
                <a:cs typeface="Constantia"/>
                <a:sym typeface="Constantia"/>
              </a:rPr>
              <a:t>Mental Health </a:t>
            </a:r>
          </a:p>
          <a:p>
            <a:pPr marL="640080" marR="0" lvl="1" indent="-259080" algn="l" rtl="0">
              <a:spcBef>
                <a:spcPts val="480"/>
              </a:spcBef>
              <a:spcAft>
                <a:spcPts val="0"/>
              </a:spcAft>
              <a:buClr>
                <a:schemeClr val="accent1"/>
              </a:buClr>
              <a:buSzPct val="85000"/>
              <a:buFont typeface="Noto Sans Symbols"/>
              <a:buChar char="❖"/>
            </a:pPr>
            <a:r>
              <a:rPr lang="en-US" sz="2400" b="0" i="0" u="none" strike="noStrike" cap="none">
                <a:solidFill>
                  <a:schemeClr val="dk1"/>
                </a:solidFill>
                <a:latin typeface="Constantia"/>
                <a:ea typeface="Constantia"/>
                <a:cs typeface="Constantia"/>
                <a:sym typeface="Constantia"/>
              </a:rPr>
              <a:t>Substance use disorders </a:t>
            </a:r>
          </a:p>
          <a:p>
            <a:pPr marL="274320" marR="0" lvl="0" indent="-274320" algn="l" rtl="0">
              <a:spcBef>
                <a:spcPts val="520"/>
              </a:spcBef>
              <a:spcAft>
                <a:spcPts val="0"/>
              </a:spcAft>
              <a:buClr>
                <a:srgbClr val="0BD0D9"/>
              </a:buClr>
              <a:buSzPct val="95000"/>
              <a:buFont typeface="Noto Sans Symbols"/>
              <a:buChar char="●"/>
            </a:pPr>
            <a:r>
              <a:rPr lang="en-US" sz="2600" b="0" i="0" u="none" strike="noStrike" cap="none">
                <a:solidFill>
                  <a:srgbClr val="000000"/>
                </a:solidFill>
                <a:latin typeface="Constantia"/>
                <a:ea typeface="Constantia"/>
                <a:cs typeface="Constantia"/>
                <a:sym typeface="Constantia"/>
              </a:rPr>
              <a:t>Linkage to care </a:t>
            </a:r>
          </a:p>
          <a:p>
            <a:pPr marL="274320" marR="0" lvl="0" indent="-274320" algn="l" rtl="0">
              <a:spcBef>
                <a:spcPts val="520"/>
              </a:spcBef>
              <a:spcAft>
                <a:spcPts val="0"/>
              </a:spcAft>
              <a:buClr>
                <a:srgbClr val="0BD0D9"/>
              </a:buClr>
              <a:buSzPct val="95000"/>
              <a:buFont typeface="Noto Sans Symbols"/>
              <a:buChar char="●"/>
            </a:pPr>
            <a:r>
              <a:rPr lang="en-US" sz="2600" b="0" i="0" u="none" strike="noStrike" cap="none">
                <a:solidFill>
                  <a:srgbClr val="000000"/>
                </a:solidFill>
                <a:latin typeface="Constantia"/>
                <a:ea typeface="Constantia"/>
                <a:cs typeface="Constantia"/>
                <a:sym typeface="Constantia"/>
              </a:rPr>
              <a:t>Onsite Crisis Center and Behavioral Health Treatment  </a:t>
            </a:r>
          </a:p>
          <a:p>
            <a:pPr marL="274320" marR="0" lvl="0" indent="-274320" algn="l" rtl="0">
              <a:spcBef>
                <a:spcPts val="520"/>
              </a:spcBef>
              <a:spcAft>
                <a:spcPts val="0"/>
              </a:spcAft>
              <a:buClr>
                <a:srgbClr val="0BD0D9"/>
              </a:buClr>
              <a:buSzPct val="95000"/>
              <a:buFont typeface="Noto Sans Symbols"/>
              <a:buNone/>
            </a:pPr>
            <a:endParaRPr sz="2600" b="0" i="0" u="none" strike="noStrike" cap="none">
              <a:solidFill>
                <a:srgbClr val="000000"/>
              </a:solidFill>
              <a:latin typeface="Constantia"/>
              <a:ea typeface="Constantia"/>
              <a:cs typeface="Constantia"/>
              <a:sym typeface="Constantia"/>
            </a:endParaRPr>
          </a:p>
          <a:p>
            <a:pPr marL="274320" marR="0" lvl="0" indent="-274320" algn="l" rtl="0">
              <a:spcBef>
                <a:spcPts val="520"/>
              </a:spcBef>
              <a:spcAft>
                <a:spcPts val="0"/>
              </a:spcAft>
              <a:buClr>
                <a:srgbClr val="0BD0D9"/>
              </a:buClr>
              <a:buSzPct val="95000"/>
              <a:buFont typeface="Noto Sans Symbols"/>
              <a:buNone/>
            </a:pPr>
            <a:endParaRPr sz="2600" b="0" i="0" u="none" strike="noStrike" cap="none">
              <a:solidFill>
                <a:srgbClr val="000000"/>
              </a:solidFill>
              <a:latin typeface="Constantia"/>
              <a:ea typeface="Constantia"/>
              <a:cs typeface="Constantia"/>
              <a:sym typeface="Constantia"/>
            </a:endParaRPr>
          </a:p>
          <a:p>
            <a:pPr marL="640080" marR="0" lvl="1" indent="-259080" algn="l" rtl="0">
              <a:spcBef>
                <a:spcPts val="480"/>
              </a:spcBef>
              <a:spcAft>
                <a:spcPts val="0"/>
              </a:spcAft>
              <a:buClr>
                <a:schemeClr val="accent1"/>
              </a:buClr>
              <a:buSzPct val="85000"/>
              <a:buFont typeface="Noto Sans Symbols"/>
              <a:buNone/>
            </a:pPr>
            <a:endParaRPr sz="2400" b="0" i="0" u="none" strike="noStrike" cap="none">
              <a:solidFill>
                <a:schemeClr val="dk1"/>
              </a:solidFill>
              <a:latin typeface="Constantia"/>
              <a:ea typeface="Constantia"/>
              <a:cs typeface="Constantia"/>
              <a:sym typeface="Constantia"/>
            </a:endParaRPr>
          </a:p>
          <a:p>
            <a:pPr marL="640080" marR="0" lvl="1" indent="-259080" algn="l" rtl="0">
              <a:spcBef>
                <a:spcPts val="480"/>
              </a:spcBef>
              <a:spcAft>
                <a:spcPts val="0"/>
              </a:spcAft>
              <a:buClr>
                <a:schemeClr val="accent1"/>
              </a:buClr>
              <a:buSzPct val="85000"/>
              <a:buFont typeface="Noto Sans Symbols"/>
              <a:buNone/>
            </a:pPr>
            <a:endParaRPr sz="2400" b="0" i="0" u="none" strike="noStrike" cap="none">
              <a:solidFill>
                <a:schemeClr val="dk1"/>
              </a:solidFill>
              <a:latin typeface="Constantia"/>
              <a:ea typeface="Constantia"/>
              <a:cs typeface="Constantia"/>
              <a:sym typeface="Constantia"/>
            </a:endParaRPr>
          </a:p>
          <a:p>
            <a:pPr marL="393192" marR="0" lvl="1" indent="-12191" algn="l" rtl="0">
              <a:spcBef>
                <a:spcPts val="480"/>
              </a:spcBef>
              <a:buClr>
                <a:schemeClr val="accent1"/>
              </a:buClr>
              <a:buSzPct val="25000"/>
              <a:buFont typeface="Noto Sans Symbols"/>
              <a:buNone/>
            </a:pPr>
            <a:endParaRPr sz="2400" b="0" i="0" u="none" strike="noStrike" cap="none">
              <a:solidFill>
                <a:schemeClr val="dk1"/>
              </a:solidFill>
              <a:latin typeface="Constantia"/>
              <a:ea typeface="Constantia"/>
              <a:cs typeface="Constantia"/>
              <a:sym typeface="Constantia"/>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Shape 738"/>
          <p:cNvSpPr txBox="1">
            <a:spLocks noGrp="1"/>
          </p:cNvSpPr>
          <p:nvPr>
            <p:ph type="title"/>
          </p:nvPr>
        </p:nvSpPr>
        <p:spPr>
          <a:xfrm>
            <a:off x="609600" y="704087"/>
            <a:ext cx="10972799" cy="1143000"/>
          </a:xfrm>
          <a:prstGeom prst="rect">
            <a:avLst/>
          </a:prstGeom>
          <a:noFill/>
          <a:ln>
            <a:noFill/>
          </a:ln>
        </p:spPr>
        <p:txBody>
          <a:bodyPr lIns="0" tIns="45700" rIns="0" bIns="0" anchor="b" anchorCtr="0">
            <a:noAutofit/>
          </a:bodyPr>
          <a:lstStyle/>
          <a:p>
            <a:pPr marL="0" marR="0" lvl="0" indent="0" algn="l" rtl="0">
              <a:spcBef>
                <a:spcPts val="0"/>
              </a:spcBef>
              <a:buClr>
                <a:schemeClr val="dk2"/>
              </a:buClr>
              <a:buSzPct val="25000"/>
              <a:buFont typeface="Calibri"/>
              <a:buNone/>
            </a:pPr>
            <a:r>
              <a:rPr lang="en-US" sz="5000" b="0" i="0" u="none" strike="noStrike" cap="none">
                <a:solidFill>
                  <a:schemeClr val="dk2"/>
                </a:solidFill>
                <a:latin typeface="Calibri"/>
                <a:ea typeface="Calibri"/>
                <a:cs typeface="Calibri"/>
                <a:sym typeface="Calibri"/>
              </a:rPr>
              <a:t>Case Management/Subutex Clinic </a:t>
            </a:r>
          </a:p>
        </p:txBody>
      </p:sp>
      <p:graphicFrame>
        <p:nvGraphicFramePr>
          <p:cNvPr id="739" name="Shape 739"/>
          <p:cNvGraphicFramePr/>
          <p:nvPr/>
        </p:nvGraphicFramePr>
        <p:xfrm>
          <a:off x="2133601" y="1984151"/>
          <a:ext cx="5715000" cy="4492850"/>
        </p:xfrm>
        <a:graphic>
          <a:graphicData uri="http://schemas.openxmlformats.org/drawingml/2006/table">
            <a:tbl>
              <a:tblPr>
                <a:noFill/>
                <a:tableStyleId>{83F8ABA5-1660-44A0-AE71-8FCD2A0B4DC5}</a:tableStyleId>
              </a:tblPr>
              <a:tblGrid>
                <a:gridCol w="4191000">
                  <a:extLst>
                    <a:ext uri="{9D8B030D-6E8A-4147-A177-3AD203B41FA5}">
                      <a16:colId xmlns="" xmlns:a16="http://schemas.microsoft.com/office/drawing/2014/main" val="20000"/>
                    </a:ext>
                  </a:extLst>
                </a:gridCol>
                <a:gridCol w="1524000">
                  <a:extLst>
                    <a:ext uri="{9D8B030D-6E8A-4147-A177-3AD203B41FA5}">
                      <a16:colId xmlns="" xmlns:a16="http://schemas.microsoft.com/office/drawing/2014/main" val="20001"/>
                    </a:ext>
                  </a:extLst>
                </a:gridCol>
              </a:tblGrid>
              <a:tr h="290150">
                <a:tc>
                  <a:txBody>
                    <a:bodyPr/>
                    <a:lstStyle/>
                    <a:p>
                      <a:pPr marL="0" marR="0" lvl="0" indent="0" algn="l" rtl="0">
                        <a:spcBef>
                          <a:spcPts val="0"/>
                        </a:spcBef>
                        <a:spcAft>
                          <a:spcPts val="0"/>
                        </a:spcAft>
                        <a:buSzPct val="25000"/>
                        <a:buNone/>
                      </a:pPr>
                      <a:r>
                        <a:rPr lang="en-US" sz="1000" b="1" u="sng" strike="noStrike" cap="none">
                          <a:solidFill>
                            <a:srgbClr val="FFFFFF"/>
                          </a:solidFill>
                          <a:latin typeface="Times New Roman"/>
                          <a:ea typeface="Times New Roman"/>
                          <a:cs typeface="Times New Roman"/>
                          <a:sym typeface="Times New Roman"/>
                        </a:rPr>
                        <a:t>Outcomes</a:t>
                      </a:r>
                    </a:p>
                  </a:txBody>
                  <a:tcPr marL="36575" marR="36575" marT="36575" marB="3657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000066"/>
                    </a:solidFill>
                  </a:tcPr>
                </a:tc>
                <a:tc>
                  <a:txBody>
                    <a:bodyPr/>
                    <a:lstStyle/>
                    <a:p>
                      <a:pPr marL="0" marR="0" lvl="0" indent="0" algn="l" rtl="0">
                        <a:spcBef>
                          <a:spcPts val="0"/>
                        </a:spcBef>
                        <a:spcAft>
                          <a:spcPts val="0"/>
                        </a:spcAft>
                        <a:buSzPct val="25000"/>
                        <a:buNone/>
                      </a:pPr>
                      <a:r>
                        <a:rPr lang="en-US" sz="1000" b="1" u="sng" strike="noStrike" cap="none">
                          <a:solidFill>
                            <a:srgbClr val="FFFFFF"/>
                          </a:solidFill>
                          <a:latin typeface="Times New Roman"/>
                          <a:ea typeface="Times New Roman"/>
                          <a:cs typeface="Times New Roman"/>
                          <a:sym typeface="Times New Roman"/>
                        </a:rPr>
                        <a:t>Total</a:t>
                      </a:r>
                    </a:p>
                  </a:txBody>
                  <a:tcPr marL="36575" marR="36575" marT="36575" marB="3657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000066"/>
                    </a:solidFill>
                  </a:tcPr>
                </a:tc>
                <a:extLst>
                  <a:ext uri="{0D108BD9-81ED-4DB2-BD59-A6C34878D82A}">
                    <a16:rowId xmlns="" xmlns:a16="http://schemas.microsoft.com/office/drawing/2014/main" val="10000"/>
                  </a:ext>
                </a:extLst>
              </a:tr>
              <a:tr h="383500">
                <a:tc>
                  <a:txBody>
                    <a:bodyPr/>
                    <a:lstStyle/>
                    <a:p>
                      <a:pPr marL="0" marR="0" lvl="0" indent="0" algn="l" rtl="0">
                        <a:spcBef>
                          <a:spcPts val="0"/>
                        </a:spcBef>
                        <a:spcAft>
                          <a:spcPts val="0"/>
                        </a:spcAft>
                        <a:buSzPct val="25000"/>
                        <a:buNone/>
                      </a:pPr>
                      <a:r>
                        <a:rPr lang="en-US" sz="1000" u="none" strike="noStrike" cap="none">
                          <a:solidFill>
                            <a:srgbClr val="000000"/>
                          </a:solidFill>
                          <a:latin typeface="Times New Roman"/>
                          <a:ea typeface="Times New Roman"/>
                          <a:cs typeface="Times New Roman"/>
                          <a:sym typeface="Times New Roman"/>
                        </a:rPr>
                        <a:t>Median # of prenatal visits kept</a:t>
                      </a:r>
                    </a:p>
                  </a:txBody>
                  <a:tcPr marL="36575" marR="36575" marT="36575" marB="3657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spcBef>
                          <a:spcPts val="0"/>
                        </a:spcBef>
                        <a:spcAft>
                          <a:spcPts val="0"/>
                        </a:spcAft>
                        <a:buSzPct val="25000"/>
                        <a:buNone/>
                      </a:pPr>
                      <a:r>
                        <a:rPr lang="en-US" sz="1000" u="none" strike="noStrike" cap="none">
                          <a:solidFill>
                            <a:srgbClr val="000000"/>
                          </a:solidFill>
                          <a:latin typeface="Times New Roman"/>
                          <a:ea typeface="Times New Roman"/>
                          <a:cs typeface="Times New Roman"/>
                          <a:sym typeface="Times New Roman"/>
                        </a:rPr>
                        <a:t>11</a:t>
                      </a:r>
                    </a:p>
                  </a:txBody>
                  <a:tcPr marL="36575" marR="36575" marT="36575" marB="3657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946600">
                <a:tc>
                  <a:txBody>
                    <a:bodyPr/>
                    <a:lstStyle/>
                    <a:p>
                      <a:pPr marL="0" marR="0" lvl="0" indent="0" algn="l" rtl="0">
                        <a:spcBef>
                          <a:spcPts val="0"/>
                        </a:spcBef>
                        <a:spcAft>
                          <a:spcPts val="0"/>
                        </a:spcAft>
                        <a:buSzPct val="25000"/>
                        <a:buNone/>
                      </a:pPr>
                      <a:r>
                        <a:rPr lang="en-US" sz="1000" u="none" strike="noStrike" cap="none">
                          <a:solidFill>
                            <a:srgbClr val="000000"/>
                          </a:solidFill>
                          <a:latin typeface="Times New Roman"/>
                          <a:ea typeface="Times New Roman"/>
                          <a:cs typeface="Times New Roman"/>
                          <a:sym typeface="Times New Roman"/>
                        </a:rPr>
                        <a:t># and % of pregnant/HR </a:t>
                      </a:r>
                      <a:br>
                        <a:rPr lang="en-US" sz="1000" u="none" strike="noStrike" cap="none">
                          <a:solidFill>
                            <a:srgbClr val="000000"/>
                          </a:solidFill>
                          <a:latin typeface="Times New Roman"/>
                          <a:ea typeface="Times New Roman"/>
                          <a:cs typeface="Times New Roman"/>
                          <a:sym typeface="Times New Roman"/>
                        </a:rPr>
                      </a:br>
                      <a:r>
                        <a:rPr lang="en-US" sz="1000" u="none" strike="noStrike" cap="none">
                          <a:solidFill>
                            <a:srgbClr val="000000"/>
                          </a:solidFill>
                          <a:latin typeface="Times New Roman"/>
                          <a:ea typeface="Times New Roman"/>
                          <a:cs typeface="Times New Roman"/>
                          <a:sym typeface="Times New Roman"/>
                        </a:rPr>
                        <a:t>substance abusing women </a:t>
                      </a:r>
                      <a:br>
                        <a:rPr lang="en-US" sz="1000" u="none" strike="noStrike" cap="none">
                          <a:solidFill>
                            <a:srgbClr val="000000"/>
                          </a:solidFill>
                          <a:latin typeface="Times New Roman"/>
                          <a:ea typeface="Times New Roman"/>
                          <a:cs typeface="Times New Roman"/>
                          <a:sym typeface="Times New Roman"/>
                        </a:rPr>
                      </a:br>
                      <a:r>
                        <a:rPr lang="en-US" sz="1000" u="none" strike="noStrike" cap="none">
                          <a:solidFill>
                            <a:srgbClr val="000000"/>
                          </a:solidFill>
                          <a:latin typeface="Times New Roman"/>
                          <a:ea typeface="Times New Roman"/>
                          <a:cs typeface="Times New Roman"/>
                          <a:sym typeface="Times New Roman"/>
                        </a:rPr>
                        <a:t>enrolled in case management  during 1st trimester who </a:t>
                      </a:r>
                      <a:br>
                        <a:rPr lang="en-US" sz="1000" u="none" strike="noStrike" cap="none">
                          <a:solidFill>
                            <a:srgbClr val="000000"/>
                          </a:solidFill>
                          <a:latin typeface="Times New Roman"/>
                          <a:ea typeface="Times New Roman"/>
                          <a:cs typeface="Times New Roman"/>
                          <a:sym typeface="Times New Roman"/>
                        </a:rPr>
                      </a:br>
                      <a:r>
                        <a:rPr lang="en-US" sz="1000" u="none" strike="noStrike" cap="none">
                          <a:solidFill>
                            <a:srgbClr val="000000"/>
                          </a:solidFill>
                          <a:latin typeface="Times New Roman"/>
                          <a:ea typeface="Times New Roman"/>
                          <a:cs typeface="Times New Roman"/>
                          <a:sym typeface="Times New Roman"/>
                        </a:rPr>
                        <a:t>access 1st trimester prenatal care</a:t>
                      </a:r>
                    </a:p>
                  </a:txBody>
                  <a:tcPr marL="36575" marR="36575" marT="36575" marB="3657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spcBef>
                          <a:spcPts val="0"/>
                        </a:spcBef>
                        <a:spcAft>
                          <a:spcPts val="0"/>
                        </a:spcAft>
                        <a:buSzPct val="25000"/>
                        <a:buNone/>
                      </a:pPr>
                      <a:r>
                        <a:rPr lang="en-US" sz="1000" u="none" strike="noStrike" cap="none">
                          <a:solidFill>
                            <a:srgbClr val="000000"/>
                          </a:solidFill>
                          <a:latin typeface="Times New Roman"/>
                          <a:ea typeface="Times New Roman"/>
                          <a:cs typeface="Times New Roman"/>
                          <a:sym typeface="Times New Roman"/>
                        </a:rPr>
                        <a:t>24/36-75%</a:t>
                      </a:r>
                    </a:p>
                  </a:txBody>
                  <a:tcPr marL="36575" marR="36575" marT="36575" marB="3657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843550">
                <a:tc>
                  <a:txBody>
                    <a:bodyPr/>
                    <a:lstStyle/>
                    <a:p>
                      <a:pPr marL="0" marR="0" lvl="0" indent="0" algn="l" rtl="0">
                        <a:spcBef>
                          <a:spcPts val="0"/>
                        </a:spcBef>
                        <a:spcAft>
                          <a:spcPts val="0"/>
                        </a:spcAft>
                        <a:buSzPct val="25000"/>
                        <a:buNone/>
                      </a:pPr>
                      <a:r>
                        <a:rPr lang="en-US" sz="1000" u="none" strike="noStrike" cap="none">
                          <a:solidFill>
                            <a:srgbClr val="000000"/>
                          </a:solidFill>
                          <a:latin typeface="Times New Roman"/>
                          <a:ea typeface="Times New Roman"/>
                          <a:cs typeface="Times New Roman"/>
                          <a:sym typeface="Times New Roman"/>
                        </a:rPr>
                        <a:t># and % of infants  &lt;2,500g among substance abusing/HR women  enrolled in case management </a:t>
                      </a:r>
                    </a:p>
                  </a:txBody>
                  <a:tcPr marL="36575" marR="36575" marT="36575" marB="3657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spcBef>
                          <a:spcPts val="0"/>
                        </a:spcBef>
                        <a:spcAft>
                          <a:spcPts val="0"/>
                        </a:spcAft>
                        <a:buSzPct val="25000"/>
                        <a:buNone/>
                      </a:pPr>
                      <a:r>
                        <a:rPr lang="en-US" sz="1000" u="none" strike="noStrike" cap="none">
                          <a:solidFill>
                            <a:srgbClr val="000000"/>
                          </a:solidFill>
                          <a:latin typeface="Times New Roman"/>
                          <a:ea typeface="Times New Roman"/>
                          <a:cs typeface="Times New Roman"/>
                          <a:sym typeface="Times New Roman"/>
                        </a:rPr>
                        <a:t>5/55-9%</a:t>
                      </a:r>
                    </a:p>
                  </a:txBody>
                  <a:tcPr marL="36575" marR="36575" marT="36575" marB="3657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690200">
                <a:tc>
                  <a:txBody>
                    <a:bodyPr/>
                    <a:lstStyle/>
                    <a:p>
                      <a:pPr marL="0" marR="0" lvl="0" indent="0" algn="l" rtl="0">
                        <a:spcBef>
                          <a:spcPts val="0"/>
                        </a:spcBef>
                        <a:spcAft>
                          <a:spcPts val="0"/>
                        </a:spcAft>
                        <a:buSzPct val="25000"/>
                        <a:buNone/>
                      </a:pPr>
                      <a:r>
                        <a:rPr lang="en-US" sz="1000" u="none" strike="noStrike" cap="none">
                          <a:solidFill>
                            <a:srgbClr val="000000"/>
                          </a:solidFill>
                          <a:latin typeface="Times New Roman"/>
                          <a:ea typeface="Times New Roman"/>
                          <a:cs typeface="Times New Roman"/>
                          <a:sym typeface="Times New Roman"/>
                        </a:rPr>
                        <a:t># and % of pregnant women received TDAP vaccination per CD guidelines</a:t>
                      </a:r>
                    </a:p>
                  </a:txBody>
                  <a:tcPr marL="36575" marR="36575" marT="36575" marB="3657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spcBef>
                          <a:spcPts val="0"/>
                        </a:spcBef>
                        <a:spcAft>
                          <a:spcPts val="0"/>
                        </a:spcAft>
                        <a:buSzPct val="25000"/>
                        <a:buNone/>
                      </a:pPr>
                      <a:r>
                        <a:rPr lang="en-US" sz="1000" u="none" strike="noStrike" cap="none">
                          <a:solidFill>
                            <a:srgbClr val="000000"/>
                          </a:solidFill>
                          <a:latin typeface="Times New Roman"/>
                          <a:ea typeface="Times New Roman"/>
                          <a:cs typeface="Times New Roman"/>
                          <a:sym typeface="Times New Roman"/>
                        </a:rPr>
                        <a:t>40/55-73%</a:t>
                      </a:r>
                    </a:p>
                  </a:txBody>
                  <a:tcPr marL="36575" marR="36575" marT="36575" marB="3657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393500">
                <a:tc>
                  <a:txBody>
                    <a:bodyPr/>
                    <a:lstStyle/>
                    <a:p>
                      <a:pPr marL="0" marR="0" lvl="0" indent="0" algn="l" rtl="0">
                        <a:spcBef>
                          <a:spcPts val="0"/>
                        </a:spcBef>
                        <a:spcAft>
                          <a:spcPts val="0"/>
                        </a:spcAft>
                        <a:buSzPct val="25000"/>
                        <a:buNone/>
                      </a:pPr>
                      <a:r>
                        <a:rPr lang="en-US" sz="1000" u="none" strike="noStrike" cap="none">
                          <a:solidFill>
                            <a:srgbClr val="000000"/>
                          </a:solidFill>
                          <a:latin typeface="Times New Roman"/>
                          <a:ea typeface="Times New Roman"/>
                          <a:cs typeface="Times New Roman"/>
                          <a:sym typeface="Times New Roman"/>
                        </a:rPr>
                        <a:t># of LARC placed in high risk women</a:t>
                      </a:r>
                    </a:p>
                  </a:txBody>
                  <a:tcPr marL="36575" marR="36575" marT="36575" marB="3657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spcBef>
                          <a:spcPts val="0"/>
                        </a:spcBef>
                        <a:spcAft>
                          <a:spcPts val="0"/>
                        </a:spcAft>
                        <a:buSzPct val="25000"/>
                        <a:buNone/>
                      </a:pPr>
                      <a:r>
                        <a:rPr lang="en-US" sz="1000" u="none" strike="noStrike" cap="none">
                          <a:solidFill>
                            <a:srgbClr val="000000"/>
                          </a:solidFill>
                          <a:latin typeface="Times New Roman"/>
                          <a:ea typeface="Times New Roman"/>
                          <a:cs typeface="Times New Roman"/>
                          <a:sym typeface="Times New Roman"/>
                        </a:rPr>
                        <a:t>190</a:t>
                      </a:r>
                    </a:p>
                  </a:txBody>
                  <a:tcPr marL="36575" marR="36575" marT="36575" marB="3657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546850">
                <a:tc>
                  <a:txBody>
                    <a:bodyPr/>
                    <a:lstStyle/>
                    <a:p>
                      <a:pPr marL="0" marR="0" lvl="0" indent="0" algn="l" rtl="0">
                        <a:spcBef>
                          <a:spcPts val="0"/>
                        </a:spcBef>
                        <a:spcAft>
                          <a:spcPts val="0"/>
                        </a:spcAft>
                        <a:buSzPct val="25000"/>
                        <a:buNone/>
                      </a:pPr>
                      <a:r>
                        <a:rPr lang="en-US" sz="1000" u="none" strike="noStrike" cap="none">
                          <a:solidFill>
                            <a:srgbClr val="000000"/>
                          </a:solidFill>
                          <a:latin typeface="Times New Roman"/>
                          <a:ea typeface="Times New Roman"/>
                          <a:cs typeface="Times New Roman"/>
                          <a:sym typeface="Times New Roman"/>
                        </a:rPr>
                        <a:t>% of babies born transferred to a NICU for NAS caused by a non-prescribed or illegal substance</a:t>
                      </a:r>
                    </a:p>
                  </a:txBody>
                  <a:tcPr marL="36575" marR="36575" marT="36575" marB="3657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spcBef>
                          <a:spcPts val="0"/>
                        </a:spcBef>
                        <a:spcAft>
                          <a:spcPts val="0"/>
                        </a:spcAft>
                        <a:buSzPct val="25000"/>
                        <a:buNone/>
                      </a:pPr>
                      <a:r>
                        <a:rPr lang="en-US" sz="1000" u="none" strike="noStrike" cap="none">
                          <a:solidFill>
                            <a:srgbClr val="000000"/>
                          </a:solidFill>
                          <a:latin typeface="Times New Roman"/>
                          <a:ea typeface="Times New Roman"/>
                          <a:cs typeface="Times New Roman"/>
                          <a:sym typeface="Times New Roman"/>
                        </a:rPr>
                        <a:t>16%</a:t>
                      </a:r>
                    </a:p>
                  </a:txBody>
                  <a:tcPr marL="36575" marR="36575" marT="36575" marB="3657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398500">
                <a:tc>
                  <a:txBody>
                    <a:bodyPr/>
                    <a:lstStyle/>
                    <a:p>
                      <a:pPr marL="0" marR="0" lvl="0" indent="0" algn="l" rtl="0">
                        <a:spcBef>
                          <a:spcPts val="0"/>
                        </a:spcBef>
                        <a:spcAft>
                          <a:spcPts val="0"/>
                        </a:spcAft>
                        <a:buSzPct val="25000"/>
                        <a:buNone/>
                      </a:pPr>
                      <a:r>
                        <a:rPr lang="en-US" sz="1000" u="none" strike="noStrike" cap="none">
                          <a:solidFill>
                            <a:srgbClr val="000000"/>
                          </a:solidFill>
                          <a:latin typeface="Times New Roman"/>
                          <a:ea typeface="Times New Roman"/>
                          <a:cs typeface="Times New Roman"/>
                          <a:sym typeface="Times New Roman"/>
                        </a:rPr>
                        <a:t>% of women had a negative toxicology screen at delivery </a:t>
                      </a:r>
                    </a:p>
                  </a:txBody>
                  <a:tcPr marL="36575" marR="36575" marT="36575" marB="3657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spcBef>
                          <a:spcPts val="0"/>
                        </a:spcBef>
                        <a:spcAft>
                          <a:spcPts val="0"/>
                        </a:spcAft>
                        <a:buSzPct val="25000"/>
                        <a:buNone/>
                      </a:pPr>
                      <a:r>
                        <a:rPr lang="en-US" sz="1000" u="none" strike="noStrike" cap="none">
                          <a:solidFill>
                            <a:srgbClr val="000000"/>
                          </a:solidFill>
                          <a:latin typeface="Times New Roman"/>
                          <a:ea typeface="Times New Roman"/>
                          <a:cs typeface="Times New Roman"/>
                          <a:sym typeface="Times New Roman"/>
                        </a:rPr>
                        <a:t>64%</a:t>
                      </a:r>
                    </a:p>
                  </a:txBody>
                  <a:tcPr marL="36575" marR="36575" marT="36575" marB="3657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bl>
          </a:graphicData>
        </a:graphic>
      </p:graphicFrame>
      <p:sp>
        <p:nvSpPr>
          <p:cNvPr id="740" name="Shape 740"/>
          <p:cNvSpPr/>
          <p:nvPr/>
        </p:nvSpPr>
        <p:spPr>
          <a:xfrm>
            <a:off x="9667875" y="3470276"/>
            <a:ext cx="2571749" cy="4278312"/>
          </a:xfrm>
          <a:prstGeom prst="rect">
            <a:avLst/>
          </a:prstGeom>
          <a:noFill/>
          <a:ln>
            <a:noFill/>
          </a:ln>
        </p:spPr>
        <p:txBody>
          <a:bodyPr lIns="0" tIns="0" rIns="0" bIns="0" anchor="t" anchorCtr="0">
            <a:noAutofit/>
          </a:bodyPr>
          <a:lstStyle/>
          <a:p>
            <a:pPr marL="0" marR="0" lvl="0" indent="0" algn="l" rtl="0">
              <a:spcBef>
                <a:spcPts val="0"/>
              </a:spcBef>
              <a:buNone/>
            </a:pPr>
            <a:endParaRPr sz="1800">
              <a:solidFill>
                <a:srgbClr val="000000"/>
              </a:solidFill>
              <a:latin typeface="Constantia"/>
              <a:ea typeface="Constantia"/>
              <a:cs typeface="Constantia"/>
              <a:sym typeface="Constantia"/>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Shape 332"/>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1" i="0" u="none" strike="noStrike" cap="none">
                <a:solidFill>
                  <a:srgbClr val="3F3F3F"/>
                </a:solidFill>
                <a:latin typeface="Calibri"/>
                <a:ea typeface="Calibri"/>
                <a:cs typeface="Calibri"/>
                <a:sym typeface="Calibri"/>
              </a:rPr>
              <a:t>Maryland’s PHN Workforce</a:t>
            </a:r>
          </a:p>
        </p:txBody>
      </p:sp>
      <p:sp>
        <p:nvSpPr>
          <p:cNvPr id="333" name="Shape 333"/>
          <p:cNvSpPr txBox="1">
            <a:spLocks noGrp="1"/>
          </p:cNvSpPr>
          <p:nvPr>
            <p:ph type="body" idx="1"/>
          </p:nvPr>
        </p:nvSpPr>
        <p:spPr>
          <a:xfrm>
            <a:off x="838200" y="1825625"/>
            <a:ext cx="10515599" cy="4832350"/>
          </a:xfrm>
          <a:prstGeom prst="rect">
            <a:avLst/>
          </a:prstGeom>
          <a:noFill/>
          <a:ln>
            <a:noFill/>
          </a:ln>
        </p:spPr>
        <p:txBody>
          <a:bodyPr lIns="0" tIns="45700" rIns="0" bIns="45700" anchor="t" anchorCtr="0">
            <a:noAutofit/>
          </a:bodyPr>
          <a:lstStyle/>
          <a:p>
            <a:pPr marL="393700" marR="0" lvl="0" indent="-393700" algn="l" rtl="0">
              <a:lnSpc>
                <a:spcPct val="90000"/>
              </a:lnSpc>
              <a:spcBef>
                <a:spcPts val="0"/>
              </a:spcBef>
              <a:spcAft>
                <a:spcPts val="0"/>
              </a:spcAft>
              <a:buClr>
                <a:schemeClr val="accent1"/>
              </a:buClr>
              <a:buSzPct val="100000"/>
              <a:buFont typeface="Noto Sans Symbols"/>
              <a:buChar char="❑"/>
            </a:pPr>
            <a:r>
              <a:rPr lang="en-US" sz="2800" b="0" i="0" u="none" strike="noStrike" cap="none" dirty="0">
                <a:solidFill>
                  <a:srgbClr val="3F3F3F"/>
                </a:solidFill>
                <a:latin typeface="Calibri"/>
                <a:ea typeface="Calibri"/>
                <a:cs typeface="Calibri"/>
                <a:sym typeface="Calibri"/>
              </a:rPr>
              <a:t>No reliable or comprehensive PHN workforce data for Maryland</a:t>
            </a:r>
          </a:p>
          <a:p>
            <a:pPr marL="932688" marR="0" lvl="4" indent="-183388" algn="l" rtl="0">
              <a:lnSpc>
                <a:spcPct val="90000"/>
              </a:lnSpc>
              <a:spcBef>
                <a:spcPts val="400"/>
              </a:spcBef>
              <a:spcAft>
                <a:spcPts val="0"/>
              </a:spcAft>
              <a:buClr>
                <a:schemeClr val="accent1"/>
              </a:buClr>
              <a:buSzPct val="100000"/>
              <a:buFont typeface="Calibri"/>
              <a:buChar char="◦"/>
            </a:pPr>
            <a:r>
              <a:rPr lang="en-US" sz="2400" b="0" i="0" u="none" strike="noStrike" cap="none" dirty="0">
                <a:solidFill>
                  <a:srgbClr val="3F3F3F"/>
                </a:solidFill>
                <a:latin typeface="Calibri"/>
                <a:ea typeface="Calibri"/>
                <a:cs typeface="Calibri"/>
                <a:sym typeface="Calibri"/>
              </a:rPr>
              <a:t>National survey </a:t>
            </a:r>
            <a:r>
              <a:rPr lang="en-US" sz="2400" b="0" i="0" u="none" strike="noStrike" cap="none" dirty="0" smtClean="0">
                <a:solidFill>
                  <a:srgbClr val="3F3F3F"/>
                </a:solidFill>
                <a:latin typeface="Calibri"/>
                <a:ea typeface="Calibri"/>
                <a:cs typeface="Calibri"/>
                <a:sym typeface="Calibri"/>
              </a:rPr>
              <a:t>includes </a:t>
            </a:r>
            <a:r>
              <a:rPr lang="en-US" sz="2400" b="0" i="0" u="none" strike="noStrike" cap="none" dirty="0">
                <a:solidFill>
                  <a:srgbClr val="3F3F3F"/>
                </a:solidFill>
                <a:latin typeface="Calibri"/>
                <a:ea typeface="Calibri"/>
                <a:cs typeface="Calibri"/>
                <a:sym typeface="Calibri"/>
              </a:rPr>
              <a:t>data from one local health department</a:t>
            </a:r>
          </a:p>
          <a:p>
            <a:pPr lvl="4" indent="-183388">
              <a:spcBef>
                <a:spcPts val="600"/>
              </a:spcBef>
              <a:spcAft>
                <a:spcPts val="0"/>
              </a:spcAft>
            </a:pPr>
            <a:r>
              <a:rPr lang="en-US" sz="2400" dirty="0"/>
              <a:t>N</a:t>
            </a:r>
            <a:r>
              <a:rPr lang="en-US" sz="2400" b="0" i="0" u="none" strike="noStrike" cap="none" dirty="0" smtClean="0">
                <a:solidFill>
                  <a:srgbClr val="3F3F3F"/>
                </a:solidFill>
                <a:latin typeface="Calibri"/>
                <a:ea typeface="Calibri"/>
                <a:cs typeface="Calibri"/>
                <a:sym typeface="Calibri"/>
              </a:rPr>
              <a:t>o chief </a:t>
            </a:r>
            <a:r>
              <a:rPr lang="en-US" sz="2400" b="0" i="0" u="none" strike="noStrike" cap="none" dirty="0">
                <a:solidFill>
                  <a:srgbClr val="3F3F3F"/>
                </a:solidFill>
                <a:latin typeface="Calibri"/>
                <a:ea typeface="Calibri"/>
                <a:cs typeface="Calibri"/>
                <a:sym typeface="Calibri"/>
              </a:rPr>
              <a:t>public health </a:t>
            </a:r>
            <a:r>
              <a:rPr lang="en-US" sz="2400" b="0" i="0" u="none" strike="noStrike" cap="none" dirty="0" smtClean="0">
                <a:solidFill>
                  <a:srgbClr val="3F3F3F"/>
                </a:solidFill>
                <a:latin typeface="Calibri"/>
                <a:ea typeface="Calibri"/>
                <a:cs typeface="Calibri"/>
                <a:sym typeface="Calibri"/>
              </a:rPr>
              <a:t>nurse / </a:t>
            </a:r>
            <a:r>
              <a:rPr lang="en-US" sz="2400" dirty="0"/>
              <a:t>director position </a:t>
            </a:r>
            <a:endParaRPr lang="en-US" sz="2400" b="0" i="0" u="none" strike="noStrike" cap="none" dirty="0">
              <a:solidFill>
                <a:srgbClr val="3F3F3F"/>
              </a:solidFill>
              <a:latin typeface="Calibri"/>
              <a:ea typeface="Calibri"/>
              <a:cs typeface="Calibri"/>
              <a:sym typeface="Calibri"/>
            </a:endParaRPr>
          </a:p>
          <a:p>
            <a:pPr marL="932688" marR="0" lvl="4" indent="-183388" algn="l" rtl="0">
              <a:lnSpc>
                <a:spcPct val="90000"/>
              </a:lnSpc>
              <a:spcBef>
                <a:spcPts val="600"/>
              </a:spcBef>
              <a:spcAft>
                <a:spcPts val="0"/>
              </a:spcAft>
              <a:buClr>
                <a:schemeClr val="accent1"/>
              </a:buClr>
              <a:buSzPct val="100000"/>
              <a:buFont typeface="Calibri"/>
              <a:buChar char="◦"/>
            </a:pPr>
            <a:r>
              <a:rPr lang="en-US" sz="2400" b="0" i="0" u="none" strike="noStrike" cap="none" dirty="0">
                <a:solidFill>
                  <a:srgbClr val="3F3F3F"/>
                </a:solidFill>
                <a:latin typeface="Calibri"/>
                <a:ea typeface="Calibri"/>
                <a:cs typeface="Calibri"/>
                <a:sym typeface="Calibri"/>
              </a:rPr>
              <a:t>No nursing workforce data center </a:t>
            </a:r>
          </a:p>
          <a:p>
            <a:pPr marL="346075" marR="0" lvl="0" indent="-346075" algn="l" rtl="0">
              <a:lnSpc>
                <a:spcPct val="90000"/>
              </a:lnSpc>
              <a:spcBef>
                <a:spcPts val="1600"/>
              </a:spcBef>
              <a:spcAft>
                <a:spcPts val="0"/>
              </a:spcAft>
              <a:buClr>
                <a:schemeClr val="accent1"/>
              </a:buClr>
              <a:buSzPct val="100000"/>
              <a:buFont typeface="Noto Sans Symbols"/>
              <a:buChar char="❑"/>
            </a:pPr>
            <a:r>
              <a:rPr lang="en-US" sz="2800" b="0" i="0" u="none" strike="noStrike" cap="none" dirty="0" smtClean="0">
                <a:solidFill>
                  <a:srgbClr val="3F3F3F"/>
                </a:solidFill>
                <a:latin typeface="Calibri"/>
                <a:ea typeface="Calibri"/>
                <a:cs typeface="Calibri"/>
                <a:sym typeface="Calibri"/>
              </a:rPr>
              <a:t>RWJF </a:t>
            </a:r>
            <a:r>
              <a:rPr lang="en-US" sz="2800" b="0" i="0" u="none" strike="noStrike" cap="none" dirty="0">
                <a:solidFill>
                  <a:srgbClr val="3F3F3F"/>
                </a:solidFill>
                <a:latin typeface="Calibri"/>
                <a:ea typeface="Calibri"/>
                <a:cs typeface="Calibri"/>
                <a:sym typeface="Calibri"/>
              </a:rPr>
              <a:t>Public Health Nurse Leader Project:  Enumerating and Characterizing Maryland’s PHN Workforce: Impact on Population Health, Wellness and Health Equity</a:t>
            </a:r>
          </a:p>
          <a:p>
            <a:pPr marL="932688" marR="0" lvl="4" indent="-183388" algn="l" rtl="0">
              <a:lnSpc>
                <a:spcPct val="90000"/>
              </a:lnSpc>
              <a:spcBef>
                <a:spcPts val="400"/>
              </a:spcBef>
              <a:spcAft>
                <a:spcPts val="0"/>
              </a:spcAft>
              <a:buClr>
                <a:schemeClr val="accent1"/>
              </a:buClr>
              <a:buSzPct val="100000"/>
              <a:buFont typeface="Calibri"/>
              <a:buChar char="◦"/>
            </a:pPr>
            <a:r>
              <a:rPr lang="en-US" sz="2400" b="0" i="0" u="none" strike="noStrike" cap="none" dirty="0">
                <a:solidFill>
                  <a:srgbClr val="3F3F3F"/>
                </a:solidFill>
                <a:latin typeface="Calibri"/>
                <a:ea typeface="Calibri"/>
                <a:cs typeface="Calibri"/>
                <a:sym typeface="Calibri"/>
              </a:rPr>
              <a:t>WHO are the PHNs?</a:t>
            </a:r>
          </a:p>
          <a:p>
            <a:pPr marL="932688" marR="0" lvl="4" indent="-183388" algn="l" rtl="0">
              <a:lnSpc>
                <a:spcPct val="90000"/>
              </a:lnSpc>
              <a:spcBef>
                <a:spcPts val="600"/>
              </a:spcBef>
              <a:spcAft>
                <a:spcPts val="0"/>
              </a:spcAft>
              <a:buClr>
                <a:schemeClr val="accent1"/>
              </a:buClr>
              <a:buSzPct val="100000"/>
              <a:buFont typeface="Calibri"/>
              <a:buChar char="◦"/>
            </a:pPr>
            <a:r>
              <a:rPr lang="en-US" sz="2400" b="0" i="0" u="none" strike="noStrike" cap="none" dirty="0">
                <a:solidFill>
                  <a:srgbClr val="3F3F3F"/>
                </a:solidFill>
                <a:latin typeface="Calibri"/>
                <a:ea typeface="Calibri"/>
                <a:cs typeface="Calibri"/>
                <a:sym typeface="Calibri"/>
              </a:rPr>
              <a:t>WHERE are they working?</a:t>
            </a:r>
          </a:p>
          <a:p>
            <a:pPr marL="932688" marR="0" lvl="4" indent="-183388" algn="l" rtl="0">
              <a:lnSpc>
                <a:spcPct val="90000"/>
              </a:lnSpc>
              <a:spcBef>
                <a:spcPts val="600"/>
              </a:spcBef>
              <a:spcAft>
                <a:spcPts val="0"/>
              </a:spcAft>
              <a:buClr>
                <a:schemeClr val="accent1"/>
              </a:buClr>
              <a:buSzPct val="100000"/>
              <a:buFont typeface="Calibri"/>
              <a:buChar char="◦"/>
            </a:pPr>
            <a:r>
              <a:rPr lang="en-US" sz="2400" b="0" i="0" u="none" strike="noStrike" cap="none" dirty="0">
                <a:solidFill>
                  <a:srgbClr val="3F3F3F"/>
                </a:solidFill>
                <a:latin typeface="Calibri"/>
                <a:ea typeface="Calibri"/>
                <a:cs typeface="Calibri"/>
                <a:sym typeface="Calibri"/>
              </a:rPr>
              <a:t>WHAT are they doing to promote a culture of health?</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pic>
        <p:nvPicPr>
          <p:cNvPr id="746" name="Shape 746" descr="https://encrypted-tbn3.gstatic.com/images?q=tbn:ANd9GcQz35ek9axrFKNp5AOWue10HN3TSewISePHA-CJ0S59CFYjWKVn"/>
          <p:cNvPicPr preferRelativeResize="0"/>
          <p:nvPr/>
        </p:nvPicPr>
        <p:blipFill rotWithShape="1">
          <a:blip r:embed="rId3">
            <a:alphaModFix/>
          </a:blip>
          <a:srcRect/>
          <a:stretch/>
        </p:blipFill>
        <p:spPr>
          <a:xfrm>
            <a:off x="4114800" y="4214648"/>
            <a:ext cx="3133978" cy="1347214"/>
          </a:xfrm>
          <a:prstGeom prst="rect">
            <a:avLst/>
          </a:prstGeom>
          <a:noFill/>
          <a:ln>
            <a:noFill/>
          </a:ln>
        </p:spPr>
      </p:pic>
      <p:sp>
        <p:nvSpPr>
          <p:cNvPr id="747" name="Shape 747"/>
          <p:cNvSpPr txBox="1"/>
          <p:nvPr/>
        </p:nvSpPr>
        <p:spPr>
          <a:xfrm>
            <a:off x="2895600" y="5791201"/>
            <a:ext cx="5867400" cy="132343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400" b="1">
                <a:solidFill>
                  <a:srgbClr val="000000"/>
                </a:solidFill>
                <a:latin typeface="Constantia"/>
                <a:ea typeface="Constantia"/>
                <a:cs typeface="Constantia"/>
                <a:sym typeface="Constantia"/>
              </a:rPr>
              <a:t>“Public health is public wealth.” B. Franklin</a:t>
            </a:r>
          </a:p>
          <a:p>
            <a:pPr marL="0" marR="0" lvl="0" indent="0" algn="l" rtl="0">
              <a:spcBef>
                <a:spcPts val="0"/>
              </a:spcBef>
              <a:buNone/>
            </a:pPr>
            <a:endParaRPr sz="3200">
              <a:solidFill>
                <a:srgbClr val="000000"/>
              </a:solidFill>
              <a:latin typeface="Constantia"/>
              <a:ea typeface="Constantia"/>
              <a:cs typeface="Constantia"/>
              <a:sym typeface="Constantia"/>
            </a:endParaRPr>
          </a:p>
        </p:txBody>
      </p:sp>
      <p:sp>
        <p:nvSpPr>
          <p:cNvPr id="748" name="Shape 748"/>
          <p:cNvSpPr txBox="1"/>
          <p:nvPr/>
        </p:nvSpPr>
        <p:spPr>
          <a:xfrm>
            <a:off x="1825625" y="2057400"/>
            <a:ext cx="8686800" cy="1938991"/>
          </a:xfrm>
          <a:prstGeom prst="rect">
            <a:avLst/>
          </a:prstGeom>
          <a:noFill/>
          <a:ln>
            <a:noFill/>
          </a:ln>
        </p:spPr>
        <p:txBody>
          <a:bodyPr lIns="91425" tIns="45700" rIns="91425" bIns="45700" anchor="t" anchorCtr="0">
            <a:noAutofit/>
          </a:bodyPr>
          <a:lstStyle/>
          <a:p>
            <a:pPr marL="0" marR="0" lvl="0" indent="0" algn="l" rtl="0">
              <a:spcBef>
                <a:spcPts val="0"/>
              </a:spcBef>
              <a:buClr>
                <a:srgbClr val="000000"/>
              </a:buClr>
              <a:buSzPct val="100000"/>
              <a:buFont typeface="Noto Sans Symbols"/>
              <a:buChar char="➢"/>
            </a:pPr>
            <a:r>
              <a:rPr lang="en-US" sz="2000">
                <a:solidFill>
                  <a:srgbClr val="000000"/>
                </a:solidFill>
                <a:latin typeface="Constantia"/>
                <a:ea typeface="Constantia"/>
                <a:cs typeface="Constantia"/>
                <a:sym typeface="Constantia"/>
              </a:rPr>
              <a:t>Likely prevention of 19-37 cases of NAS ($1.7 million savings) and 6 low birth weight babies requiring NICU services ($100,000+/baby).</a:t>
            </a:r>
          </a:p>
          <a:p>
            <a:pPr marL="0" marR="0" lvl="0" indent="0" algn="l" rtl="0">
              <a:spcBef>
                <a:spcPts val="0"/>
              </a:spcBef>
              <a:buClr>
                <a:srgbClr val="000000"/>
              </a:buClr>
              <a:buSzPct val="100000"/>
              <a:buFont typeface="Noto Sans Symbols"/>
              <a:buChar char="➢"/>
            </a:pPr>
            <a:r>
              <a:rPr lang="en-US" sz="2000">
                <a:solidFill>
                  <a:srgbClr val="000000"/>
                </a:solidFill>
                <a:latin typeface="Constantia"/>
                <a:ea typeface="Constantia"/>
                <a:cs typeface="Constantia"/>
                <a:sym typeface="Constantia"/>
              </a:rPr>
              <a:t>Likely prevention of &gt;100 unintended pregnancies in women with active substance use disorders ($2.3-3.9 million). </a:t>
            </a:r>
          </a:p>
          <a:p>
            <a:pPr marL="0" marR="0" lvl="0" indent="0" algn="l" rtl="0">
              <a:spcBef>
                <a:spcPts val="0"/>
              </a:spcBef>
              <a:buClr>
                <a:srgbClr val="000000"/>
              </a:buClr>
              <a:buSzPct val="100000"/>
              <a:buFont typeface="Noto Sans Symbols"/>
              <a:buChar char="➢"/>
            </a:pPr>
            <a:r>
              <a:rPr lang="en-US" sz="2000" b="1">
                <a:solidFill>
                  <a:srgbClr val="000000"/>
                </a:solidFill>
                <a:latin typeface="Constantia"/>
                <a:ea typeface="Constantia"/>
                <a:cs typeface="Constantia"/>
                <a:sym typeface="Constantia"/>
              </a:rPr>
              <a:t>Total savings (conservative)= $4.6 million</a:t>
            </a:r>
          </a:p>
          <a:p>
            <a:pPr marL="0" marR="0" lvl="0" indent="0" algn="l" rtl="0">
              <a:spcBef>
                <a:spcPts val="0"/>
              </a:spcBef>
              <a:buClr>
                <a:srgbClr val="000000"/>
              </a:buClr>
              <a:buSzPct val="100000"/>
              <a:buFont typeface="Noto Sans Symbols"/>
              <a:buChar char="➢"/>
            </a:pPr>
            <a:r>
              <a:rPr lang="en-US" sz="2000">
                <a:solidFill>
                  <a:srgbClr val="000000"/>
                </a:solidFill>
                <a:latin typeface="Constantia"/>
                <a:ea typeface="Constantia"/>
                <a:cs typeface="Constantia"/>
                <a:sym typeface="Constantia"/>
              </a:rPr>
              <a:t>Cost of CHRC grant with Nexplanon= $250k</a:t>
            </a:r>
          </a:p>
        </p:txBody>
      </p:sp>
      <p:sp>
        <p:nvSpPr>
          <p:cNvPr id="749" name="Shape 749"/>
          <p:cNvSpPr txBox="1"/>
          <p:nvPr/>
        </p:nvSpPr>
        <p:spPr>
          <a:xfrm>
            <a:off x="2577663" y="1157900"/>
            <a:ext cx="7921624"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a:solidFill>
                  <a:srgbClr val="000000"/>
                </a:solidFill>
                <a:latin typeface="Constantia"/>
                <a:ea typeface="Constantia"/>
                <a:cs typeface="Constantia"/>
                <a:sym typeface="Constantia"/>
              </a:rPr>
              <a:t>Outreach and Prenatal Case Management</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Shape 754"/>
          <p:cNvSpPr txBox="1">
            <a:spLocks noGrp="1"/>
          </p:cNvSpPr>
          <p:nvPr>
            <p:ph type="title"/>
          </p:nvPr>
        </p:nvSpPr>
        <p:spPr>
          <a:xfrm>
            <a:off x="1981200" y="704087"/>
            <a:ext cx="8229600" cy="819911"/>
          </a:xfrm>
          <a:prstGeom prst="rect">
            <a:avLst/>
          </a:prstGeom>
          <a:noFill/>
          <a:ln>
            <a:noFill/>
          </a:ln>
        </p:spPr>
        <p:txBody>
          <a:bodyPr lIns="0" tIns="45700" rIns="0" bIns="0" anchor="b" anchorCtr="0">
            <a:noAutofit/>
          </a:bodyPr>
          <a:lstStyle/>
          <a:p>
            <a:pPr marL="0" marR="0" lvl="0" indent="0" algn="ctr" rtl="0">
              <a:spcBef>
                <a:spcPts val="0"/>
              </a:spcBef>
              <a:buClr>
                <a:schemeClr val="dk2"/>
              </a:buClr>
              <a:buSzPct val="25000"/>
              <a:buFont typeface="Calibri"/>
              <a:buNone/>
            </a:pPr>
            <a:r>
              <a:rPr lang="en-US" sz="5000" b="0" i="0" u="none" strike="noStrike" cap="none">
                <a:solidFill>
                  <a:schemeClr val="dk2"/>
                </a:solidFill>
                <a:latin typeface="Calibri"/>
                <a:ea typeface="Calibri"/>
                <a:cs typeface="Calibri"/>
                <a:sym typeface="Calibri"/>
              </a:rPr>
              <a:t>Calculations</a:t>
            </a:r>
          </a:p>
        </p:txBody>
      </p:sp>
      <p:sp>
        <p:nvSpPr>
          <p:cNvPr id="755" name="Shape 755"/>
          <p:cNvSpPr txBox="1">
            <a:spLocks noGrp="1"/>
          </p:cNvSpPr>
          <p:nvPr>
            <p:ph type="body" idx="1"/>
          </p:nvPr>
        </p:nvSpPr>
        <p:spPr>
          <a:xfrm>
            <a:off x="1905000" y="1676400"/>
            <a:ext cx="8381999" cy="438911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3"/>
              </a:buClr>
              <a:buSzPct val="25000"/>
              <a:buFont typeface="Noto Sans Symbols"/>
              <a:buNone/>
            </a:pPr>
            <a:r>
              <a:rPr lang="en-US" sz="2600" b="0" i="0" u="none" strike="noStrike" cap="none">
                <a:solidFill>
                  <a:schemeClr val="dk1"/>
                </a:solidFill>
                <a:latin typeface="Constantia"/>
                <a:ea typeface="Constantia"/>
                <a:cs typeface="Constantia"/>
                <a:sym typeface="Constantia"/>
              </a:rPr>
              <a:t>100 pregnancies (63% pregnancy rate) @ $17,257 for prenatal, delivery, child’s medical care to age 1 for average Medicaid pt = $1,725,700</a:t>
            </a:r>
          </a:p>
          <a:p>
            <a:pPr marL="0" marR="0" lvl="0" indent="0" algn="l" rtl="0">
              <a:lnSpc>
                <a:spcPct val="90000"/>
              </a:lnSpc>
              <a:spcBef>
                <a:spcPts val="520"/>
              </a:spcBef>
              <a:spcAft>
                <a:spcPts val="0"/>
              </a:spcAft>
              <a:buClr>
                <a:schemeClr val="accent3"/>
              </a:buClr>
              <a:buSzPct val="25000"/>
              <a:buFont typeface="Noto Sans Symbols"/>
              <a:buNone/>
            </a:pPr>
            <a:r>
              <a:rPr lang="en-US" sz="2600" b="0" i="0" u="none" strike="noStrike" cap="none">
                <a:solidFill>
                  <a:schemeClr val="dk1"/>
                </a:solidFill>
                <a:latin typeface="Constantia"/>
                <a:ea typeface="Constantia"/>
                <a:cs typeface="Constantia"/>
                <a:sym typeface="Constantia"/>
              </a:rPr>
              <a:t>(British study showed conception rates of 85% in their substance use population)</a:t>
            </a:r>
          </a:p>
          <a:p>
            <a:pPr marL="274320" marR="0" lvl="0" indent="-274320" algn="l" rtl="0">
              <a:lnSpc>
                <a:spcPct val="90000"/>
              </a:lnSpc>
              <a:spcBef>
                <a:spcPts val="520"/>
              </a:spcBef>
              <a:spcAft>
                <a:spcPts val="0"/>
              </a:spcAft>
              <a:buClr>
                <a:schemeClr val="accent3"/>
              </a:buClr>
              <a:buSzPct val="25000"/>
              <a:buFont typeface="Noto Sans Symbols"/>
              <a:buNone/>
            </a:pPr>
            <a:r>
              <a:rPr lang="en-US" sz="2600" b="0" i="0" u="none" strike="noStrike" cap="none">
                <a:solidFill>
                  <a:schemeClr val="dk1"/>
                </a:solidFill>
                <a:latin typeface="Constantia"/>
                <a:ea typeface="Constantia"/>
                <a:cs typeface="Constantia"/>
                <a:sym typeface="Constantia"/>
              </a:rPr>
              <a:t>50 pregnancies complicated by drug use assuming 50% relapse (relapse rate would likely be closer to 70%)</a:t>
            </a:r>
          </a:p>
          <a:p>
            <a:pPr marL="274320" marR="0" lvl="0" indent="-274320" algn="l" rtl="0">
              <a:lnSpc>
                <a:spcPct val="90000"/>
              </a:lnSpc>
              <a:spcBef>
                <a:spcPts val="520"/>
              </a:spcBef>
              <a:spcAft>
                <a:spcPts val="0"/>
              </a:spcAft>
              <a:buClr>
                <a:schemeClr val="accent3"/>
              </a:buClr>
              <a:buSzPct val="25000"/>
              <a:buFont typeface="Noto Sans Symbols"/>
              <a:buNone/>
            </a:pPr>
            <a:r>
              <a:rPr lang="en-US" sz="2600" b="0" i="0" u="none" strike="noStrike" cap="none">
                <a:solidFill>
                  <a:schemeClr val="dk1"/>
                </a:solidFill>
                <a:latin typeface="Constantia"/>
                <a:ea typeface="Constantia"/>
                <a:cs typeface="Constantia"/>
                <a:sym typeface="Constantia"/>
              </a:rPr>
              <a:t>35 cases of NAS assuming 70% incidence @ $60,000 per NICU stay =  $2,100,000</a:t>
            </a:r>
          </a:p>
          <a:p>
            <a:pPr marL="274320" marR="0" lvl="0" indent="-274320" algn="l" rtl="0">
              <a:lnSpc>
                <a:spcPct val="90000"/>
              </a:lnSpc>
              <a:spcBef>
                <a:spcPts val="520"/>
              </a:spcBef>
              <a:spcAft>
                <a:spcPts val="0"/>
              </a:spcAft>
              <a:buClr>
                <a:schemeClr val="accent3"/>
              </a:buClr>
              <a:buSzPct val="25000"/>
              <a:buFont typeface="Noto Sans Symbols"/>
              <a:buNone/>
            </a:pPr>
            <a:r>
              <a:rPr lang="en-US" sz="2600" b="0" i="0" u="none" strike="noStrike" cap="none">
                <a:solidFill>
                  <a:schemeClr val="dk1"/>
                </a:solidFill>
                <a:latin typeface="Constantia"/>
                <a:ea typeface="Constantia"/>
                <a:cs typeface="Constantia"/>
                <a:sym typeface="Constantia"/>
              </a:rPr>
              <a:t>10 cases of NAS assuming 20% incidence @ $60,000 per NICU stay =  $600,000</a:t>
            </a:r>
          </a:p>
          <a:p>
            <a:pPr marL="274320" marR="0" lvl="0" indent="-274320" algn="l" rtl="0">
              <a:lnSpc>
                <a:spcPct val="90000"/>
              </a:lnSpc>
              <a:spcBef>
                <a:spcPts val="520"/>
              </a:spcBef>
              <a:buClr>
                <a:schemeClr val="accent3"/>
              </a:buClr>
              <a:buSzPct val="25000"/>
              <a:buFont typeface="Noto Sans Symbols"/>
              <a:buNone/>
            </a:pPr>
            <a:endParaRPr sz="2600" b="0" i="0" u="none" strike="noStrike" cap="none">
              <a:solidFill>
                <a:schemeClr val="dk1"/>
              </a:solidFill>
              <a:latin typeface="Constantia"/>
              <a:ea typeface="Constantia"/>
              <a:cs typeface="Constantia"/>
              <a:sym typeface="Constantia"/>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pic>
        <p:nvPicPr>
          <p:cNvPr id="760" name="Shape 760"/>
          <p:cNvPicPr preferRelativeResize="0"/>
          <p:nvPr/>
        </p:nvPicPr>
        <p:blipFill rotWithShape="1">
          <a:blip r:embed="rId3">
            <a:alphaModFix/>
          </a:blip>
          <a:srcRect/>
          <a:stretch/>
        </p:blipFill>
        <p:spPr>
          <a:xfrm>
            <a:off x="3048000" y="1219200"/>
            <a:ext cx="5105399" cy="4964561"/>
          </a:xfrm>
          <a:prstGeom prst="rect">
            <a:avLst/>
          </a:prstGeom>
          <a:noFill/>
          <a:ln w="9525" cap="flat" cmpd="sng">
            <a:solidFill>
              <a:schemeClr val="dk1"/>
            </a:solidFill>
            <a:prstDash val="solid"/>
            <a:miter/>
            <a:headEnd type="none" w="med" len="med"/>
            <a:tailEnd type="none" w="med" len="med"/>
          </a:ln>
        </p:spPr>
      </p:pic>
      <p:sp>
        <p:nvSpPr>
          <p:cNvPr id="761" name="Shape 761"/>
          <p:cNvSpPr txBox="1"/>
          <p:nvPr/>
        </p:nvSpPr>
        <p:spPr>
          <a:xfrm>
            <a:off x="8763000" y="1371600"/>
            <a:ext cx="1749423" cy="31700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a:solidFill>
                  <a:srgbClr val="000000"/>
                </a:solidFill>
                <a:latin typeface="Constantia"/>
                <a:ea typeface="Constantia"/>
                <a:cs typeface="Constantia"/>
                <a:sym typeface="Constantia"/>
              </a:rPr>
              <a:t>Letter from a patient enrolled in a 28 day drug treatment program, but unable to access contraceptive services.</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thank a nur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8980" y="1143000"/>
            <a:ext cx="5715000" cy="20288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ublic health nur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280" y="3171826"/>
            <a:ext cx="10058400" cy="1688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60798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pic>
        <p:nvPicPr>
          <p:cNvPr id="766" name="Shape 766" descr="Image result for Q &amp; A "/>
          <p:cNvPicPr preferRelativeResize="0"/>
          <p:nvPr/>
        </p:nvPicPr>
        <p:blipFill rotWithShape="1">
          <a:blip r:embed="rId3">
            <a:alphaModFix/>
          </a:blip>
          <a:srcRect/>
          <a:stretch/>
        </p:blipFill>
        <p:spPr>
          <a:xfrm>
            <a:off x="3014519" y="988187"/>
            <a:ext cx="6928133" cy="4763092"/>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1" i="0" u="none" strike="noStrike" cap="none">
                <a:solidFill>
                  <a:srgbClr val="3F3F3F"/>
                </a:solidFill>
                <a:latin typeface="Calibri"/>
                <a:ea typeface="Calibri"/>
                <a:cs typeface="Calibri"/>
                <a:sym typeface="Calibri"/>
              </a:rPr>
              <a:t>Methods</a:t>
            </a:r>
          </a:p>
        </p:txBody>
      </p:sp>
      <p:sp>
        <p:nvSpPr>
          <p:cNvPr id="360" name="Shape 360"/>
          <p:cNvSpPr txBox="1">
            <a:spLocks noGrp="1"/>
          </p:cNvSpPr>
          <p:nvPr>
            <p:ph type="body" idx="1"/>
          </p:nvPr>
        </p:nvSpPr>
        <p:spPr>
          <a:xfrm>
            <a:off x="838200" y="1737359"/>
            <a:ext cx="10515599" cy="4779816"/>
          </a:xfrm>
          <a:prstGeom prst="rect">
            <a:avLst/>
          </a:prstGeom>
          <a:noFill/>
          <a:ln>
            <a:noFill/>
          </a:ln>
        </p:spPr>
        <p:txBody>
          <a:bodyPr lIns="0" tIns="45700" rIns="0" bIns="45700" anchor="t" anchorCtr="0">
            <a:noAutofit/>
          </a:bodyPr>
          <a:lstStyle/>
          <a:p>
            <a:pPr marL="461963" marR="0" lvl="0" indent="-461963" algn="l" rtl="0">
              <a:lnSpc>
                <a:spcPct val="90000"/>
              </a:lnSpc>
              <a:spcBef>
                <a:spcPts val="0"/>
              </a:spcBef>
              <a:spcAft>
                <a:spcPts val="0"/>
              </a:spcAft>
              <a:buClr>
                <a:schemeClr val="accent1"/>
              </a:buClr>
              <a:buSzPct val="100000"/>
              <a:buFont typeface="Noto Sans Symbols"/>
              <a:buChar char="❑"/>
            </a:pPr>
            <a:r>
              <a:rPr lang="en-US" sz="3200" b="0" i="0" u="none" strike="noStrike" cap="none" dirty="0">
                <a:solidFill>
                  <a:srgbClr val="3F3F3F"/>
                </a:solidFill>
                <a:latin typeface="Calibri"/>
                <a:ea typeface="Calibri"/>
                <a:cs typeface="Calibri"/>
                <a:sym typeface="Calibri"/>
              </a:rPr>
              <a:t>Interviews with PHN leaders from local health </a:t>
            </a:r>
            <a:r>
              <a:rPr lang="en-US" sz="3200" b="0" i="0" u="none" strike="noStrike" cap="none" dirty="0" smtClean="0">
                <a:solidFill>
                  <a:srgbClr val="3F3F3F"/>
                </a:solidFill>
                <a:latin typeface="Calibri"/>
                <a:ea typeface="Calibri"/>
                <a:cs typeface="Calibri"/>
                <a:sym typeface="Calibri"/>
              </a:rPr>
              <a:t>departments </a:t>
            </a:r>
            <a:r>
              <a:rPr lang="en-US" sz="3200" b="0" i="0" u="none" strike="noStrike" cap="none" dirty="0">
                <a:solidFill>
                  <a:srgbClr val="3F3F3F"/>
                </a:solidFill>
                <a:latin typeface="Calibri"/>
                <a:ea typeface="Calibri"/>
                <a:cs typeface="Calibri"/>
                <a:sym typeface="Calibri"/>
              </a:rPr>
              <a:t>and school health</a:t>
            </a:r>
          </a:p>
          <a:p>
            <a:pPr marL="461963" marR="0" lvl="0" indent="-461963" algn="l" rtl="0">
              <a:lnSpc>
                <a:spcPct val="90000"/>
              </a:lnSpc>
              <a:spcBef>
                <a:spcPts val="1400"/>
              </a:spcBef>
              <a:spcAft>
                <a:spcPts val="0"/>
              </a:spcAft>
              <a:buClr>
                <a:schemeClr val="accent1"/>
              </a:buClr>
              <a:buSzPct val="100000"/>
              <a:buFont typeface="Noto Sans Symbols"/>
              <a:buChar char="❑"/>
            </a:pPr>
            <a:r>
              <a:rPr lang="en-US" sz="3200" b="0" i="0" u="none" strike="noStrike" cap="none" dirty="0">
                <a:solidFill>
                  <a:srgbClr val="3F3F3F"/>
                </a:solidFill>
                <a:latin typeface="Calibri"/>
                <a:ea typeface="Calibri"/>
                <a:cs typeface="Calibri"/>
                <a:sym typeface="Calibri"/>
              </a:rPr>
              <a:t>Online survey for Maryland PHNs working in local health departments and/or public schools</a:t>
            </a:r>
          </a:p>
          <a:p>
            <a:pPr marL="461963" marR="0" lvl="0" indent="-461963" algn="l" rtl="0">
              <a:lnSpc>
                <a:spcPct val="90000"/>
              </a:lnSpc>
              <a:spcBef>
                <a:spcPts val="1400"/>
              </a:spcBef>
              <a:spcAft>
                <a:spcPts val="0"/>
              </a:spcAft>
              <a:buClr>
                <a:schemeClr val="accent1"/>
              </a:buClr>
              <a:buSzPct val="100000"/>
              <a:buFont typeface="Noto Sans Symbols"/>
              <a:buChar char="❑"/>
            </a:pPr>
            <a:r>
              <a:rPr lang="en-US" sz="3200" b="0" i="0" u="none" strike="noStrike" cap="none" dirty="0">
                <a:solidFill>
                  <a:srgbClr val="3F3F3F"/>
                </a:solidFill>
                <a:latin typeface="Calibri"/>
                <a:ea typeface="Calibri"/>
                <a:cs typeface="Calibri"/>
                <a:sym typeface="Calibri"/>
              </a:rPr>
              <a:t>Study reviewed by IRB at University of Maryland, Baltimore – exempt 8/23/2016</a:t>
            </a:r>
          </a:p>
          <a:p>
            <a:pPr marL="91440" marR="0" lvl="0" indent="-91440" algn="l" rtl="0">
              <a:lnSpc>
                <a:spcPct val="90000"/>
              </a:lnSpc>
              <a:spcBef>
                <a:spcPts val="1400"/>
              </a:spcBef>
              <a:spcAft>
                <a:spcPts val="0"/>
              </a:spcAft>
              <a:buClr>
                <a:schemeClr val="accent1"/>
              </a:buClr>
              <a:buSzPct val="100000"/>
              <a:buFont typeface="Calibri"/>
              <a:buNone/>
            </a:pPr>
            <a:endParaRPr sz="2000" b="0" i="0" u="none" strike="noStrike" cap="none" dirty="0">
              <a:solidFill>
                <a:srgbClr val="3F3F3F"/>
              </a:solidFill>
              <a:latin typeface="Calibri"/>
              <a:ea typeface="Calibri"/>
              <a:cs typeface="Calibri"/>
              <a:sym typeface="Calibri"/>
            </a:endParaRPr>
          </a:p>
        </p:txBody>
      </p:sp>
      <p:pic>
        <p:nvPicPr>
          <p:cNvPr id="361" name="Shape 361" descr="Image result for data collection"/>
          <p:cNvPicPr preferRelativeResize="0"/>
          <p:nvPr/>
        </p:nvPicPr>
        <p:blipFill rotWithShape="1">
          <a:blip r:embed="rId3">
            <a:alphaModFix/>
          </a:blip>
          <a:srcRect/>
          <a:stretch/>
        </p:blipFill>
        <p:spPr>
          <a:xfrm>
            <a:off x="6400800" y="4648200"/>
            <a:ext cx="3047999" cy="1575194"/>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Shape 367"/>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1" i="0" u="none" strike="noStrike" cap="none">
                <a:solidFill>
                  <a:srgbClr val="3F3F3F"/>
                </a:solidFill>
                <a:latin typeface="Calibri"/>
                <a:ea typeface="Calibri"/>
                <a:cs typeface="Calibri"/>
                <a:sym typeface="Calibri"/>
              </a:rPr>
              <a:t>Methods – Interview</a:t>
            </a:r>
          </a:p>
        </p:txBody>
      </p:sp>
      <p:sp>
        <p:nvSpPr>
          <p:cNvPr id="368" name="Shape 368"/>
          <p:cNvSpPr txBox="1">
            <a:spLocks noGrp="1"/>
          </p:cNvSpPr>
          <p:nvPr>
            <p:ph type="body" idx="1"/>
          </p:nvPr>
        </p:nvSpPr>
        <p:spPr>
          <a:xfrm>
            <a:off x="856849" y="1737350"/>
            <a:ext cx="5870100" cy="4892400"/>
          </a:xfrm>
          <a:prstGeom prst="rect">
            <a:avLst/>
          </a:prstGeom>
          <a:noFill/>
          <a:ln>
            <a:noFill/>
          </a:ln>
        </p:spPr>
        <p:txBody>
          <a:bodyPr lIns="0" tIns="45700" rIns="0" bIns="45700" anchor="t" anchorCtr="0">
            <a:noAutofit/>
          </a:bodyPr>
          <a:lstStyle/>
          <a:p>
            <a:pPr marL="466725" marR="0" lvl="0" indent="-466725" algn="l" rtl="0">
              <a:lnSpc>
                <a:spcPct val="95000"/>
              </a:lnSpc>
              <a:spcBef>
                <a:spcPts val="0"/>
              </a:spcBef>
              <a:spcAft>
                <a:spcPts val="0"/>
              </a:spcAft>
              <a:buClr>
                <a:schemeClr val="accent1"/>
              </a:buClr>
              <a:buSzPct val="100178"/>
              <a:buFont typeface="Noto Sans Symbols"/>
              <a:buChar char="❑"/>
            </a:pPr>
            <a:r>
              <a:rPr lang="en-US" sz="2805" b="0" i="0" u="none" strike="noStrike" cap="none" dirty="0">
                <a:solidFill>
                  <a:srgbClr val="3F3F3F"/>
                </a:solidFill>
                <a:latin typeface="Calibri"/>
                <a:ea typeface="Calibri"/>
                <a:cs typeface="Calibri"/>
                <a:sym typeface="Calibri"/>
              </a:rPr>
              <a:t>Support from Maryland’s PHN Directors Council</a:t>
            </a:r>
          </a:p>
          <a:p>
            <a:pPr marL="466725" marR="0" lvl="0" indent="-466725" algn="l" rtl="0">
              <a:lnSpc>
                <a:spcPct val="95000"/>
              </a:lnSpc>
              <a:spcBef>
                <a:spcPts val="0"/>
              </a:spcBef>
              <a:spcAft>
                <a:spcPts val="0"/>
              </a:spcAft>
              <a:buClr>
                <a:schemeClr val="accent1"/>
              </a:buClr>
              <a:buSzPct val="100178"/>
              <a:buFont typeface="Noto Sans Symbols"/>
              <a:buChar char="❑"/>
            </a:pPr>
            <a:r>
              <a:rPr lang="en-US" sz="2805" b="0" i="0" u="none" strike="noStrike" cap="none" dirty="0">
                <a:solidFill>
                  <a:srgbClr val="3F3F3F"/>
                </a:solidFill>
                <a:latin typeface="Calibri"/>
                <a:ea typeface="Calibri"/>
                <a:cs typeface="Calibri"/>
                <a:sym typeface="Calibri"/>
              </a:rPr>
              <a:t>Outreach to identified PHN </a:t>
            </a:r>
            <a:r>
              <a:rPr lang="en-US" sz="2805" b="0" i="0" u="none" strike="noStrike" cap="none" dirty="0" smtClean="0">
                <a:solidFill>
                  <a:srgbClr val="3F3F3F"/>
                </a:solidFill>
                <a:latin typeface="Calibri"/>
                <a:ea typeface="Calibri"/>
                <a:cs typeface="Calibri"/>
                <a:sym typeface="Calibri"/>
              </a:rPr>
              <a:t>leaders, local </a:t>
            </a:r>
            <a:r>
              <a:rPr lang="en-US" sz="2805" b="0" i="0" u="none" strike="noStrike" cap="none" dirty="0">
                <a:solidFill>
                  <a:srgbClr val="3F3F3F"/>
                </a:solidFill>
                <a:latin typeface="Calibri"/>
                <a:ea typeface="Calibri"/>
                <a:cs typeface="Calibri"/>
                <a:sym typeface="Calibri"/>
              </a:rPr>
              <a:t>HD </a:t>
            </a:r>
            <a:r>
              <a:rPr lang="en-US" sz="2805" b="0" i="0" u="none" strike="noStrike" cap="none" dirty="0" smtClean="0">
                <a:solidFill>
                  <a:srgbClr val="3F3F3F"/>
                </a:solidFill>
                <a:latin typeface="Calibri"/>
                <a:ea typeface="Calibri"/>
                <a:cs typeface="Calibri"/>
                <a:sym typeface="Calibri"/>
              </a:rPr>
              <a:t>leaders, and SHN leaders</a:t>
            </a:r>
            <a:endParaRPr lang="en-US" sz="2805" b="0" i="0" u="none" strike="noStrike" cap="none" dirty="0">
              <a:solidFill>
                <a:srgbClr val="3F3F3F"/>
              </a:solidFill>
              <a:latin typeface="Calibri"/>
              <a:ea typeface="Calibri"/>
              <a:cs typeface="Calibri"/>
              <a:sym typeface="Calibri"/>
            </a:endParaRPr>
          </a:p>
          <a:p>
            <a:pPr marL="466725" marR="0" lvl="0" indent="-466725" algn="l" rtl="0">
              <a:lnSpc>
                <a:spcPct val="95000"/>
              </a:lnSpc>
              <a:spcBef>
                <a:spcPts val="0"/>
              </a:spcBef>
              <a:spcAft>
                <a:spcPts val="0"/>
              </a:spcAft>
              <a:buClr>
                <a:schemeClr val="accent1"/>
              </a:buClr>
              <a:buSzPct val="100178"/>
              <a:buFont typeface="Noto Sans Symbols"/>
              <a:buChar char="❑"/>
            </a:pPr>
            <a:r>
              <a:rPr lang="en-US" sz="2805" b="0" i="0" u="none" strike="noStrike" cap="none" dirty="0">
                <a:solidFill>
                  <a:srgbClr val="3F3F3F"/>
                </a:solidFill>
                <a:latin typeface="Calibri"/>
                <a:ea typeface="Calibri"/>
                <a:cs typeface="Calibri"/>
                <a:sym typeface="Calibri"/>
              </a:rPr>
              <a:t>60-90 minutes interview focused on: </a:t>
            </a:r>
          </a:p>
          <a:p>
            <a:pPr marL="742950" marR="0" lvl="1" indent="-285750" algn="l" rtl="0">
              <a:lnSpc>
                <a:spcPct val="95000"/>
              </a:lnSpc>
              <a:spcBef>
                <a:spcPts val="0"/>
              </a:spcBef>
              <a:spcAft>
                <a:spcPts val="0"/>
              </a:spcAft>
              <a:buClr>
                <a:schemeClr val="accent1"/>
              </a:buClr>
              <a:buSzPct val="99166"/>
              <a:buFont typeface="Courier New"/>
              <a:buChar char="o"/>
            </a:pPr>
            <a:r>
              <a:rPr lang="en-US" sz="2380" b="0" i="0" u="none" strike="noStrike" cap="none" dirty="0">
                <a:solidFill>
                  <a:srgbClr val="3F3F3F"/>
                </a:solidFill>
                <a:latin typeface="Calibri"/>
                <a:ea typeface="Calibri"/>
                <a:cs typeface="Calibri"/>
                <a:sym typeface="Calibri"/>
              </a:rPr>
              <a:t>PHN workforce and program trends</a:t>
            </a:r>
          </a:p>
          <a:p>
            <a:pPr marL="742950" marR="0" lvl="1" indent="-285750" algn="l" rtl="0">
              <a:lnSpc>
                <a:spcPct val="95000"/>
              </a:lnSpc>
              <a:spcBef>
                <a:spcPts val="0"/>
              </a:spcBef>
              <a:spcAft>
                <a:spcPts val="0"/>
              </a:spcAft>
              <a:buClr>
                <a:schemeClr val="accent1"/>
              </a:buClr>
              <a:buSzPct val="99166"/>
              <a:buFont typeface="Courier New"/>
              <a:buChar char="o"/>
            </a:pPr>
            <a:r>
              <a:rPr lang="en-US" sz="2380" b="0" i="0" u="none" strike="noStrike" cap="none" dirty="0">
                <a:solidFill>
                  <a:srgbClr val="3F3F3F"/>
                </a:solidFill>
                <a:latin typeface="Calibri"/>
                <a:ea typeface="Calibri"/>
                <a:cs typeface="Calibri"/>
                <a:sym typeface="Calibri"/>
              </a:rPr>
              <a:t>Barriers to PHN practice</a:t>
            </a:r>
          </a:p>
          <a:p>
            <a:pPr marL="742950" marR="0" lvl="1" indent="-285750" algn="l" rtl="0">
              <a:lnSpc>
                <a:spcPct val="95000"/>
              </a:lnSpc>
              <a:spcBef>
                <a:spcPts val="0"/>
              </a:spcBef>
              <a:spcAft>
                <a:spcPts val="0"/>
              </a:spcAft>
              <a:buClr>
                <a:schemeClr val="accent1"/>
              </a:buClr>
              <a:buSzPct val="99166"/>
              <a:buFont typeface="Courier New"/>
              <a:buChar char="o"/>
            </a:pPr>
            <a:r>
              <a:rPr lang="en-US" sz="2380" b="0" i="0" u="none" strike="noStrike" cap="none" dirty="0">
                <a:solidFill>
                  <a:srgbClr val="3F3F3F"/>
                </a:solidFill>
                <a:latin typeface="Calibri"/>
                <a:ea typeface="Calibri"/>
                <a:cs typeface="Calibri"/>
                <a:sym typeface="Calibri"/>
              </a:rPr>
              <a:t>Efforts to promote PHN </a:t>
            </a:r>
          </a:p>
          <a:p>
            <a:pPr marL="742950" marR="0" lvl="1" indent="-285750" algn="l" rtl="0">
              <a:lnSpc>
                <a:spcPct val="95000"/>
              </a:lnSpc>
              <a:spcBef>
                <a:spcPts val="0"/>
              </a:spcBef>
              <a:spcAft>
                <a:spcPts val="0"/>
              </a:spcAft>
              <a:buClr>
                <a:schemeClr val="accent1"/>
              </a:buClr>
              <a:buSzPct val="99166"/>
              <a:buFont typeface="Courier New"/>
              <a:buChar char="o"/>
            </a:pPr>
            <a:r>
              <a:rPr lang="en-US" sz="2380" b="0" i="0" u="none" strike="noStrike" cap="none" dirty="0">
                <a:solidFill>
                  <a:srgbClr val="3F3F3F"/>
                </a:solidFill>
                <a:latin typeface="Calibri"/>
                <a:ea typeface="Calibri"/>
                <a:cs typeface="Calibri"/>
                <a:sym typeface="Calibri"/>
              </a:rPr>
              <a:t>Description of Culture of Health Initiatives</a:t>
            </a:r>
          </a:p>
          <a:p>
            <a:pPr marL="742950" marR="0" lvl="1" indent="-285750" algn="l" rtl="0">
              <a:lnSpc>
                <a:spcPct val="95000"/>
              </a:lnSpc>
              <a:spcBef>
                <a:spcPts val="0"/>
              </a:spcBef>
              <a:spcAft>
                <a:spcPts val="0"/>
              </a:spcAft>
              <a:buClr>
                <a:schemeClr val="accent1"/>
              </a:buClr>
              <a:buSzPct val="99166"/>
              <a:buFont typeface="Courier New"/>
              <a:buChar char="o"/>
            </a:pPr>
            <a:r>
              <a:rPr lang="en-US" sz="2380" b="0" i="0" u="none" strike="noStrike" cap="none" dirty="0">
                <a:solidFill>
                  <a:srgbClr val="3F3F3F"/>
                </a:solidFill>
                <a:latin typeface="Calibri"/>
                <a:ea typeface="Calibri"/>
                <a:cs typeface="Calibri"/>
                <a:sym typeface="Calibri"/>
              </a:rPr>
              <a:t>Future of Nursing Initiatives </a:t>
            </a:r>
          </a:p>
          <a:p>
            <a:pPr marL="91440" marR="0" lvl="0" indent="-91440" algn="l" rtl="0">
              <a:lnSpc>
                <a:spcPct val="70000"/>
              </a:lnSpc>
              <a:spcBef>
                <a:spcPts val="1200"/>
              </a:spcBef>
              <a:spcAft>
                <a:spcPts val="0"/>
              </a:spcAft>
              <a:buClr>
                <a:schemeClr val="accent1"/>
              </a:buClr>
              <a:buSzPct val="100000"/>
              <a:buFont typeface="Calibri"/>
              <a:buNone/>
            </a:pPr>
            <a:endParaRPr sz="1700" b="0" i="0" u="none" strike="noStrike" cap="none" dirty="0">
              <a:solidFill>
                <a:srgbClr val="3F3F3F"/>
              </a:solidFill>
              <a:latin typeface="Calibri"/>
              <a:ea typeface="Calibri"/>
              <a:cs typeface="Calibri"/>
              <a:sym typeface="Calibri"/>
            </a:endParaRPr>
          </a:p>
        </p:txBody>
      </p:sp>
      <p:pic>
        <p:nvPicPr>
          <p:cNvPr id="369" name="Shape 369" descr="Image result for maryland counties map"/>
          <p:cNvPicPr preferRelativeResize="0">
            <a:picLocks noGrp="1"/>
          </p:cNvPicPr>
          <p:nvPr>
            <p:ph type="body" idx="2"/>
          </p:nvPr>
        </p:nvPicPr>
        <p:blipFill rotWithShape="1">
          <a:blip r:embed="rId3">
            <a:alphaModFix/>
          </a:blip>
          <a:srcRect/>
          <a:stretch/>
        </p:blipFill>
        <p:spPr>
          <a:xfrm>
            <a:off x="6908703" y="2694757"/>
            <a:ext cx="4937124" cy="2698961"/>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Shape 375"/>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1" i="0" u="none" strike="noStrike" cap="none">
                <a:solidFill>
                  <a:srgbClr val="3F3F3F"/>
                </a:solidFill>
                <a:latin typeface="Calibri"/>
                <a:ea typeface="Calibri"/>
                <a:cs typeface="Calibri"/>
                <a:sym typeface="Calibri"/>
              </a:rPr>
              <a:t>Methods – Online Survey </a:t>
            </a:r>
          </a:p>
        </p:txBody>
      </p:sp>
      <p:sp>
        <p:nvSpPr>
          <p:cNvPr id="376" name="Shape 376"/>
          <p:cNvSpPr txBox="1">
            <a:spLocks noGrp="1"/>
          </p:cNvSpPr>
          <p:nvPr>
            <p:ph type="body" idx="1"/>
          </p:nvPr>
        </p:nvSpPr>
        <p:spPr>
          <a:xfrm>
            <a:off x="631768" y="1737359"/>
            <a:ext cx="6118168" cy="4785595"/>
          </a:xfrm>
          <a:prstGeom prst="rect">
            <a:avLst/>
          </a:prstGeom>
          <a:noFill/>
          <a:ln>
            <a:noFill/>
          </a:ln>
        </p:spPr>
        <p:txBody>
          <a:bodyPr lIns="0" tIns="45700" rIns="0" bIns="45700" anchor="t" anchorCtr="0">
            <a:noAutofit/>
          </a:bodyPr>
          <a:lstStyle/>
          <a:p>
            <a:pPr marL="466725" marR="0" lvl="0" indent="-466725" algn="l" rtl="0">
              <a:lnSpc>
                <a:spcPct val="90000"/>
              </a:lnSpc>
              <a:spcBef>
                <a:spcPts val="0"/>
              </a:spcBef>
              <a:spcAft>
                <a:spcPts val="0"/>
              </a:spcAft>
              <a:buClr>
                <a:schemeClr val="accent1"/>
              </a:buClr>
              <a:buSzPct val="100000"/>
              <a:buFont typeface="Noto Sans Symbols"/>
              <a:buChar char="❑"/>
            </a:pPr>
            <a:r>
              <a:rPr lang="en-US" sz="2800" b="0" i="0" u="none" strike="noStrike" cap="none">
                <a:solidFill>
                  <a:srgbClr val="3F3F3F"/>
                </a:solidFill>
                <a:latin typeface="Calibri"/>
                <a:ea typeface="Calibri"/>
                <a:cs typeface="Calibri"/>
                <a:sym typeface="Calibri"/>
              </a:rPr>
              <a:t>Demographic data</a:t>
            </a:r>
          </a:p>
          <a:p>
            <a:pPr marL="466725" marR="0" lvl="0" indent="-466725" algn="l" rtl="0">
              <a:lnSpc>
                <a:spcPct val="90000"/>
              </a:lnSpc>
              <a:spcBef>
                <a:spcPts val="1400"/>
              </a:spcBef>
              <a:spcAft>
                <a:spcPts val="0"/>
              </a:spcAft>
              <a:buClr>
                <a:schemeClr val="accent1"/>
              </a:buClr>
              <a:buSzPct val="100000"/>
              <a:buFont typeface="Noto Sans Symbols"/>
              <a:buChar char="❑"/>
            </a:pPr>
            <a:r>
              <a:rPr lang="en-US" sz="2800" b="0" i="0" u="none" strike="noStrike" cap="none">
                <a:solidFill>
                  <a:srgbClr val="3F3F3F"/>
                </a:solidFill>
                <a:latin typeface="Calibri"/>
                <a:ea typeface="Calibri"/>
                <a:cs typeface="Calibri"/>
                <a:sym typeface="Calibri"/>
              </a:rPr>
              <a:t>Level of education</a:t>
            </a:r>
          </a:p>
          <a:p>
            <a:pPr marL="466725" marR="0" lvl="0" indent="-466725" algn="l" rtl="0">
              <a:lnSpc>
                <a:spcPct val="90000"/>
              </a:lnSpc>
              <a:spcBef>
                <a:spcPts val="1400"/>
              </a:spcBef>
              <a:spcAft>
                <a:spcPts val="0"/>
              </a:spcAft>
              <a:buClr>
                <a:schemeClr val="accent1"/>
              </a:buClr>
              <a:buSzPct val="100000"/>
              <a:buFont typeface="Noto Sans Symbols"/>
              <a:buChar char="❑"/>
            </a:pPr>
            <a:r>
              <a:rPr lang="en-US" sz="2800" b="0" i="0" u="none" strike="noStrike" cap="none">
                <a:solidFill>
                  <a:srgbClr val="3F3F3F"/>
                </a:solidFill>
                <a:latin typeface="Calibri"/>
                <a:ea typeface="Calibri"/>
                <a:cs typeface="Calibri"/>
                <a:sym typeface="Calibri"/>
              </a:rPr>
              <a:t>Licensure and certification</a:t>
            </a:r>
          </a:p>
          <a:p>
            <a:pPr marL="466725" marR="0" lvl="0" indent="-466725" algn="l" rtl="0">
              <a:lnSpc>
                <a:spcPct val="90000"/>
              </a:lnSpc>
              <a:spcBef>
                <a:spcPts val="1400"/>
              </a:spcBef>
              <a:spcAft>
                <a:spcPts val="0"/>
              </a:spcAft>
              <a:buClr>
                <a:schemeClr val="accent1"/>
              </a:buClr>
              <a:buSzPct val="100000"/>
              <a:buFont typeface="Noto Sans Symbols"/>
              <a:buChar char="❑"/>
            </a:pPr>
            <a:r>
              <a:rPr lang="en-US" sz="2800" b="0" i="0" u="none" strike="noStrike" cap="none">
                <a:solidFill>
                  <a:srgbClr val="3F3F3F"/>
                </a:solidFill>
                <a:latin typeface="Calibri"/>
                <a:ea typeface="Calibri"/>
                <a:cs typeface="Calibri"/>
                <a:sym typeface="Calibri"/>
              </a:rPr>
              <a:t>Job status and level of effort</a:t>
            </a:r>
          </a:p>
          <a:p>
            <a:pPr marL="466725" marR="0" lvl="0" indent="-466725" algn="l" rtl="0">
              <a:lnSpc>
                <a:spcPct val="90000"/>
              </a:lnSpc>
              <a:spcBef>
                <a:spcPts val="1400"/>
              </a:spcBef>
              <a:spcAft>
                <a:spcPts val="0"/>
              </a:spcAft>
              <a:buClr>
                <a:schemeClr val="accent1"/>
              </a:buClr>
              <a:buSzPct val="100000"/>
              <a:buFont typeface="Noto Sans Symbols"/>
              <a:buChar char="❑"/>
            </a:pPr>
            <a:r>
              <a:rPr lang="en-US" sz="2800" b="0" i="0" u="none" strike="noStrike" cap="none">
                <a:solidFill>
                  <a:srgbClr val="3F3F3F"/>
                </a:solidFill>
                <a:latin typeface="Calibri"/>
                <a:ea typeface="Calibri"/>
                <a:cs typeface="Calibri"/>
                <a:sym typeface="Calibri"/>
              </a:rPr>
              <a:t>Salary range</a:t>
            </a:r>
          </a:p>
          <a:p>
            <a:pPr marL="466725" marR="0" lvl="0" indent="-466725" algn="l" rtl="0">
              <a:lnSpc>
                <a:spcPct val="90000"/>
              </a:lnSpc>
              <a:spcBef>
                <a:spcPts val="1400"/>
              </a:spcBef>
              <a:spcAft>
                <a:spcPts val="0"/>
              </a:spcAft>
              <a:buClr>
                <a:schemeClr val="accent1"/>
              </a:buClr>
              <a:buSzPct val="100000"/>
              <a:buFont typeface="Noto Sans Symbols"/>
              <a:buChar char="❑"/>
            </a:pPr>
            <a:r>
              <a:rPr lang="en-US" sz="2800" b="0" i="0" u="none" strike="noStrike" cap="none">
                <a:solidFill>
                  <a:srgbClr val="3F3F3F"/>
                </a:solidFill>
                <a:latin typeface="Calibri"/>
                <a:ea typeface="Calibri"/>
                <a:cs typeface="Calibri"/>
                <a:sym typeface="Calibri"/>
              </a:rPr>
              <a:t>Primary and secondary practice roles and settings</a:t>
            </a:r>
          </a:p>
          <a:p>
            <a:pPr marL="466725" marR="0" lvl="0" indent="-466725" algn="l" rtl="0">
              <a:lnSpc>
                <a:spcPct val="90000"/>
              </a:lnSpc>
              <a:spcBef>
                <a:spcPts val="1400"/>
              </a:spcBef>
              <a:spcAft>
                <a:spcPts val="0"/>
              </a:spcAft>
              <a:buClr>
                <a:schemeClr val="accent1"/>
              </a:buClr>
              <a:buSzPct val="100000"/>
              <a:buFont typeface="Noto Sans Symbols"/>
              <a:buChar char="❑"/>
            </a:pPr>
            <a:r>
              <a:rPr lang="en-US" sz="2800" b="0" i="0" u="none" strike="noStrike" cap="none">
                <a:solidFill>
                  <a:srgbClr val="3F3F3F"/>
                </a:solidFill>
                <a:latin typeface="Calibri"/>
                <a:ea typeface="Calibri"/>
                <a:cs typeface="Calibri"/>
                <a:sym typeface="Calibri"/>
              </a:rPr>
              <a:t>Future of Nursing Campaign  Initiatives</a:t>
            </a:r>
          </a:p>
        </p:txBody>
      </p:sp>
      <p:pic>
        <p:nvPicPr>
          <p:cNvPr id="377" name="Shape 377"/>
          <p:cNvPicPr preferRelativeResize="0"/>
          <p:nvPr/>
        </p:nvPicPr>
        <p:blipFill rotWithShape="1">
          <a:blip r:embed="rId3">
            <a:alphaModFix/>
          </a:blip>
          <a:srcRect/>
          <a:stretch/>
        </p:blipFill>
        <p:spPr>
          <a:xfrm>
            <a:off x="7915999" y="1881200"/>
            <a:ext cx="3209201" cy="4062400"/>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Shape 383"/>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1" i="0" u="none" strike="noStrike" cap="none">
                <a:solidFill>
                  <a:srgbClr val="3F3F3F"/>
                </a:solidFill>
                <a:latin typeface="Calibri"/>
                <a:ea typeface="Calibri"/>
                <a:cs typeface="Calibri"/>
                <a:sym typeface="Calibri"/>
              </a:rPr>
              <a:t>Results – Participation </a:t>
            </a:r>
          </a:p>
        </p:txBody>
      </p:sp>
      <p:sp>
        <p:nvSpPr>
          <p:cNvPr id="384" name="Shape 384"/>
          <p:cNvSpPr txBox="1">
            <a:spLocks noGrp="1"/>
          </p:cNvSpPr>
          <p:nvPr>
            <p:ph type="body" idx="1"/>
          </p:nvPr>
        </p:nvSpPr>
        <p:spPr>
          <a:xfrm>
            <a:off x="857250" y="1845725"/>
            <a:ext cx="10608300" cy="4023300"/>
          </a:xfrm>
          <a:prstGeom prst="rect">
            <a:avLst/>
          </a:prstGeom>
          <a:noFill/>
          <a:ln>
            <a:noFill/>
          </a:ln>
        </p:spPr>
        <p:txBody>
          <a:bodyPr lIns="0" tIns="45700" rIns="0" bIns="45700" anchor="t" anchorCtr="0">
            <a:noAutofit/>
          </a:bodyPr>
          <a:lstStyle/>
          <a:p>
            <a:pPr marL="465138" marR="0" lvl="0" indent="-465138" algn="l" rtl="0">
              <a:lnSpc>
                <a:spcPct val="90000"/>
              </a:lnSpc>
              <a:spcBef>
                <a:spcPts val="0"/>
              </a:spcBef>
              <a:spcAft>
                <a:spcPts val="0"/>
              </a:spcAft>
              <a:buClr>
                <a:schemeClr val="accent1"/>
              </a:buClr>
              <a:buSzPct val="100000"/>
              <a:buFont typeface="Noto Sans Symbols"/>
              <a:buChar char="❑"/>
            </a:pPr>
            <a:r>
              <a:rPr lang="en-US" sz="3200" b="0" i="0" u="none" strike="noStrike" cap="none" dirty="0" smtClean="0">
                <a:solidFill>
                  <a:srgbClr val="3F3F3F"/>
                </a:solidFill>
                <a:latin typeface="Calibri"/>
                <a:ea typeface="Calibri"/>
                <a:cs typeface="Calibri"/>
                <a:sym typeface="Calibri"/>
              </a:rPr>
              <a:t>Interviews</a:t>
            </a:r>
            <a:endParaRPr lang="en-US" sz="3200" b="0" i="0" u="none" strike="noStrike" cap="none" dirty="0">
              <a:solidFill>
                <a:srgbClr val="3F3F3F"/>
              </a:solidFill>
              <a:latin typeface="Calibri"/>
              <a:ea typeface="Calibri"/>
              <a:cs typeface="Calibri"/>
              <a:sym typeface="Calibri"/>
            </a:endParaRPr>
          </a:p>
          <a:p>
            <a:pPr marL="757745" marR="0" lvl="1" indent="-465645" algn="l" rtl="0">
              <a:lnSpc>
                <a:spcPct val="90000"/>
              </a:lnSpc>
              <a:spcBef>
                <a:spcPts val="400"/>
              </a:spcBef>
              <a:spcAft>
                <a:spcPts val="0"/>
              </a:spcAft>
              <a:buClr>
                <a:schemeClr val="accent1"/>
              </a:buClr>
              <a:buSzPct val="100000"/>
              <a:buFont typeface="Noto Sans Symbols"/>
              <a:buChar char="❑"/>
            </a:pPr>
            <a:r>
              <a:rPr lang="en-US" sz="3000" b="0" i="0" u="none" strike="noStrike" cap="none" dirty="0">
                <a:solidFill>
                  <a:srgbClr val="3F3F3F"/>
                </a:solidFill>
                <a:latin typeface="Calibri"/>
                <a:ea typeface="Calibri"/>
                <a:cs typeface="Calibri"/>
                <a:sym typeface="Calibri"/>
              </a:rPr>
              <a:t>PHN leaders from 19 of the 24 local health departments (79%)</a:t>
            </a:r>
          </a:p>
          <a:p>
            <a:pPr marL="757745" marR="0" lvl="1" indent="-465645" algn="l" rtl="0">
              <a:lnSpc>
                <a:spcPct val="90000"/>
              </a:lnSpc>
              <a:spcBef>
                <a:spcPts val="400"/>
              </a:spcBef>
              <a:spcAft>
                <a:spcPts val="0"/>
              </a:spcAft>
              <a:buClr>
                <a:schemeClr val="accent1"/>
              </a:buClr>
              <a:buSzPct val="100000"/>
              <a:buFont typeface="Noto Sans Symbols"/>
              <a:buChar char="❑"/>
            </a:pPr>
            <a:r>
              <a:rPr lang="en-US" sz="3000" b="0" i="0" u="none" strike="noStrike" cap="none" dirty="0">
                <a:solidFill>
                  <a:srgbClr val="3F3F3F"/>
                </a:solidFill>
                <a:latin typeface="Calibri"/>
                <a:ea typeface="Calibri"/>
                <a:cs typeface="Calibri"/>
                <a:sym typeface="Calibri"/>
              </a:rPr>
              <a:t>School health nurse leaders from two county school districts </a:t>
            </a:r>
          </a:p>
          <a:p>
            <a:pPr marL="465138" marR="0" lvl="0" indent="-465138" algn="l" rtl="0">
              <a:lnSpc>
                <a:spcPct val="90000"/>
              </a:lnSpc>
              <a:spcBef>
                <a:spcPts val="1600"/>
              </a:spcBef>
              <a:spcAft>
                <a:spcPts val="0"/>
              </a:spcAft>
              <a:buClr>
                <a:schemeClr val="accent1"/>
              </a:buClr>
              <a:buSzPct val="100000"/>
              <a:buFont typeface="Noto Sans Symbols"/>
              <a:buChar char="❑"/>
            </a:pPr>
            <a:r>
              <a:rPr lang="en-US" sz="3200" b="0" i="0" u="none" strike="noStrike" cap="none" dirty="0">
                <a:solidFill>
                  <a:srgbClr val="3F3F3F"/>
                </a:solidFill>
                <a:latin typeface="Calibri"/>
                <a:ea typeface="Calibri"/>
                <a:cs typeface="Calibri"/>
                <a:sym typeface="Calibri"/>
              </a:rPr>
              <a:t>Online Survey Respondents </a:t>
            </a:r>
            <a:r>
              <a:rPr lang="en-US" sz="3200" b="0" i="0" u="none" strike="noStrike" cap="none" dirty="0" smtClean="0">
                <a:solidFill>
                  <a:srgbClr val="3F3F3F"/>
                </a:solidFill>
                <a:latin typeface="Calibri"/>
                <a:ea typeface="Calibri"/>
                <a:cs typeface="Calibri"/>
                <a:sym typeface="Calibri"/>
              </a:rPr>
              <a:t>- 541</a:t>
            </a:r>
            <a:endParaRPr lang="en-US" sz="3200" b="0" i="0" u="none" strike="noStrike" cap="none" dirty="0">
              <a:solidFill>
                <a:srgbClr val="3F3F3F"/>
              </a:solidFill>
              <a:latin typeface="Calibri"/>
              <a:ea typeface="Calibri"/>
              <a:cs typeface="Calibri"/>
              <a:sym typeface="Calibri"/>
            </a:endParaRPr>
          </a:p>
          <a:p>
            <a:pPr marL="757746" marR="0" lvl="1" indent="-465646" algn="l" rtl="0">
              <a:lnSpc>
                <a:spcPct val="90000"/>
              </a:lnSpc>
              <a:spcBef>
                <a:spcPts val="400"/>
              </a:spcBef>
              <a:spcAft>
                <a:spcPts val="0"/>
              </a:spcAft>
              <a:buClr>
                <a:schemeClr val="accent1"/>
              </a:buClr>
              <a:buSzPct val="100000"/>
              <a:buFont typeface="Noto Sans Symbols"/>
              <a:buChar char="❑"/>
            </a:pPr>
            <a:r>
              <a:rPr lang="en-US" sz="3000" b="0" i="0" u="none" strike="noStrike" cap="none" dirty="0">
                <a:solidFill>
                  <a:srgbClr val="3F3F3F"/>
                </a:solidFill>
                <a:latin typeface="Calibri"/>
                <a:ea typeface="Calibri"/>
                <a:cs typeface="Calibri"/>
                <a:sym typeface="Calibri"/>
              </a:rPr>
              <a:t>535 consented to participate (estimated </a:t>
            </a:r>
            <a:r>
              <a:rPr lang="en-US" sz="3000" b="0" i="0" u="none" strike="noStrike" cap="none" dirty="0" smtClean="0">
                <a:solidFill>
                  <a:srgbClr val="3F3F3F"/>
                </a:solidFill>
                <a:latin typeface="Calibri"/>
                <a:ea typeface="Calibri"/>
                <a:cs typeface="Calibri"/>
                <a:sym typeface="Calibri"/>
              </a:rPr>
              <a:t>39% of PHNs)</a:t>
            </a:r>
          </a:p>
          <a:p>
            <a:pPr marL="757746" lvl="1" indent="-465646">
              <a:spcBef>
                <a:spcPts val="600"/>
              </a:spcBef>
              <a:spcAft>
                <a:spcPts val="0"/>
              </a:spcAft>
              <a:buFont typeface="Noto Sans Symbols"/>
              <a:buChar char="❑"/>
            </a:pPr>
            <a:r>
              <a:rPr lang="en-US" sz="3000" b="0" i="0" u="none" strike="noStrike" cap="none" dirty="0" smtClean="0">
                <a:solidFill>
                  <a:srgbClr val="3F3F3F"/>
                </a:solidFill>
                <a:latin typeface="Calibri"/>
                <a:ea typeface="Calibri"/>
                <a:cs typeface="Calibri"/>
                <a:sym typeface="Calibri"/>
              </a:rPr>
              <a:t>468 participants responded to all the questions</a:t>
            </a:r>
          </a:p>
          <a:p>
            <a:pPr marL="292100" lvl="1" indent="0">
              <a:spcBef>
                <a:spcPts val="600"/>
              </a:spcBef>
              <a:spcAft>
                <a:spcPts val="0"/>
              </a:spcAft>
              <a:buNone/>
            </a:pPr>
            <a:endParaRPr lang="en-US" sz="3000" dirty="0" smtClean="0"/>
          </a:p>
          <a:p>
            <a:pPr marL="292100" lvl="1" indent="0">
              <a:spcBef>
                <a:spcPts val="600"/>
              </a:spcBef>
              <a:spcAft>
                <a:spcPts val="0"/>
              </a:spcAft>
              <a:buNone/>
            </a:pPr>
            <a:r>
              <a:rPr lang="en-US" sz="2400" dirty="0" smtClean="0"/>
              <a:t>*These results are preliminary, pending completion of analysis</a:t>
            </a:r>
          </a:p>
          <a:p>
            <a:pPr marL="292100" lvl="1" indent="0">
              <a:spcBef>
                <a:spcPts val="600"/>
              </a:spcBef>
              <a:spcAft>
                <a:spcPts val="0"/>
              </a:spcAft>
              <a:buNone/>
            </a:pPr>
            <a:r>
              <a:rPr lang="en-US" sz="2400" dirty="0" smtClean="0"/>
              <a:t>*Missing data and declined to answer data are not included in this analysis</a:t>
            </a:r>
            <a:endParaRPr lang="en-US" sz="2400" dirty="0"/>
          </a:p>
          <a:p>
            <a:pPr marL="757746" marR="0" lvl="1" indent="-465646" algn="l" rtl="0">
              <a:lnSpc>
                <a:spcPct val="90000"/>
              </a:lnSpc>
              <a:spcBef>
                <a:spcPts val="600"/>
              </a:spcBef>
              <a:spcAft>
                <a:spcPts val="0"/>
              </a:spcAft>
              <a:buClr>
                <a:schemeClr val="accent1"/>
              </a:buClr>
              <a:buSzPct val="100000"/>
              <a:buFont typeface="Noto Sans Symbols"/>
              <a:buChar char="❑"/>
            </a:pPr>
            <a:endParaRPr lang="en-US" sz="3000" b="0" i="0" u="none" strike="noStrike" cap="none" dirty="0">
              <a:solidFill>
                <a:srgbClr val="3F3F3F"/>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rgbClr val="FFFFFF"/>
      </a:lt1>
      <a:dk2>
        <a:srgbClr val="46464A"/>
      </a:dk2>
      <a:lt2>
        <a:srgbClr val="D1D9E1"/>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Flow">
  <a:themeElements>
    <a:clrScheme name="Flow">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Flow">
  <a:themeElements>
    <a:clrScheme name="Flow">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Flow">
  <a:themeElements>
    <a:clrScheme name="Flow">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Flow">
  <a:themeElements>
    <a:clrScheme name="Flow">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Retrospect">
  <a:themeElements>
    <a:clrScheme name="Retrospect">
      <a:dk1>
        <a:srgbClr val="000000"/>
      </a:dk1>
      <a:lt1>
        <a:srgbClr val="FFFFFF"/>
      </a:lt1>
      <a:dk2>
        <a:srgbClr val="46464A"/>
      </a:dk2>
      <a:lt2>
        <a:srgbClr val="D1D9E1"/>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Garamond-Trebuchet MS">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BAB94BD4-5D6D-4148-AB57-A4CCF1FD4E0C}"/>
    </a:ext>
  </a:extLst>
</a:theme>
</file>

<file path=ppt/theme/theme7.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253</TotalTime>
  <Words>3182</Words>
  <Application>Microsoft Office PowerPoint</Application>
  <PresentationFormat>Custom</PresentationFormat>
  <Paragraphs>438</Paragraphs>
  <Slides>54</Slides>
  <Notes>54</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54</vt:i4>
      </vt:variant>
    </vt:vector>
  </HeadingPairs>
  <TitlesOfParts>
    <vt:vector size="71" baseType="lpstr">
      <vt:lpstr>Arial</vt:lpstr>
      <vt:lpstr>Wingdings</vt:lpstr>
      <vt:lpstr>Constantia</vt:lpstr>
      <vt:lpstr>Merriweather</vt:lpstr>
      <vt:lpstr>Calibri</vt:lpstr>
      <vt:lpstr>Noto Sans Symbols</vt:lpstr>
      <vt:lpstr>Courier New</vt:lpstr>
      <vt:lpstr>Trebuchet MS</vt:lpstr>
      <vt:lpstr>Noto Sans</vt:lpstr>
      <vt:lpstr>Garamond</vt:lpstr>
      <vt:lpstr>Times New Roman</vt:lpstr>
      <vt:lpstr>Retrospect</vt:lpstr>
      <vt:lpstr>1_Flow</vt:lpstr>
      <vt:lpstr>2_Flow</vt:lpstr>
      <vt:lpstr>Flow</vt:lpstr>
      <vt:lpstr>Flow</vt:lpstr>
      <vt:lpstr>1_Retrospect</vt:lpstr>
      <vt:lpstr>The Culture of Health in Maryland:  Public Health Nurses Leading the Way</vt:lpstr>
      <vt:lpstr>Outline</vt:lpstr>
      <vt:lpstr>Background</vt:lpstr>
      <vt:lpstr>Background</vt:lpstr>
      <vt:lpstr>Maryland’s PHN Workforce</vt:lpstr>
      <vt:lpstr>Methods</vt:lpstr>
      <vt:lpstr>Methods – Interview</vt:lpstr>
      <vt:lpstr>Methods – Online Survey </vt:lpstr>
      <vt:lpstr>Results – Participation </vt:lpstr>
      <vt:lpstr>Results</vt:lpstr>
      <vt:lpstr>Results</vt:lpstr>
      <vt:lpstr>Results – Age &amp; Years Worked </vt:lpstr>
      <vt:lpstr>Results</vt:lpstr>
      <vt:lpstr>Results </vt:lpstr>
      <vt:lpstr>Results</vt:lpstr>
      <vt:lpstr>Results</vt:lpstr>
      <vt:lpstr>Results – Barriers to PHN Practice Examples - 1</vt:lpstr>
      <vt:lpstr>Results – Barriers to PHN Practice Examples - 2</vt:lpstr>
      <vt:lpstr>Results – Effort to Promote PHN Practice Examples</vt:lpstr>
      <vt:lpstr>Future of Nursing Campaign Awareness</vt:lpstr>
      <vt:lpstr>Next Steps</vt:lpstr>
      <vt:lpstr>Local Culture of Health Exemplars </vt:lpstr>
      <vt:lpstr>Community Based Chronic Disease Care Coordination</vt:lpstr>
      <vt:lpstr>Team and Van T Mitchell, Secretary DHMH</vt:lpstr>
      <vt:lpstr>Worcester County……</vt:lpstr>
      <vt:lpstr>How did we get here?</vt:lpstr>
      <vt:lpstr>Outcomes: LHIC</vt:lpstr>
      <vt:lpstr>Awarded HRSA Grant</vt:lpstr>
      <vt:lpstr>HRSA Grant</vt:lpstr>
      <vt:lpstr>Assistance to Clients</vt:lpstr>
      <vt:lpstr>Coordination via CRISP</vt:lpstr>
      <vt:lpstr>Case Scenarios</vt:lpstr>
      <vt:lpstr>Interventions</vt:lpstr>
      <vt:lpstr>Outcomes</vt:lpstr>
      <vt:lpstr>Case Scenarios</vt:lpstr>
      <vt:lpstr>Case Scenario cont’d</vt:lpstr>
      <vt:lpstr>Intervention</vt:lpstr>
      <vt:lpstr>Outcomes</vt:lpstr>
      <vt:lpstr>Questions???</vt:lpstr>
      <vt:lpstr> Healthy Beginnings </vt:lpstr>
      <vt:lpstr>Disclosure </vt:lpstr>
      <vt:lpstr>Scope of the Problem </vt:lpstr>
      <vt:lpstr>PowerPoint Presentation</vt:lpstr>
      <vt:lpstr>Comprehensive Women’s Health Services</vt:lpstr>
      <vt:lpstr>Mountain to Mohamed a.k.a. Community Outreach</vt:lpstr>
      <vt:lpstr>Outreach </vt:lpstr>
      <vt:lpstr>Outreach Services March 2014-February 2016</vt:lpstr>
      <vt:lpstr>Reproductive Health Center </vt:lpstr>
      <vt:lpstr>Case Management/Subutex Clinic </vt:lpstr>
      <vt:lpstr>PowerPoint Presentation</vt:lpstr>
      <vt:lpstr>Calculations</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Culture of Health in Maryland: Public Health Nurses Leading the Way</dc:title>
  <dc:creator>Pat McLaine</dc:creator>
  <cp:lastModifiedBy>White, Stephanie</cp:lastModifiedBy>
  <cp:revision>25</cp:revision>
  <dcterms:modified xsi:type="dcterms:W3CDTF">2017-05-19T15:09:21Z</dcterms:modified>
</cp:coreProperties>
</file>