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1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8" autoAdjust="0"/>
    <p:restoredTop sz="94660"/>
  </p:normalViewPr>
  <p:slideViewPr>
    <p:cSldViewPr snapToGrid="0">
      <p:cViewPr>
        <p:scale>
          <a:sx n="64" d="100"/>
          <a:sy n="64" d="100"/>
        </p:scale>
        <p:origin x="-1218" y="-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2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4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6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2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93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4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8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6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85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3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3" y="2057400"/>
            <a:ext cx="294917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5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45430-02E0-4FD3-B96C-829010518F27}" type="datetimeFigureOut">
              <a:rPr lang="en-US" smtClean="0"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23B32-CFAB-4314-AD0D-031E3FF05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792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files.ctctcdn.com/239f1a16401/94e2732f-a89b-4e34-8c42-1b363e46c8c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179" y="4903244"/>
            <a:ext cx="3141544" cy="13031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71" y="4903242"/>
            <a:ext cx="3712029" cy="13000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flipH="1">
            <a:off x="495301" y="515259"/>
            <a:ext cx="843101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atin typeface="Californian FB" panose="0207040306080B030204" pitchFamily="18" charset="0"/>
              </a:rPr>
              <a:t>The 2017 Maryland Action Coalition </a:t>
            </a:r>
          </a:p>
          <a:p>
            <a:pPr algn="ctr"/>
            <a:r>
              <a:rPr lang="en-US" sz="4000" b="1" dirty="0" smtClean="0">
                <a:latin typeface="Californian FB" panose="0207040306080B030204" pitchFamily="18" charset="0"/>
              </a:rPr>
              <a:t>Retreat &amp; Leadership Summit:  </a:t>
            </a:r>
          </a:p>
          <a:p>
            <a:pPr algn="ctr"/>
            <a:r>
              <a:rPr lang="en-US" sz="4000" b="1" dirty="0" smtClean="0">
                <a:latin typeface="Californian FB" panose="0207040306080B030204" pitchFamily="18" charset="0"/>
              </a:rPr>
              <a:t>The Culture of Health</a:t>
            </a:r>
          </a:p>
          <a:p>
            <a:pPr algn="ctr"/>
            <a:endParaRPr lang="en-US" sz="2400" dirty="0" smtClean="0">
              <a:latin typeface="Californian FB" panose="0207040306080B030204" pitchFamily="18" charset="0"/>
            </a:endParaRPr>
          </a:p>
          <a:p>
            <a:pPr algn="ctr"/>
            <a:r>
              <a:rPr lang="en-US" sz="3200" dirty="0" smtClean="0">
                <a:latin typeface="Californian FB" panose="0207040306080B030204" pitchFamily="18" charset="0"/>
              </a:rPr>
              <a:t>May 22, 2017</a:t>
            </a:r>
          </a:p>
          <a:p>
            <a:pPr algn="ctr"/>
            <a:r>
              <a:rPr lang="en-US" sz="3200" dirty="0" smtClean="0">
                <a:latin typeface="Californian FB" panose="0207040306080B030204" pitchFamily="18" charset="0"/>
              </a:rPr>
              <a:t>The University of Maryland School of Nursing</a:t>
            </a:r>
            <a:endParaRPr lang="en-US" sz="3200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9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files.ctctcdn.com/239f1a16401/94e2732f-a89b-4e34-8c42-1b363e46c8c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6" y="228600"/>
            <a:ext cx="2571751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7517" y="1425922"/>
            <a:ext cx="2546042" cy="563912"/>
          </a:xfrm>
        </p:spPr>
        <p:txBody>
          <a:bodyPr>
            <a:normAutofit/>
          </a:bodyPr>
          <a:lstStyle/>
          <a:p>
            <a:r>
              <a:rPr lang="en-US" dirty="0" smtClean="0"/>
              <a:t>CE for Nurses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652282" y="2181380"/>
            <a:ext cx="3453603" cy="3202063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RNs may receive up to 6 CEs: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Sign in at registration desk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Attend CE sessions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Submit completed verification and evaluation forms   </a:t>
            </a:r>
          </a:p>
          <a:p>
            <a:endParaRPr lang="en-US" sz="24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693" y="5663571"/>
            <a:ext cx="2111828" cy="74208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6986" y="1639957"/>
            <a:ext cx="406679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individual associated with the planning of this program disclosed a conflict of interest that would bias the content provided in these sessions.</a:t>
            </a:r>
          </a:p>
          <a:p>
            <a:endParaRPr lang="en-US" sz="2400" dirty="0"/>
          </a:p>
          <a:p>
            <a:r>
              <a:rPr lang="en-US" sz="2400" dirty="0" smtClean="0"/>
              <a:t>The University of Maryland School of Nursing is accredited as a provider of continuing nursing education by the American Nurses Credentialing Center’s Commission on Accreditation</a:t>
            </a:r>
            <a:r>
              <a:rPr lang="en-US" dirty="0" smtClean="0"/>
              <a:t>. 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43693" y="1989834"/>
            <a:ext cx="2542433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6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files.ctctcdn.com/239f1a16401/94e2732f-a89b-4e34-8c42-1b363e46c8c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6" y="228600"/>
            <a:ext cx="2571751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372" y="1351443"/>
            <a:ext cx="2156901" cy="75474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3286" y="2193658"/>
            <a:ext cx="6899148" cy="35436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At the end of the summit, attendees will be able to describe:</a:t>
            </a:r>
          </a:p>
          <a:p>
            <a:r>
              <a:rPr lang="en-US" sz="2400" dirty="0" smtClean="0"/>
              <a:t>Key features of the Culture of Health framework</a:t>
            </a:r>
          </a:p>
          <a:p>
            <a:r>
              <a:rPr lang="en-US" sz="2400" dirty="0" smtClean="0"/>
              <a:t>Culture of Health initiatives occurring in the state of Maryland</a:t>
            </a:r>
          </a:p>
          <a:p>
            <a:r>
              <a:rPr lang="en-US" sz="2400" dirty="0" smtClean="0"/>
              <a:t>The historic background and relevance of the Nursing Support II (NSPII) program</a:t>
            </a:r>
          </a:p>
          <a:p>
            <a:r>
              <a:rPr lang="en-US" sz="2400" dirty="0" smtClean="0"/>
              <a:t>The scope of NSPII funded programs and their outcomes.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86" y="5737321"/>
            <a:ext cx="2111828" cy="7420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673286" y="2093321"/>
            <a:ext cx="261284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66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files.ctctcdn.com/239f1a16401/94e2732f-a89b-4e34-8c42-1b363e46c8c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6" y="228600"/>
            <a:ext cx="2571751" cy="10668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7372" y="1351443"/>
            <a:ext cx="2156901" cy="754743"/>
          </a:xfrm>
        </p:spPr>
        <p:txBody>
          <a:bodyPr>
            <a:normAutofit/>
          </a:bodyPr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73286" y="2193658"/>
            <a:ext cx="6899148" cy="3543663"/>
          </a:xfrm>
        </p:spPr>
        <p:txBody>
          <a:bodyPr>
            <a:noAutofit/>
          </a:bodyPr>
          <a:lstStyle/>
          <a:p>
            <a:pPr marL="457200" lvl="0" indent="-457200">
              <a:lnSpc>
                <a:spcPct val="100000"/>
              </a:lnSpc>
              <a:spcBef>
                <a:spcPts val="0"/>
              </a:spcBef>
            </a:pPr>
            <a:r>
              <a:rPr lang="en-US" sz="2400" dirty="0" err="1">
                <a:solidFill>
                  <a:prstClr val="black"/>
                </a:solidFill>
              </a:rPr>
              <a:t>WiFi</a:t>
            </a:r>
            <a:r>
              <a:rPr lang="en-US" sz="2400" dirty="0">
                <a:solidFill>
                  <a:prstClr val="black"/>
                </a:solidFill>
              </a:rPr>
              <a:t> access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Network:  	</a:t>
            </a:r>
            <a:r>
              <a:rPr lang="en-US" sz="2400" dirty="0" smtClean="0">
                <a:solidFill>
                  <a:prstClr val="black"/>
                </a:solidFill>
              </a:rPr>
              <a:t>UM </a:t>
            </a:r>
            <a:r>
              <a:rPr lang="en-US" sz="2400" dirty="0">
                <a:solidFill>
                  <a:prstClr val="black"/>
                </a:solidFill>
              </a:rPr>
              <a:t>Conf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Username:	</a:t>
            </a:r>
            <a:r>
              <a:rPr lang="en-US" sz="2400" dirty="0" smtClean="0">
                <a:solidFill>
                  <a:prstClr val="black"/>
                </a:solidFill>
              </a:rPr>
              <a:t>sonconnect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Password:	</a:t>
            </a:r>
            <a:r>
              <a:rPr lang="en-US" sz="2400" dirty="0" smtClean="0">
                <a:solidFill>
                  <a:prstClr val="black"/>
                </a:solidFill>
              </a:rPr>
              <a:t>Nur$ing</a:t>
            </a:r>
            <a:endParaRPr lang="en-US" sz="2400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prstClr val="black"/>
                </a:solidFill>
              </a:rPr>
              <a:t>Noise abatement procedures</a:t>
            </a:r>
          </a:p>
          <a:p>
            <a:pPr marL="457200" lvl="0" indent="-457200">
              <a:lnSpc>
                <a:spcPct val="100000"/>
              </a:lnSpc>
              <a:spcBef>
                <a:spcPts val="0"/>
              </a:spcBef>
            </a:pPr>
            <a:r>
              <a:rPr lang="en-US" sz="2400">
                <a:solidFill>
                  <a:prstClr val="black"/>
                </a:solidFill>
              </a:rPr>
              <a:t>Program </a:t>
            </a:r>
            <a:r>
              <a:rPr lang="en-US" sz="2400" smtClean="0">
                <a:solidFill>
                  <a:prstClr val="black"/>
                </a:solidFill>
              </a:rPr>
              <a:t>folder: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Detailed agenda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2400" dirty="0" smtClean="0">
                <a:solidFill>
                  <a:prstClr val="black"/>
                </a:solidFill>
              </a:rPr>
              <a:t>List of attendees and contact information</a:t>
            </a:r>
            <a:endParaRPr lang="en-US" sz="2400" dirty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	</a:t>
            </a:r>
            <a:r>
              <a:rPr lang="en-US" sz="2400" dirty="0" smtClean="0">
                <a:solidFill>
                  <a:prstClr val="black"/>
                </a:solidFill>
              </a:rPr>
              <a:t>Additional information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 smtClean="0"/>
              <a:t>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86" y="5737321"/>
            <a:ext cx="2111828" cy="7420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673286" y="2093321"/>
            <a:ext cx="2612840" cy="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5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160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CE for Nurses</vt:lpstr>
      <vt:lpstr>Objectives</vt:lpstr>
      <vt:lpstr>Logistics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Maryland Action Coalition Retreat  &amp; Leadership Summit: The Culture of Health  May 22, 2017 University of Maryland School of Nursing</dc:title>
  <dc:creator>Patricia Franklin</dc:creator>
  <cp:lastModifiedBy>White, Stephanie</cp:lastModifiedBy>
  <cp:revision>11</cp:revision>
  <dcterms:created xsi:type="dcterms:W3CDTF">2017-05-18T20:27:23Z</dcterms:created>
  <dcterms:modified xsi:type="dcterms:W3CDTF">2017-05-19T20:43:23Z</dcterms:modified>
</cp:coreProperties>
</file>