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57FAEE-9634-43D9-A034-D47BEC8881B6}" v="2" dt="2025-04-23T14:42:17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2" d="100"/>
          <a:sy n="22" d="100"/>
        </p:scale>
        <p:origin x="960" y="7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29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981F929-E0CD-4206-9C1F-13CECF676E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82767F-166E-2576-6BCA-304C08474B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F1392-45CA-4210-A7CA-36A3063EBF1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9E12F-3A6C-1B5B-D04D-F7E7907ED0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F55E88-2512-7EA1-4E1E-8664E710C4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B0F58-D748-4492-BA28-2A59E9270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64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B8279F-8752-49E2-1188-604943324737}"/>
              </a:ext>
            </a:extLst>
          </p:cNvPr>
          <p:cNvSpPr/>
          <p:nvPr userDrawn="1"/>
        </p:nvSpPr>
        <p:spPr>
          <a:xfrm>
            <a:off x="0" y="0"/>
            <a:ext cx="43891200" cy="623454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8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808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881445" y="8169753"/>
            <a:ext cx="11125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Background</a:t>
            </a: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881445" y="6996591"/>
            <a:ext cx="11676063" cy="83026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1"/>
          <p:cNvSpPr txBox="1">
            <a:spLocks noChangeArrowheads="1"/>
          </p:cNvSpPr>
          <p:nvPr/>
        </p:nvSpPr>
        <p:spPr bwMode="auto">
          <a:xfrm>
            <a:off x="1881445" y="16681928"/>
            <a:ext cx="11125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Arial"/>
                <a:cs typeface="Arial"/>
              </a:rPr>
              <a:t>Sample Objectives</a:t>
            </a:r>
            <a:endParaRPr lang="en-US" sz="2400">
              <a:latin typeface="Arial"/>
              <a:cs typeface="Arial"/>
            </a:endParaRPr>
          </a:p>
        </p:txBody>
      </p:sp>
      <p:sp>
        <p:nvSpPr>
          <p:cNvPr id="5" name="Text Box 163"/>
          <p:cNvSpPr txBox="1">
            <a:spLocks noChangeArrowheads="1"/>
          </p:cNvSpPr>
          <p:nvPr/>
        </p:nvSpPr>
        <p:spPr bwMode="auto">
          <a:xfrm>
            <a:off x="1881445" y="15538928"/>
            <a:ext cx="11658600" cy="83026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14454445" y="7026753"/>
            <a:ext cx="15849600" cy="83343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7" name="Text Box 165"/>
          <p:cNvSpPr txBox="1">
            <a:spLocks noChangeArrowheads="1"/>
          </p:cNvSpPr>
          <p:nvPr/>
        </p:nvSpPr>
        <p:spPr bwMode="auto">
          <a:xfrm>
            <a:off x="14606845" y="24408290"/>
            <a:ext cx="15697200" cy="83026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8" name="Text Box 156"/>
          <p:cNvSpPr txBox="1">
            <a:spLocks noChangeArrowheads="1"/>
          </p:cNvSpPr>
          <p:nvPr/>
        </p:nvSpPr>
        <p:spPr bwMode="auto">
          <a:xfrm>
            <a:off x="31066045" y="8393591"/>
            <a:ext cx="12039600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9" name="Text Box 166"/>
          <p:cNvSpPr txBox="1">
            <a:spLocks noChangeArrowheads="1"/>
          </p:cNvSpPr>
          <p:nvPr/>
        </p:nvSpPr>
        <p:spPr bwMode="auto">
          <a:xfrm>
            <a:off x="31066045" y="7026753"/>
            <a:ext cx="12039600" cy="83343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0" name="Text Box 152"/>
          <p:cNvSpPr txBox="1">
            <a:spLocks noChangeArrowheads="1"/>
          </p:cNvSpPr>
          <p:nvPr/>
        </p:nvSpPr>
        <p:spPr bwMode="auto">
          <a:xfrm>
            <a:off x="31066045" y="16712091"/>
            <a:ext cx="120396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References</a:t>
            </a:r>
          </a:p>
        </p:txBody>
      </p:sp>
      <p:sp>
        <p:nvSpPr>
          <p:cNvPr id="11" name="Text Box 167"/>
          <p:cNvSpPr txBox="1">
            <a:spLocks noChangeArrowheads="1"/>
          </p:cNvSpPr>
          <p:nvPr/>
        </p:nvSpPr>
        <p:spPr bwMode="auto">
          <a:xfrm>
            <a:off x="31066045" y="15569091"/>
            <a:ext cx="12039600" cy="83343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12" name="Text Box 161"/>
          <p:cNvSpPr txBox="1">
            <a:spLocks noChangeArrowheads="1"/>
          </p:cNvSpPr>
          <p:nvPr/>
        </p:nvSpPr>
        <p:spPr bwMode="auto">
          <a:xfrm>
            <a:off x="1881445" y="25551290"/>
            <a:ext cx="11125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Development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13" name="Text Box 164"/>
          <p:cNvSpPr txBox="1">
            <a:spLocks noChangeArrowheads="1"/>
          </p:cNvSpPr>
          <p:nvPr/>
        </p:nvSpPr>
        <p:spPr bwMode="auto">
          <a:xfrm>
            <a:off x="1881445" y="24411465"/>
            <a:ext cx="11658600" cy="83026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</a:p>
        </p:txBody>
      </p:sp>
      <p:sp>
        <p:nvSpPr>
          <p:cNvPr id="14" name="Text Box 164"/>
          <p:cNvSpPr txBox="1">
            <a:spLocks noChangeArrowheads="1"/>
          </p:cNvSpPr>
          <p:nvPr/>
        </p:nvSpPr>
        <p:spPr bwMode="auto">
          <a:xfrm>
            <a:off x="14454445" y="15538928"/>
            <a:ext cx="15849600" cy="83026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</a:p>
        </p:txBody>
      </p:sp>
      <p:sp>
        <p:nvSpPr>
          <p:cNvPr id="15" name="Text Box 152"/>
          <p:cNvSpPr txBox="1">
            <a:spLocks noChangeArrowheads="1"/>
          </p:cNvSpPr>
          <p:nvPr/>
        </p:nvSpPr>
        <p:spPr bwMode="auto">
          <a:xfrm>
            <a:off x="31066045" y="25551290"/>
            <a:ext cx="120396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Notes</a:t>
            </a:r>
          </a:p>
        </p:txBody>
      </p:sp>
      <p:sp>
        <p:nvSpPr>
          <p:cNvPr id="16" name="Text Box 167"/>
          <p:cNvSpPr txBox="1">
            <a:spLocks noChangeArrowheads="1"/>
          </p:cNvSpPr>
          <p:nvPr/>
        </p:nvSpPr>
        <p:spPr bwMode="auto">
          <a:xfrm>
            <a:off x="31066045" y="24408290"/>
            <a:ext cx="12039600" cy="83343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</a:p>
        </p:txBody>
      </p:sp>
      <p:sp>
        <p:nvSpPr>
          <p:cNvPr id="17" name="Text Box 156"/>
          <p:cNvSpPr txBox="1">
            <a:spLocks noChangeArrowheads="1"/>
          </p:cNvSpPr>
          <p:nvPr/>
        </p:nvSpPr>
        <p:spPr bwMode="auto">
          <a:xfrm>
            <a:off x="14606845" y="25581453"/>
            <a:ext cx="117348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4214864" y="8409334"/>
            <a:ext cx="15697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 anchor="t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>
                <a:latin typeface="Arial"/>
                <a:ea typeface="ＭＳ Ｐゴシック"/>
                <a:cs typeface="Arial"/>
              </a:rPr>
              <a:t>Methods</a:t>
            </a:r>
            <a:endParaRPr lang="en-US" sz="3000" dirty="0">
              <a:latin typeface="Arial"/>
              <a:cs typeface="Arial"/>
            </a:endParaRP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132115" y="1432086"/>
            <a:ext cx="22555200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800" dirty="0">
                <a:solidFill>
                  <a:schemeClr val="bg1"/>
                </a:solidFill>
                <a:latin typeface="Arial Black"/>
                <a:cs typeface="Arial Black"/>
              </a:rPr>
              <a:t>Sample Title</a:t>
            </a:r>
          </a:p>
          <a:p>
            <a:pPr eaLnBrk="1" hangingPunct="1"/>
            <a:r>
              <a:rPr lang="en-US" sz="5400" b="0" i="0" dirty="0">
                <a:solidFill>
                  <a:schemeClr val="bg1"/>
                </a:solidFill>
                <a:latin typeface="Arial"/>
                <a:cs typeface="Arial"/>
              </a:rPr>
              <a:t>First Name, Last Name, Degree</a:t>
            </a:r>
          </a:p>
          <a:p>
            <a:pPr eaLnBrk="1" hangingPunct="1"/>
            <a:r>
              <a:rPr lang="en-US" sz="5400" b="0" i="0" dirty="0">
                <a:solidFill>
                  <a:schemeClr val="bg1"/>
                </a:solidFill>
                <a:latin typeface="Arial"/>
                <a:cs typeface="Arial"/>
              </a:rPr>
              <a:t>Organization</a:t>
            </a:r>
          </a:p>
          <a:p>
            <a:pPr eaLnBrk="1" hangingPunct="1"/>
            <a:endParaRPr lang="en-US" sz="3000" b="0" i="0" dirty="0">
              <a:latin typeface="Arial"/>
              <a:cs typeface="Arial"/>
            </a:endParaRPr>
          </a:p>
        </p:txBody>
      </p:sp>
      <p:pic>
        <p:nvPicPr>
          <p:cNvPr id="23" name="Picture 22" descr="Maryland state outline with Maryland Action Coalition text">
            <a:extLst>
              <a:ext uri="{FF2B5EF4-FFF2-40B4-BE49-F238E27FC236}">
                <a16:creationId xmlns:a16="http://schemas.microsoft.com/office/drawing/2014/main" id="{B5DDE9FC-6E7E-D3F7-ED80-19B2368960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744" y="1851503"/>
            <a:ext cx="9077182" cy="21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75672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SON-Research-Poster-Temp-36x48-v1 2.potx</Template>
  <TotalTime>102</TotalTime>
  <Words>29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Arial Black</vt:lpstr>
      <vt:lpstr>Poster Option 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Baffuto</dc:creator>
  <cp:lastModifiedBy>Merino, Erin</cp:lastModifiedBy>
  <cp:revision>28</cp:revision>
  <dcterms:created xsi:type="dcterms:W3CDTF">2017-08-31T15:39:41Z</dcterms:created>
  <dcterms:modified xsi:type="dcterms:W3CDTF">2025-04-28T18:12:10Z</dcterms:modified>
</cp:coreProperties>
</file>