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57" r:id="rId4"/>
    <p:sldId id="258" r:id="rId5"/>
    <p:sldId id="262" r:id="rId6"/>
    <p:sldId id="259" r:id="rId7"/>
    <p:sldId id="264" r:id="rId8"/>
    <p:sldId id="260" r:id="rId9"/>
    <p:sldId id="261" r:id="rId10"/>
  </p:sldIdLst>
  <p:sldSz cx="18288000" cy="10287000"/>
  <p:notesSz cx="6858000" cy="9144000"/>
  <p:embeddedFontLst>
    <p:embeddedFont>
      <p:font typeface="Arial Bold" panose="020B0704020202020204" pitchFamily="34" charset="0"/>
      <p:regular r:id="rId11"/>
      <p:bold r:id="rId12"/>
    </p:embeddedFont>
    <p:embeddedFont>
      <p:font typeface="Open Sauce" panose="020B0604020202020204" charset="0"/>
      <p:regular r:id="rId13"/>
    </p:embeddedFont>
    <p:embeddedFont>
      <p:font typeface="Open Sauce Bold" panose="020B0604020202020204" charset="0"/>
      <p:regular r:id="rId14"/>
    </p:embeddedFont>
    <p:embeddedFont>
      <p:font typeface="Open Sauce Medium" panose="020B0604020202020204" charset="0"/>
      <p:regular r:id="rId15"/>
    </p:embeddedFont>
    <p:embeddedFont>
      <p:font typeface="Open Sauce Semi-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22" autoAdjust="0"/>
  </p:normalViewPr>
  <p:slideViewPr>
    <p:cSldViewPr>
      <p:cViewPr varScale="1">
        <p:scale>
          <a:sx n="70" d="100"/>
          <a:sy n="70" d="100"/>
        </p:scale>
        <p:origin x="3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6">
                  <a:tint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0DA-40ED-AB5A-3D2DB8939E62}"/>
              </c:ext>
            </c:extLst>
          </c:dPt>
          <c:dPt>
            <c:idx val="1"/>
            <c:bubble3D val="0"/>
            <c:spPr>
              <a:solidFill>
                <a:schemeClr val="accent6">
                  <a:tint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0DA-40ED-AB5A-3D2DB8939E62}"/>
              </c:ext>
            </c:extLst>
          </c:dPt>
          <c:dPt>
            <c:idx val="2"/>
            <c:bubble3D val="0"/>
            <c:spPr>
              <a:solidFill>
                <a:schemeClr val="accent6">
                  <a:shade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0DA-40ED-AB5A-3D2DB8939E62}"/>
              </c:ext>
            </c:extLst>
          </c:dPt>
          <c:dPt>
            <c:idx val="3"/>
            <c:bubble3D val="0"/>
            <c:spPr>
              <a:solidFill>
                <a:schemeClr val="accent6">
                  <a:shade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A0DA-40ED-AB5A-3D2DB8939E6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A0D-4275-ADB6-825C07C631F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A42B53F6-872C-E4DE-FA79-6BA494E2AC5F}"/>
              </a:ext>
            </a:extLst>
          </p:cNvPr>
          <p:cNvSpPr/>
          <p:nvPr/>
        </p:nvSpPr>
        <p:spPr>
          <a:xfrm rot="-147453">
            <a:off x="-212140" y="-387358"/>
            <a:ext cx="18712279" cy="11061715"/>
          </a:xfrm>
          <a:custGeom>
            <a:avLst/>
            <a:gdLst/>
            <a:ahLst/>
            <a:cxnLst/>
            <a:rect l="l" t="t" r="r" b="b"/>
            <a:pathLst>
              <a:path w="18712279" h="11061715">
                <a:moveTo>
                  <a:pt x="441100" y="0"/>
                </a:moveTo>
                <a:lnTo>
                  <a:pt x="18712280" y="784177"/>
                </a:lnTo>
                <a:lnTo>
                  <a:pt x="18271180" y="11061716"/>
                </a:lnTo>
                <a:lnTo>
                  <a:pt x="0" y="10277539"/>
                </a:lnTo>
                <a:lnTo>
                  <a:pt x="441100" y="0"/>
                </a:lnTo>
                <a:close/>
              </a:path>
            </a:pathLst>
          </a:custGeom>
          <a:blipFill>
            <a:blip r:embed="rId2"/>
            <a:stretch>
              <a:fillRect l="-9549" t="-14710" r="-62593" b="-49091"/>
            </a:stretch>
          </a:blipFill>
        </p:spPr>
        <p:txBody>
          <a:bodyPr/>
          <a:lstStyle/>
          <a:p>
            <a:endParaRPr lang="en-US"/>
          </a:p>
        </p:txBody>
      </p:sp>
      <p:sp>
        <p:nvSpPr>
          <p:cNvPr id="4" name="TextBox 4"/>
          <p:cNvSpPr txBox="1"/>
          <p:nvPr/>
        </p:nvSpPr>
        <p:spPr>
          <a:xfrm>
            <a:off x="1835739" y="3150358"/>
            <a:ext cx="7683606" cy="2564805"/>
          </a:xfrm>
          <a:prstGeom prst="rect">
            <a:avLst/>
          </a:prstGeom>
        </p:spPr>
        <p:txBody>
          <a:bodyPr lIns="0" tIns="0" rIns="0" bIns="0" rtlCol="0" anchor="t">
            <a:spAutoFit/>
          </a:bodyPr>
          <a:lstStyle/>
          <a:p>
            <a:pPr algn="ctr">
              <a:lnSpc>
                <a:spcPts val="9950"/>
              </a:lnSpc>
            </a:pPr>
            <a:r>
              <a:rPr lang="en-US" sz="9045" b="1" spc="334" dirty="0">
                <a:solidFill>
                  <a:schemeClr val="bg1"/>
                </a:solidFill>
                <a:latin typeface="Arial Bold"/>
                <a:ea typeface="Arial Bold"/>
                <a:cs typeface="Arial Bold"/>
                <a:sym typeface="Arial Bold"/>
              </a:rPr>
              <a:t>Presentation Title</a:t>
            </a:r>
          </a:p>
        </p:txBody>
      </p:sp>
      <p:sp>
        <p:nvSpPr>
          <p:cNvPr id="5" name="TextBox 5"/>
          <p:cNvSpPr txBox="1"/>
          <p:nvPr/>
        </p:nvSpPr>
        <p:spPr>
          <a:xfrm>
            <a:off x="2273723" y="6553038"/>
            <a:ext cx="6878237" cy="1795363"/>
          </a:xfrm>
          <a:prstGeom prst="rect">
            <a:avLst/>
          </a:prstGeom>
        </p:spPr>
        <p:txBody>
          <a:bodyPr lIns="0" tIns="0" rIns="0" bIns="0" rtlCol="0" anchor="t">
            <a:spAutoFit/>
          </a:bodyPr>
          <a:lstStyle/>
          <a:p>
            <a:pPr algn="ctr">
              <a:lnSpc>
                <a:spcPts val="3520"/>
              </a:lnSpc>
            </a:pPr>
            <a:r>
              <a:rPr lang="en-US" sz="3200" b="1" spc="230" dirty="0">
                <a:solidFill>
                  <a:schemeClr val="bg1"/>
                </a:solidFill>
                <a:latin typeface="Arial" panose="020B0604020202020204" pitchFamily="34" charset="0"/>
                <a:ea typeface="Open Sauce Medium"/>
                <a:cs typeface="Arial" panose="020B0604020202020204" pitchFamily="34" charset="0"/>
                <a:sym typeface="Open Sauce Medium"/>
              </a:rPr>
              <a:t>Presenter’s Name, Credentials</a:t>
            </a:r>
          </a:p>
          <a:p>
            <a:pPr algn="ctr">
              <a:lnSpc>
                <a:spcPts val="3520"/>
              </a:lnSpc>
            </a:pPr>
            <a:r>
              <a:rPr lang="en-US" sz="3200" b="1" spc="230" dirty="0">
                <a:solidFill>
                  <a:schemeClr val="bg1"/>
                </a:solidFill>
                <a:latin typeface="Arial" panose="020B0604020202020204" pitchFamily="34" charset="0"/>
                <a:ea typeface="Open Sauce Medium"/>
                <a:cs typeface="Arial" panose="020B0604020202020204" pitchFamily="34" charset="0"/>
                <a:sym typeface="Open Sauce Medium"/>
              </a:rPr>
              <a:t>Title</a:t>
            </a:r>
          </a:p>
          <a:p>
            <a:pPr algn="ctr">
              <a:lnSpc>
                <a:spcPts val="3520"/>
              </a:lnSpc>
            </a:pPr>
            <a:r>
              <a:rPr lang="en-US" sz="3200" b="1" spc="230" dirty="0">
                <a:solidFill>
                  <a:schemeClr val="bg1"/>
                </a:solidFill>
                <a:latin typeface="Arial" panose="020B0604020202020204" pitchFamily="34" charset="0"/>
                <a:ea typeface="Open Sauce Medium"/>
                <a:cs typeface="Arial" panose="020B0604020202020204" pitchFamily="34" charset="0"/>
                <a:sym typeface="Open Sauce Medium"/>
              </a:rPr>
              <a:t>Organization</a:t>
            </a:r>
          </a:p>
          <a:p>
            <a:pPr algn="just">
              <a:lnSpc>
                <a:spcPts val="3520"/>
              </a:lnSpc>
            </a:pPr>
            <a:endParaRPr lang="en-US" sz="3200" b="1" spc="230" dirty="0">
              <a:solidFill>
                <a:schemeClr val="bg1"/>
              </a:solidFill>
              <a:latin typeface="Arial" panose="020B0604020202020204" pitchFamily="34" charset="0"/>
              <a:ea typeface="Open Sauce Medium"/>
              <a:cs typeface="Arial" panose="020B0604020202020204" pitchFamily="34" charset="0"/>
              <a:sym typeface="Open Sauce Medium"/>
            </a:endParaRPr>
          </a:p>
        </p:txBody>
      </p:sp>
      <p:sp>
        <p:nvSpPr>
          <p:cNvPr id="7" name="AutoShape 14">
            <a:extLst>
              <a:ext uri="{FF2B5EF4-FFF2-40B4-BE49-F238E27FC236}">
                <a16:creationId xmlns:a16="http://schemas.microsoft.com/office/drawing/2014/main" id="{1F9685CC-9ED0-A280-0431-5C693708228D}"/>
              </a:ext>
            </a:extLst>
          </p:cNvPr>
          <p:cNvSpPr/>
          <p:nvPr/>
        </p:nvSpPr>
        <p:spPr>
          <a:xfrm flipH="1" flipV="1">
            <a:off x="2438400" y="6057900"/>
            <a:ext cx="6511495" cy="0"/>
          </a:xfrm>
          <a:prstGeom prst="line">
            <a:avLst/>
          </a:prstGeom>
          <a:ln w="76200" cap="flat">
            <a:solidFill>
              <a:srgbClr val="C23A97"/>
            </a:solidFill>
            <a:prstDash val="solid"/>
            <a:headEnd type="none" w="sm" len="sm"/>
            <a:tailEnd type="none" w="sm" len="sm"/>
          </a:ln>
        </p:spPr>
        <p:txBody>
          <a:bodyPr/>
          <a:lstStyle/>
          <a:p>
            <a:endParaRPr lang="en-US"/>
          </a:p>
        </p:txBody>
      </p:sp>
      <p:sp>
        <p:nvSpPr>
          <p:cNvPr id="2" name="Title 1">
            <a:extLst>
              <a:ext uri="{FF2B5EF4-FFF2-40B4-BE49-F238E27FC236}">
                <a16:creationId xmlns:a16="http://schemas.microsoft.com/office/drawing/2014/main" id="{A1C4B085-C50E-26DD-0316-FF043783E72B}"/>
              </a:ext>
            </a:extLst>
          </p:cNvPr>
          <p:cNvSpPr>
            <a:spLocks noGrp="1"/>
          </p:cNvSpPr>
          <p:nvPr>
            <p:ph type="title" idx="4294967295"/>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63452-8A38-0118-5066-A83FD653D8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940F42-5330-A7AF-AE6B-E8BC3E633FA3}"/>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txBody>
          <a:bodyPr/>
          <a:lstStyle/>
          <a:p>
            <a:endParaRPr lang="en-US"/>
          </a:p>
        </p:txBody>
      </p:sp>
      <p:sp>
        <p:nvSpPr>
          <p:cNvPr id="3" name="TextBox 3">
            <a:extLst>
              <a:ext uri="{FF2B5EF4-FFF2-40B4-BE49-F238E27FC236}">
                <a16:creationId xmlns:a16="http://schemas.microsoft.com/office/drawing/2014/main" id="{E148D562-9D82-3EBD-6234-067BCF18B9E1}"/>
              </a:ext>
            </a:extLst>
          </p:cNvPr>
          <p:cNvSpPr txBox="1">
            <a:spLocks noGrp="1"/>
          </p:cNvSpPr>
          <p:nvPr>
            <p:ph type="title" idx="4294967295"/>
          </p:nvPr>
        </p:nvSpPr>
        <p:spPr>
          <a:xfrm rot="-5400000">
            <a:off x="-1151592" y="7095562"/>
            <a:ext cx="4081819" cy="24365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870"/>
              </a:lnSpc>
              <a:spcBef>
                <a:spcPts val="0"/>
              </a:spcBef>
              <a:spcAft>
                <a:spcPts val="0"/>
              </a:spcAft>
              <a:buClrTx/>
              <a:buSzTx/>
              <a:buFontTx/>
              <a:buNone/>
              <a:tabLst/>
              <a:defRPr/>
            </a:pPr>
            <a:r>
              <a:rPr kumimoji="0" lang="en-US" sz="1700" b="1" i="0" u="none" strike="noStrike" kern="1200" cap="none" spc="144" normalizeH="0" baseline="0" noProof="0" dirty="0">
                <a:ln>
                  <a:noFill/>
                </a:ln>
                <a:solidFill>
                  <a:srgbClr val="FFFFFF"/>
                </a:solidFill>
                <a:effectLst/>
                <a:uLnTx/>
                <a:uFillTx/>
                <a:latin typeface="Arial" panose="020B0604020202020204" pitchFamily="34" charset="0"/>
                <a:ea typeface="Agrandir Narrow Bold"/>
                <a:cs typeface="Arial" panose="020B0604020202020204" pitchFamily="34" charset="0"/>
                <a:sym typeface="Agrandir Narrow Bold"/>
              </a:rPr>
              <a:t>MDAC 2025 LEADERSHIP SUMMIT</a:t>
            </a:r>
          </a:p>
        </p:txBody>
      </p:sp>
      <p:sp>
        <p:nvSpPr>
          <p:cNvPr id="4" name="AutoShape 4">
            <a:extLst>
              <a:ext uri="{FF2B5EF4-FFF2-40B4-BE49-F238E27FC236}">
                <a16:creationId xmlns:a16="http://schemas.microsoft.com/office/drawing/2014/main" id="{302FFE09-809F-D525-06FE-4E7020FB2C4D}"/>
              </a:ext>
            </a:extLst>
          </p:cNvPr>
          <p:cNvSpPr/>
          <p:nvPr/>
        </p:nvSpPr>
        <p:spPr>
          <a:xfrm flipV="1">
            <a:off x="1637793" y="-386531"/>
            <a:ext cx="0" cy="11126024"/>
          </a:xfrm>
          <a:prstGeom prst="line">
            <a:avLst/>
          </a:prstGeom>
          <a:ln w="38100" cap="flat">
            <a:solidFill>
              <a:srgbClr val="F5F5F5"/>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30838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51028" flipH="1">
            <a:off x="-1272661" y="-3109670"/>
            <a:ext cx="20833322" cy="16506339"/>
          </a:xfrm>
          <a:custGeom>
            <a:avLst/>
            <a:gdLst/>
            <a:ahLst/>
            <a:cxnLst/>
            <a:rect l="l" t="t" r="r" b="b"/>
            <a:pathLst>
              <a:path w="20833322" h="16506339">
                <a:moveTo>
                  <a:pt x="20833322" y="7003569"/>
                </a:moveTo>
                <a:lnTo>
                  <a:pt x="3939507" y="0"/>
                </a:lnTo>
                <a:lnTo>
                  <a:pt x="0" y="9502771"/>
                </a:lnTo>
                <a:lnTo>
                  <a:pt x="16893815" y="16506340"/>
                </a:lnTo>
                <a:lnTo>
                  <a:pt x="20833322" y="7003569"/>
                </a:lnTo>
                <a:close/>
              </a:path>
            </a:pathLst>
          </a:custGeom>
          <a:blipFill>
            <a:blip r:embed="rId2"/>
            <a:stretch>
              <a:fillRect l="-20427" r="-20427"/>
            </a:stretch>
          </a:blipFill>
        </p:spPr>
        <p:txBody>
          <a:bodyPr/>
          <a:lstStyle/>
          <a:p>
            <a:endParaRPr lang="en-US"/>
          </a:p>
        </p:txBody>
      </p:sp>
      <p:grpSp>
        <p:nvGrpSpPr>
          <p:cNvPr id="3" name="Group 3"/>
          <p:cNvGrpSpPr/>
          <p:nvPr/>
        </p:nvGrpSpPr>
        <p:grpSpPr>
          <a:xfrm>
            <a:off x="1906059" y="1805470"/>
            <a:ext cx="6511495" cy="6973368"/>
            <a:chOff x="0" y="0"/>
            <a:chExt cx="1350514" cy="1446309"/>
          </a:xfrm>
        </p:grpSpPr>
        <p:sp>
          <p:nvSpPr>
            <p:cNvPr id="4" name="Freeform 4"/>
            <p:cNvSpPr/>
            <p:nvPr/>
          </p:nvSpPr>
          <p:spPr>
            <a:xfrm>
              <a:off x="0" y="0"/>
              <a:ext cx="1350514" cy="1446309"/>
            </a:xfrm>
            <a:custGeom>
              <a:avLst/>
              <a:gdLst/>
              <a:ahLst/>
              <a:cxnLst/>
              <a:rect l="l" t="t" r="r" b="b"/>
              <a:pathLst>
                <a:path w="1350514" h="1446309">
                  <a:moveTo>
                    <a:pt x="0" y="0"/>
                  </a:moveTo>
                  <a:lnTo>
                    <a:pt x="1350514" y="0"/>
                  </a:lnTo>
                  <a:lnTo>
                    <a:pt x="1350514" y="1446309"/>
                  </a:lnTo>
                  <a:lnTo>
                    <a:pt x="0" y="1446309"/>
                  </a:lnTo>
                  <a:close/>
                </a:path>
              </a:pathLst>
            </a:custGeom>
            <a:solidFill>
              <a:srgbClr val="F5F5F5"/>
            </a:solidFill>
            <a:ln cap="sq">
              <a:noFill/>
              <a:prstDash val="solid"/>
              <a:miter/>
            </a:ln>
          </p:spPr>
          <p:txBody>
            <a:bodyPr/>
            <a:lstStyle/>
            <a:p>
              <a:endParaRPr lang="en-US"/>
            </a:p>
          </p:txBody>
        </p:sp>
        <p:sp>
          <p:nvSpPr>
            <p:cNvPr id="5" name="TextBox 5"/>
            <p:cNvSpPr txBox="1"/>
            <p:nvPr/>
          </p:nvSpPr>
          <p:spPr>
            <a:xfrm>
              <a:off x="0" y="-28575"/>
              <a:ext cx="1350514" cy="1474884"/>
            </a:xfrm>
            <a:prstGeom prst="rect">
              <a:avLst/>
            </a:prstGeom>
          </p:spPr>
          <p:txBody>
            <a:bodyPr lIns="50800" tIns="50800" rIns="50800" bIns="50800" rtlCol="0" anchor="ctr"/>
            <a:lstStyle/>
            <a:p>
              <a:pPr algn="ctr">
                <a:lnSpc>
                  <a:spcPts val="1869"/>
                </a:lnSpc>
              </a:pPr>
              <a:endParaRPr/>
            </a:p>
          </p:txBody>
        </p:sp>
      </p:grpSp>
      <p:grpSp>
        <p:nvGrpSpPr>
          <p:cNvPr id="6" name="Group 6"/>
          <p:cNvGrpSpPr/>
          <p:nvPr/>
        </p:nvGrpSpPr>
        <p:grpSpPr>
          <a:xfrm>
            <a:off x="9581812" y="1805470"/>
            <a:ext cx="6511495" cy="6973368"/>
            <a:chOff x="0" y="0"/>
            <a:chExt cx="1350514" cy="1446309"/>
          </a:xfrm>
        </p:grpSpPr>
        <p:sp>
          <p:nvSpPr>
            <p:cNvPr id="7" name="Freeform 7"/>
            <p:cNvSpPr/>
            <p:nvPr/>
          </p:nvSpPr>
          <p:spPr>
            <a:xfrm>
              <a:off x="0" y="0"/>
              <a:ext cx="1350514" cy="1446309"/>
            </a:xfrm>
            <a:custGeom>
              <a:avLst/>
              <a:gdLst/>
              <a:ahLst/>
              <a:cxnLst/>
              <a:rect l="l" t="t" r="r" b="b"/>
              <a:pathLst>
                <a:path w="1350514" h="1446309">
                  <a:moveTo>
                    <a:pt x="0" y="0"/>
                  </a:moveTo>
                  <a:lnTo>
                    <a:pt x="1350514" y="0"/>
                  </a:lnTo>
                  <a:lnTo>
                    <a:pt x="1350514" y="1446309"/>
                  </a:lnTo>
                  <a:lnTo>
                    <a:pt x="0" y="1446309"/>
                  </a:lnTo>
                  <a:close/>
                </a:path>
              </a:pathLst>
            </a:custGeom>
            <a:solidFill>
              <a:srgbClr val="F5F5F5"/>
            </a:solidFill>
            <a:ln cap="sq">
              <a:noFill/>
              <a:prstDash val="solid"/>
              <a:miter/>
            </a:ln>
          </p:spPr>
          <p:txBody>
            <a:bodyPr/>
            <a:lstStyle/>
            <a:p>
              <a:endParaRPr lang="en-US"/>
            </a:p>
          </p:txBody>
        </p:sp>
        <p:sp>
          <p:nvSpPr>
            <p:cNvPr id="8" name="TextBox 8"/>
            <p:cNvSpPr txBox="1"/>
            <p:nvPr/>
          </p:nvSpPr>
          <p:spPr>
            <a:xfrm>
              <a:off x="0" y="-28575"/>
              <a:ext cx="1350514" cy="1474884"/>
            </a:xfrm>
            <a:prstGeom prst="rect">
              <a:avLst/>
            </a:prstGeom>
          </p:spPr>
          <p:txBody>
            <a:bodyPr lIns="50800" tIns="50800" rIns="50800" bIns="50800" rtlCol="0" anchor="ctr"/>
            <a:lstStyle/>
            <a:p>
              <a:pPr algn="ctr">
                <a:lnSpc>
                  <a:spcPts val="1869"/>
                </a:lnSpc>
              </a:pPr>
              <a:endParaRPr/>
            </a:p>
          </p:txBody>
        </p:sp>
      </p:grpSp>
      <p:sp>
        <p:nvSpPr>
          <p:cNvPr id="9" name="TextBox 9"/>
          <p:cNvSpPr txBox="1"/>
          <p:nvPr/>
        </p:nvSpPr>
        <p:spPr>
          <a:xfrm>
            <a:off x="2916442" y="3204038"/>
            <a:ext cx="4490729" cy="1543050"/>
          </a:xfrm>
          <a:prstGeom prst="rect">
            <a:avLst/>
          </a:prstGeom>
        </p:spPr>
        <p:txBody>
          <a:bodyPr lIns="0" tIns="0" rIns="0" bIns="0" rtlCol="0" anchor="t">
            <a:spAutoFit/>
          </a:bodyPr>
          <a:lstStyle/>
          <a:p>
            <a:pPr algn="ctr">
              <a:lnSpc>
                <a:spcPts val="12119"/>
              </a:lnSpc>
            </a:pPr>
            <a:r>
              <a:rPr lang="en-US" sz="10099" b="1" spc="-100" dirty="0">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10" name="TextBox 10"/>
          <p:cNvSpPr txBox="1"/>
          <p:nvPr/>
        </p:nvSpPr>
        <p:spPr>
          <a:xfrm>
            <a:off x="3003732" y="5070938"/>
            <a:ext cx="4316149" cy="505168"/>
          </a:xfrm>
          <a:prstGeom prst="rect">
            <a:avLst/>
          </a:prstGeom>
        </p:spPr>
        <p:txBody>
          <a:bodyPr lIns="0" tIns="0" rIns="0" bIns="0" rtlCol="0" anchor="t">
            <a:spAutoFit/>
          </a:bodyPr>
          <a:lstStyle/>
          <a:p>
            <a:pPr algn="ctr">
              <a:lnSpc>
                <a:spcPts val="4181"/>
              </a:lnSpc>
            </a:pPr>
            <a:r>
              <a:rPr lang="en-US" sz="2986" spc="209">
                <a:solidFill>
                  <a:srgbClr val="000000"/>
                </a:solidFill>
                <a:latin typeface="Arial" panose="020B0604020202020204" pitchFamily="34" charset="0"/>
                <a:ea typeface="Days"/>
                <a:cs typeface="Arial" panose="020B0604020202020204" pitchFamily="34" charset="0"/>
                <a:sym typeface="Days"/>
              </a:rPr>
              <a:t>Content</a:t>
            </a:r>
          </a:p>
        </p:txBody>
      </p:sp>
      <p:sp>
        <p:nvSpPr>
          <p:cNvPr id="11" name="TextBox 11"/>
          <p:cNvSpPr txBox="1">
            <a:spLocks noGrp="1"/>
          </p:cNvSpPr>
          <p:nvPr>
            <p:ph type="title" idx="4294967295"/>
          </p:nvPr>
        </p:nvSpPr>
        <p:spPr>
          <a:xfrm>
            <a:off x="10613346" y="3213563"/>
            <a:ext cx="4876777" cy="15517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120"/>
              </a:lnSpc>
              <a:spcBef>
                <a:spcPts val="0"/>
              </a:spcBef>
              <a:spcAft>
                <a:spcPts val="0"/>
              </a:spcAft>
              <a:buClrTx/>
              <a:buSzTx/>
              <a:buFontTx/>
              <a:buNone/>
              <a:tabLst/>
              <a:defRPr/>
            </a:pPr>
            <a:r>
              <a:rPr kumimoji="0" lang="en-US" sz="10100" b="1" i="0" u="none" strike="noStrike" kern="1200" cap="none" spc="-101" normalizeH="0" baseline="0" noProof="0" dirty="0">
                <a:ln>
                  <a:noFill/>
                </a:ln>
                <a:solidFill>
                  <a:srgbClr val="000000"/>
                </a:solidFill>
                <a:effectLst/>
                <a:uLnTx/>
                <a:uFillTx/>
                <a:latin typeface="Arial" panose="020B0604020202020204" pitchFamily="34" charset="0"/>
                <a:ea typeface="Open Sauce Bold"/>
                <a:cs typeface="Arial" panose="020B0604020202020204" pitchFamily="34" charset="0"/>
                <a:sym typeface="Open Sauce Bold"/>
              </a:rPr>
              <a:t>Text</a:t>
            </a:r>
          </a:p>
        </p:txBody>
      </p:sp>
      <p:sp>
        <p:nvSpPr>
          <p:cNvPr id="12" name="TextBox 12"/>
          <p:cNvSpPr txBox="1"/>
          <p:nvPr/>
        </p:nvSpPr>
        <p:spPr>
          <a:xfrm>
            <a:off x="10825835" y="5076825"/>
            <a:ext cx="4174889" cy="491481"/>
          </a:xfrm>
          <a:prstGeom prst="rect">
            <a:avLst/>
          </a:prstGeom>
        </p:spPr>
        <p:txBody>
          <a:bodyPr lIns="0" tIns="0" rIns="0" bIns="0" rtlCol="0" anchor="t">
            <a:spAutoFit/>
          </a:bodyPr>
          <a:lstStyle/>
          <a:p>
            <a:pPr algn="ctr">
              <a:lnSpc>
                <a:spcPts val="4200"/>
              </a:lnSpc>
            </a:pPr>
            <a:r>
              <a:rPr lang="en-US" sz="3000" spc="210">
                <a:solidFill>
                  <a:srgbClr val="000000"/>
                </a:solidFill>
                <a:latin typeface="Arial" panose="020B0604020202020204" pitchFamily="34" charset="0"/>
                <a:ea typeface="Days"/>
                <a:cs typeface="Arial" panose="020B0604020202020204" pitchFamily="34" charset="0"/>
                <a:sym typeface="Days"/>
              </a:rPr>
              <a:t>Content</a:t>
            </a:r>
          </a:p>
        </p:txBody>
      </p:sp>
      <p:sp>
        <p:nvSpPr>
          <p:cNvPr id="13" name="AutoShape 13"/>
          <p:cNvSpPr/>
          <p:nvPr/>
        </p:nvSpPr>
        <p:spPr>
          <a:xfrm flipH="1" flipV="1">
            <a:off x="1906058" y="4937588"/>
            <a:ext cx="6511495" cy="0"/>
          </a:xfrm>
          <a:prstGeom prst="line">
            <a:avLst/>
          </a:prstGeom>
          <a:ln w="76200" cap="flat">
            <a:solidFill>
              <a:srgbClr val="C23A97"/>
            </a:solidFill>
            <a:prstDash val="solid"/>
            <a:headEnd type="none" w="sm" len="sm"/>
            <a:tailEnd type="none" w="sm" len="sm"/>
          </a:ln>
        </p:spPr>
        <p:txBody>
          <a:bodyPr/>
          <a:lstStyle/>
          <a:p>
            <a:endParaRPr lang="en-US"/>
          </a:p>
        </p:txBody>
      </p:sp>
      <p:sp>
        <p:nvSpPr>
          <p:cNvPr id="14" name="AutoShape 14"/>
          <p:cNvSpPr/>
          <p:nvPr/>
        </p:nvSpPr>
        <p:spPr>
          <a:xfrm flipH="1" flipV="1">
            <a:off x="9581811" y="4899488"/>
            <a:ext cx="6511495" cy="0"/>
          </a:xfrm>
          <a:prstGeom prst="line">
            <a:avLst/>
          </a:prstGeom>
          <a:ln w="76200" cap="flat">
            <a:solidFill>
              <a:srgbClr val="C23A97"/>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16200000">
            <a:off x="11339450" y="436524"/>
            <a:ext cx="10974872" cy="8958823"/>
          </a:xfrm>
          <a:custGeom>
            <a:avLst/>
            <a:gdLst/>
            <a:ahLst/>
            <a:cxnLst/>
            <a:rect l="l" t="t" r="r" b="b"/>
            <a:pathLst>
              <a:path w="17280731" h="10305599">
                <a:moveTo>
                  <a:pt x="0" y="0"/>
                </a:moveTo>
                <a:lnTo>
                  <a:pt x="17280730" y="0"/>
                </a:lnTo>
                <a:lnTo>
                  <a:pt x="17280730" y="10305599"/>
                </a:lnTo>
                <a:lnTo>
                  <a:pt x="0" y="10305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422305">
            <a:off x="11231707" y="1903830"/>
            <a:ext cx="10698534" cy="6292380"/>
          </a:xfrm>
          <a:custGeom>
            <a:avLst/>
            <a:gdLst/>
            <a:ahLst/>
            <a:cxnLst/>
            <a:rect l="l" t="t" r="r" b="b"/>
            <a:pathLst>
              <a:path w="17280731" h="10305599">
                <a:moveTo>
                  <a:pt x="0" y="0"/>
                </a:moveTo>
                <a:lnTo>
                  <a:pt x="17280730" y="0"/>
                </a:lnTo>
                <a:lnTo>
                  <a:pt x="17280730" y="10305599"/>
                </a:lnTo>
                <a:lnTo>
                  <a:pt x="0" y="10305599"/>
                </a:lnTo>
                <a:lnTo>
                  <a:pt x="0" y="0"/>
                </a:lnTo>
                <a:close/>
              </a:path>
            </a:pathLst>
          </a:custGeom>
          <a:blipFill>
            <a:blip r:embed="rId2">
              <a:extLst>
                <a:ext uri="{96DAC541-7B7A-43D3-8B79-37D633B846F1}">
                  <asvg:svgBlip xmlns:asvg="http://schemas.microsoft.com/office/drawing/2016/SVG/main" r:embed="rId3"/>
                </a:ext>
              </a:extLst>
            </a:blip>
            <a:stretch>
              <a:fillRect r="-34618" b="-39593"/>
            </a:stretch>
          </a:blipFill>
        </p:spPr>
        <p:txBody>
          <a:bodyPr/>
          <a:lstStyle/>
          <a:p>
            <a:endParaRPr lang="en-US"/>
          </a:p>
        </p:txBody>
      </p:sp>
      <p:grpSp>
        <p:nvGrpSpPr>
          <p:cNvPr id="4" name="Group 4"/>
          <p:cNvGrpSpPr/>
          <p:nvPr/>
        </p:nvGrpSpPr>
        <p:grpSpPr>
          <a:xfrm>
            <a:off x="1566398" y="1333975"/>
            <a:ext cx="15433919" cy="7619050"/>
            <a:chOff x="0" y="0"/>
            <a:chExt cx="4064900" cy="2006663"/>
          </a:xfrm>
        </p:grpSpPr>
        <p:sp>
          <p:nvSpPr>
            <p:cNvPr id="5" name="Freeform 5"/>
            <p:cNvSpPr/>
            <p:nvPr/>
          </p:nvSpPr>
          <p:spPr>
            <a:xfrm>
              <a:off x="0" y="0"/>
              <a:ext cx="4064900" cy="2006663"/>
            </a:xfrm>
            <a:custGeom>
              <a:avLst/>
              <a:gdLst/>
              <a:ahLst/>
              <a:cxnLst/>
              <a:rect l="l" t="t" r="r" b="b"/>
              <a:pathLst>
                <a:path w="4064900" h="2006663">
                  <a:moveTo>
                    <a:pt x="0" y="0"/>
                  </a:moveTo>
                  <a:lnTo>
                    <a:pt x="4064900" y="0"/>
                  </a:lnTo>
                  <a:lnTo>
                    <a:pt x="4064900" y="2006663"/>
                  </a:lnTo>
                  <a:lnTo>
                    <a:pt x="0" y="2006663"/>
                  </a:lnTo>
                  <a:close/>
                </a:path>
              </a:pathLst>
            </a:custGeom>
            <a:solidFill>
              <a:srgbClr val="F5F5F5"/>
            </a:solidFill>
            <a:ln w="38100" cap="sq">
              <a:solidFill>
                <a:srgbClr val="202354"/>
              </a:solidFill>
              <a:prstDash val="solid"/>
              <a:miter/>
            </a:ln>
          </p:spPr>
          <p:txBody>
            <a:bodyPr/>
            <a:lstStyle/>
            <a:p>
              <a:endParaRPr lang="en-US"/>
            </a:p>
          </p:txBody>
        </p:sp>
        <p:sp>
          <p:nvSpPr>
            <p:cNvPr id="6" name="TextBox 6"/>
            <p:cNvSpPr txBox="1"/>
            <p:nvPr/>
          </p:nvSpPr>
          <p:spPr>
            <a:xfrm>
              <a:off x="0" y="-28575"/>
              <a:ext cx="4064900" cy="2035238"/>
            </a:xfrm>
            <a:prstGeom prst="rect">
              <a:avLst/>
            </a:prstGeom>
          </p:spPr>
          <p:txBody>
            <a:bodyPr lIns="50800" tIns="50800" rIns="50800" bIns="50800" rtlCol="0" anchor="ctr"/>
            <a:lstStyle/>
            <a:p>
              <a:pPr algn="ctr">
                <a:lnSpc>
                  <a:spcPts val="1869"/>
                </a:lnSpc>
              </a:pPr>
              <a:endParaRPr/>
            </a:p>
          </p:txBody>
        </p:sp>
      </p:grpSp>
      <p:sp>
        <p:nvSpPr>
          <p:cNvPr id="7" name="AutoShape 7"/>
          <p:cNvSpPr/>
          <p:nvPr/>
        </p:nvSpPr>
        <p:spPr>
          <a:xfrm>
            <a:off x="3307028" y="4205366"/>
            <a:ext cx="11291300" cy="0"/>
          </a:xfrm>
          <a:prstGeom prst="line">
            <a:avLst/>
          </a:prstGeom>
          <a:ln w="76200" cap="flat">
            <a:solidFill>
              <a:srgbClr val="202354"/>
            </a:solidFill>
            <a:prstDash val="solid"/>
            <a:headEnd type="none" w="sm" len="sm"/>
            <a:tailEnd type="none" w="sm" len="sm"/>
          </a:ln>
        </p:spPr>
        <p:txBody>
          <a:bodyPr/>
          <a:lstStyle/>
          <a:p>
            <a:endParaRPr lang="en-US"/>
          </a:p>
        </p:txBody>
      </p:sp>
      <p:grpSp>
        <p:nvGrpSpPr>
          <p:cNvPr id="8" name="Group 8"/>
          <p:cNvGrpSpPr>
            <a:grpSpLocks noChangeAspect="1"/>
          </p:cNvGrpSpPr>
          <p:nvPr/>
        </p:nvGrpSpPr>
        <p:grpSpPr>
          <a:xfrm rot="5400000">
            <a:off x="14598328" y="4037857"/>
            <a:ext cx="411218" cy="411218"/>
            <a:chOff x="6705600" y="1371600"/>
            <a:chExt cx="10972800" cy="10972800"/>
          </a:xfrm>
        </p:grpSpPr>
        <p:sp>
          <p:nvSpPr>
            <p:cNvPr id="9" name="Freeform 9"/>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grpSp>
      <p:grpSp>
        <p:nvGrpSpPr>
          <p:cNvPr id="10" name="Group 10"/>
          <p:cNvGrpSpPr>
            <a:grpSpLocks noChangeAspect="1"/>
          </p:cNvGrpSpPr>
          <p:nvPr/>
        </p:nvGrpSpPr>
        <p:grpSpPr>
          <a:xfrm rot="5400000">
            <a:off x="12046404" y="4037857"/>
            <a:ext cx="411218" cy="411218"/>
            <a:chOff x="6705600" y="1371600"/>
            <a:chExt cx="10972800" cy="10972800"/>
          </a:xfrm>
        </p:grpSpPr>
        <p:sp>
          <p:nvSpPr>
            <p:cNvPr id="11" name="Freeform 11"/>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grpSp>
      <p:grpSp>
        <p:nvGrpSpPr>
          <p:cNvPr id="12" name="Group 12"/>
          <p:cNvGrpSpPr>
            <a:grpSpLocks noChangeAspect="1"/>
          </p:cNvGrpSpPr>
          <p:nvPr/>
        </p:nvGrpSpPr>
        <p:grpSpPr>
          <a:xfrm rot="5400000">
            <a:off x="9081664" y="4037857"/>
            <a:ext cx="411218" cy="411218"/>
            <a:chOff x="6705600" y="1371600"/>
            <a:chExt cx="10972800" cy="10972800"/>
          </a:xfrm>
        </p:grpSpPr>
        <p:sp>
          <p:nvSpPr>
            <p:cNvPr id="13" name="Freeform 13"/>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grpSp>
      <p:grpSp>
        <p:nvGrpSpPr>
          <p:cNvPr id="14" name="Group 14"/>
          <p:cNvGrpSpPr>
            <a:grpSpLocks noChangeAspect="1"/>
          </p:cNvGrpSpPr>
          <p:nvPr/>
        </p:nvGrpSpPr>
        <p:grpSpPr>
          <a:xfrm rot="5400000">
            <a:off x="6241759" y="3999757"/>
            <a:ext cx="411218" cy="411218"/>
            <a:chOff x="6705600" y="1371600"/>
            <a:chExt cx="10972800" cy="10972800"/>
          </a:xfrm>
        </p:grpSpPr>
        <p:sp>
          <p:nvSpPr>
            <p:cNvPr id="15" name="Freeform 15"/>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grpSp>
      <p:grpSp>
        <p:nvGrpSpPr>
          <p:cNvPr id="16" name="Group 16"/>
          <p:cNvGrpSpPr>
            <a:grpSpLocks noChangeAspect="1"/>
          </p:cNvGrpSpPr>
          <p:nvPr/>
        </p:nvGrpSpPr>
        <p:grpSpPr>
          <a:xfrm rot="5400000">
            <a:off x="3278453" y="4037857"/>
            <a:ext cx="411218" cy="411218"/>
            <a:chOff x="6705600" y="1371600"/>
            <a:chExt cx="10972800" cy="10972800"/>
          </a:xfrm>
        </p:grpSpPr>
        <p:sp>
          <p:nvSpPr>
            <p:cNvPr id="17" name="Freeform 17"/>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grpSp>
      <p:sp>
        <p:nvSpPr>
          <p:cNvPr id="18" name="TextBox 18"/>
          <p:cNvSpPr txBox="1"/>
          <p:nvPr/>
        </p:nvSpPr>
        <p:spPr>
          <a:xfrm>
            <a:off x="3278453" y="5087470"/>
            <a:ext cx="2736463" cy="344805"/>
          </a:xfrm>
          <a:prstGeom prst="rect">
            <a:avLst/>
          </a:prstGeom>
        </p:spPr>
        <p:txBody>
          <a:bodyPr lIns="0" tIns="0" rIns="0" bIns="0" rtlCol="0" anchor="t">
            <a:spAutoFit/>
          </a:bodyPr>
          <a:lstStyle/>
          <a:p>
            <a:pPr algn="just">
              <a:lnSpc>
                <a:spcPts val="2640"/>
              </a:lnSpc>
            </a:pPr>
            <a:r>
              <a:rPr lang="en-US" sz="2400" b="1" spc="76">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19" name="TextBox 19"/>
          <p:cNvSpPr txBox="1"/>
          <p:nvPr/>
        </p:nvSpPr>
        <p:spPr>
          <a:xfrm>
            <a:off x="3278453" y="5647494"/>
            <a:ext cx="2449249" cy="2127123"/>
          </a:xfrm>
          <a:prstGeom prst="rect">
            <a:avLst/>
          </a:prstGeom>
        </p:spPr>
        <p:txBody>
          <a:bodyPr lIns="0" tIns="0" rIns="0" bIns="0" rtlCol="0" anchor="t">
            <a:spAutoFit/>
          </a:bodyPr>
          <a:lstStyle/>
          <a:p>
            <a:pPr algn="l">
              <a:lnSpc>
                <a:spcPts val="1911"/>
              </a:lnSpc>
            </a:pPr>
            <a:r>
              <a:rPr lang="en-US" sz="1300">
                <a:solidFill>
                  <a:srgbClr val="000000"/>
                </a:solidFill>
                <a:latin typeface="Open Sauce"/>
                <a:ea typeface="Open Sauce"/>
                <a:cs typeface="Open Sauce"/>
                <a:sym typeface="Open Sauce"/>
              </a:rPr>
              <a:t>Lorem ipsum dolor sit amet, consectetur adipiscing elit, sed do eiusmod tempor incididunt ut labore et dolore magna aliqua. Ut enim ad minim veniam, quis nostrud exercitation ullamco laboris nisi ut aliquip ex ea commodo consequat.</a:t>
            </a:r>
          </a:p>
        </p:txBody>
      </p:sp>
      <p:sp>
        <p:nvSpPr>
          <p:cNvPr id="20" name="TextBox 20"/>
          <p:cNvSpPr txBox="1"/>
          <p:nvPr/>
        </p:nvSpPr>
        <p:spPr>
          <a:xfrm>
            <a:off x="12046404" y="5087470"/>
            <a:ext cx="2736463" cy="344805"/>
          </a:xfrm>
          <a:prstGeom prst="rect">
            <a:avLst/>
          </a:prstGeom>
        </p:spPr>
        <p:txBody>
          <a:bodyPr lIns="0" tIns="0" rIns="0" bIns="0" rtlCol="0" anchor="t">
            <a:spAutoFit/>
          </a:bodyPr>
          <a:lstStyle/>
          <a:p>
            <a:pPr algn="just">
              <a:lnSpc>
                <a:spcPts val="2640"/>
              </a:lnSpc>
            </a:pPr>
            <a:r>
              <a:rPr lang="en-US" sz="2400" b="1" spc="76">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21" name="TextBox 21"/>
          <p:cNvSpPr txBox="1"/>
          <p:nvPr/>
        </p:nvSpPr>
        <p:spPr>
          <a:xfrm>
            <a:off x="6201104" y="5087470"/>
            <a:ext cx="2736463" cy="344805"/>
          </a:xfrm>
          <a:prstGeom prst="rect">
            <a:avLst/>
          </a:prstGeom>
        </p:spPr>
        <p:txBody>
          <a:bodyPr lIns="0" tIns="0" rIns="0" bIns="0" rtlCol="0" anchor="t">
            <a:spAutoFit/>
          </a:bodyPr>
          <a:lstStyle/>
          <a:p>
            <a:pPr algn="just">
              <a:lnSpc>
                <a:spcPts val="2640"/>
              </a:lnSpc>
            </a:pPr>
            <a:r>
              <a:rPr lang="en-US" sz="2400" b="1" spc="76" dirty="0">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22" name="TextBox 22"/>
          <p:cNvSpPr txBox="1"/>
          <p:nvPr/>
        </p:nvSpPr>
        <p:spPr>
          <a:xfrm>
            <a:off x="6201104" y="5647494"/>
            <a:ext cx="2449249" cy="2127123"/>
          </a:xfrm>
          <a:prstGeom prst="rect">
            <a:avLst/>
          </a:prstGeom>
        </p:spPr>
        <p:txBody>
          <a:bodyPr lIns="0" tIns="0" rIns="0" bIns="0" rtlCol="0" anchor="t">
            <a:spAutoFit/>
          </a:bodyPr>
          <a:lstStyle/>
          <a:p>
            <a:pPr algn="l">
              <a:lnSpc>
                <a:spcPts val="1911"/>
              </a:lnSpc>
            </a:pPr>
            <a:r>
              <a:rPr lang="en-US" sz="1300">
                <a:solidFill>
                  <a:srgbClr val="000000"/>
                </a:solidFill>
                <a:latin typeface="Open Sauce"/>
                <a:ea typeface="Open Sauce"/>
                <a:cs typeface="Open Sauce"/>
                <a:sym typeface="Open Sauce"/>
              </a:rPr>
              <a:t>Lorem ipsum dolor sit amet, consectetur adipiscing elit, sed do eiusmod tempor incididunt ut labore et dolore magna aliqua. Ut enim ad minim veniam, quis nostrud exercitation ullamco laboris nisi ut aliquip ex ea commodo consequat.</a:t>
            </a:r>
          </a:p>
        </p:txBody>
      </p:sp>
      <p:sp>
        <p:nvSpPr>
          <p:cNvPr id="23" name="TextBox 23"/>
          <p:cNvSpPr txBox="1"/>
          <p:nvPr/>
        </p:nvSpPr>
        <p:spPr>
          <a:xfrm>
            <a:off x="9123754" y="5087470"/>
            <a:ext cx="2736463" cy="344805"/>
          </a:xfrm>
          <a:prstGeom prst="rect">
            <a:avLst/>
          </a:prstGeom>
        </p:spPr>
        <p:txBody>
          <a:bodyPr lIns="0" tIns="0" rIns="0" bIns="0" rtlCol="0" anchor="t">
            <a:spAutoFit/>
          </a:bodyPr>
          <a:lstStyle/>
          <a:p>
            <a:pPr algn="just">
              <a:lnSpc>
                <a:spcPts val="2640"/>
              </a:lnSpc>
            </a:pPr>
            <a:r>
              <a:rPr lang="en-US" sz="2400" b="1" spc="76" dirty="0">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24" name="TextBox 24"/>
          <p:cNvSpPr txBox="1"/>
          <p:nvPr/>
        </p:nvSpPr>
        <p:spPr>
          <a:xfrm>
            <a:off x="9123754" y="5647494"/>
            <a:ext cx="2449249" cy="2127123"/>
          </a:xfrm>
          <a:prstGeom prst="rect">
            <a:avLst/>
          </a:prstGeom>
        </p:spPr>
        <p:txBody>
          <a:bodyPr lIns="0" tIns="0" rIns="0" bIns="0" rtlCol="0" anchor="t">
            <a:spAutoFit/>
          </a:bodyPr>
          <a:lstStyle/>
          <a:p>
            <a:pPr algn="l">
              <a:lnSpc>
                <a:spcPts val="1911"/>
              </a:lnSpc>
            </a:pPr>
            <a:r>
              <a:rPr lang="en-US" sz="1300">
                <a:solidFill>
                  <a:srgbClr val="000000"/>
                </a:solidFill>
                <a:latin typeface="Open Sauce"/>
                <a:ea typeface="Open Sauce"/>
                <a:cs typeface="Open Sauce"/>
                <a:sym typeface="Open Sauce"/>
              </a:rPr>
              <a:t>Lorem ipsum dolor sit amet, consectetur adipiscing elit, sed do eiusmod tempor incididunt ut labore et dolore magna aliqua. Ut enim ad minim veniam, quis nostrud exercitation ullamco laboris nisi ut aliquip ex ea commodo consequat.</a:t>
            </a:r>
          </a:p>
        </p:txBody>
      </p:sp>
      <p:sp>
        <p:nvSpPr>
          <p:cNvPr id="25" name="TextBox 25"/>
          <p:cNvSpPr txBox="1"/>
          <p:nvPr/>
        </p:nvSpPr>
        <p:spPr>
          <a:xfrm>
            <a:off x="12046404" y="5647494"/>
            <a:ext cx="2449249" cy="2127123"/>
          </a:xfrm>
          <a:prstGeom prst="rect">
            <a:avLst/>
          </a:prstGeom>
        </p:spPr>
        <p:txBody>
          <a:bodyPr lIns="0" tIns="0" rIns="0" bIns="0" rtlCol="0" anchor="t">
            <a:spAutoFit/>
          </a:bodyPr>
          <a:lstStyle/>
          <a:p>
            <a:pPr algn="l">
              <a:lnSpc>
                <a:spcPts val="1911"/>
              </a:lnSpc>
            </a:pPr>
            <a:r>
              <a:rPr lang="en-US" sz="1300">
                <a:solidFill>
                  <a:srgbClr val="000000"/>
                </a:solidFill>
                <a:latin typeface="Open Sauce"/>
                <a:ea typeface="Open Sauce"/>
                <a:cs typeface="Open Sauce"/>
                <a:sym typeface="Open Sauce"/>
              </a:rPr>
              <a:t>Lorem ipsum dolor sit amet, consectetur adipiscing elit, sed do eiusmod tempor incididunt ut labore et dolore magna aliqua. Ut enim ad minim veniam, quis nostrud exercitation ullamco laboris nisi ut aliquip ex ea commodo consequat.</a:t>
            </a:r>
          </a:p>
        </p:txBody>
      </p:sp>
      <p:sp>
        <p:nvSpPr>
          <p:cNvPr id="26" name="TextBox 26"/>
          <p:cNvSpPr txBox="1">
            <a:spLocks noGrp="1"/>
          </p:cNvSpPr>
          <p:nvPr>
            <p:ph type="title" idx="4294967295"/>
          </p:nvPr>
        </p:nvSpPr>
        <p:spPr>
          <a:xfrm>
            <a:off x="4154161" y="2462277"/>
            <a:ext cx="10444167" cy="8455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36"/>
              </a:lnSpc>
              <a:spcBef>
                <a:spcPct val="0"/>
              </a:spcBef>
              <a:spcAft>
                <a:spcPts val="0"/>
              </a:spcAft>
              <a:buClrTx/>
              <a:buSzTx/>
              <a:buFontTx/>
              <a:buNone/>
              <a:tabLst/>
              <a:defRPr/>
            </a:pPr>
            <a:r>
              <a:rPr kumimoji="0" lang="en-US" sz="5243" b="1" i="0" u="none" strike="noStrike" kern="1200" cap="none" spc="146" normalizeH="0" baseline="0" noProof="0" dirty="0">
                <a:ln>
                  <a:noFill/>
                </a:ln>
                <a:solidFill>
                  <a:srgbClr val="010101"/>
                </a:solidFill>
                <a:effectLst/>
                <a:uLnTx/>
                <a:uFillTx/>
                <a:latin typeface="Arial" panose="020B0604020202020204" pitchFamily="34" charset="0"/>
                <a:ea typeface="Open Sauce Bold"/>
                <a:cs typeface="Arial" panose="020B0604020202020204" pitchFamily="34" charset="0"/>
                <a:sym typeface="Open Sauce Bold"/>
              </a:rPr>
              <a:t>TITLE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015114">
            <a:off x="-7360535" y="-1325747"/>
            <a:ext cx="17280731" cy="10305599"/>
          </a:xfrm>
          <a:custGeom>
            <a:avLst/>
            <a:gdLst/>
            <a:ahLst/>
            <a:cxnLst/>
            <a:rect l="l" t="t" r="r" b="b"/>
            <a:pathLst>
              <a:path w="17280731" h="10305599">
                <a:moveTo>
                  <a:pt x="0" y="0"/>
                </a:moveTo>
                <a:lnTo>
                  <a:pt x="17280731" y="0"/>
                </a:lnTo>
                <a:lnTo>
                  <a:pt x="17280731" y="10305599"/>
                </a:lnTo>
                <a:lnTo>
                  <a:pt x="0" y="10305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66398" y="1333975"/>
            <a:ext cx="15433919" cy="7619050"/>
            <a:chOff x="0" y="0"/>
            <a:chExt cx="4064900" cy="2006663"/>
          </a:xfrm>
        </p:grpSpPr>
        <p:sp>
          <p:nvSpPr>
            <p:cNvPr id="4" name="Freeform 4"/>
            <p:cNvSpPr/>
            <p:nvPr/>
          </p:nvSpPr>
          <p:spPr>
            <a:xfrm>
              <a:off x="0" y="0"/>
              <a:ext cx="4064900" cy="2006663"/>
            </a:xfrm>
            <a:custGeom>
              <a:avLst/>
              <a:gdLst/>
              <a:ahLst/>
              <a:cxnLst/>
              <a:rect l="l" t="t" r="r" b="b"/>
              <a:pathLst>
                <a:path w="4064900" h="2006663">
                  <a:moveTo>
                    <a:pt x="0" y="0"/>
                  </a:moveTo>
                  <a:lnTo>
                    <a:pt x="4064900" y="0"/>
                  </a:lnTo>
                  <a:lnTo>
                    <a:pt x="4064900" y="2006663"/>
                  </a:lnTo>
                  <a:lnTo>
                    <a:pt x="0" y="2006663"/>
                  </a:lnTo>
                  <a:close/>
                </a:path>
              </a:pathLst>
            </a:custGeom>
            <a:solidFill>
              <a:srgbClr val="F5F5F5"/>
            </a:solidFill>
            <a:ln w="38100" cap="sq">
              <a:solidFill>
                <a:srgbClr val="202354"/>
              </a:solidFill>
              <a:prstDash val="solid"/>
              <a:miter/>
            </a:ln>
          </p:spPr>
          <p:txBody>
            <a:bodyPr/>
            <a:lstStyle/>
            <a:p>
              <a:endParaRPr lang="en-US"/>
            </a:p>
          </p:txBody>
        </p:sp>
        <p:sp>
          <p:nvSpPr>
            <p:cNvPr id="5" name="TextBox 5"/>
            <p:cNvSpPr txBox="1"/>
            <p:nvPr/>
          </p:nvSpPr>
          <p:spPr>
            <a:xfrm>
              <a:off x="0" y="-28575"/>
              <a:ext cx="4064900" cy="2035238"/>
            </a:xfrm>
            <a:prstGeom prst="rect">
              <a:avLst/>
            </a:prstGeom>
          </p:spPr>
          <p:txBody>
            <a:bodyPr lIns="50800" tIns="50800" rIns="50800" bIns="50800" rtlCol="0" anchor="ctr"/>
            <a:lstStyle/>
            <a:p>
              <a:pPr algn="ctr">
                <a:lnSpc>
                  <a:spcPts val="1869"/>
                </a:lnSpc>
              </a:pPr>
              <a:endParaRPr/>
            </a:p>
          </p:txBody>
        </p:sp>
      </p:grpSp>
      <p:sp>
        <p:nvSpPr>
          <p:cNvPr id="6" name="TextBox 6"/>
          <p:cNvSpPr txBox="1"/>
          <p:nvPr/>
        </p:nvSpPr>
        <p:spPr>
          <a:xfrm>
            <a:off x="4691519" y="6522102"/>
            <a:ext cx="4873500" cy="438786"/>
          </a:xfrm>
          <a:prstGeom prst="rect">
            <a:avLst/>
          </a:prstGeom>
        </p:spPr>
        <p:txBody>
          <a:bodyPr lIns="0" tIns="0" rIns="0" bIns="0" rtlCol="0" anchor="t">
            <a:spAutoFit/>
          </a:bodyPr>
          <a:lstStyle/>
          <a:p>
            <a:pPr algn="l">
              <a:lnSpc>
                <a:spcPts val="3639"/>
              </a:lnSpc>
              <a:spcBef>
                <a:spcPct val="0"/>
              </a:spcBef>
            </a:pPr>
            <a:r>
              <a:rPr lang="en-US" sz="2599" b="1">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7" name="TextBox 7"/>
          <p:cNvSpPr txBox="1"/>
          <p:nvPr/>
        </p:nvSpPr>
        <p:spPr>
          <a:xfrm>
            <a:off x="4691519" y="4960302"/>
            <a:ext cx="3736180" cy="1104661"/>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panose="020B0604020202020204" pitchFamily="34" charset="0"/>
                <a:ea typeface="Agrandir Narrow"/>
                <a:cs typeface="Arial" panose="020B0604020202020204" pitchFamily="34" charset="0"/>
                <a:sym typeface="Agrandir Narrow"/>
              </a:rPr>
              <a:t>Lorem ipsum dolor sit amet, consectetur adipiscing elit, sed do eiusmod tempor incididunt ut labore et dolore magna aliqua. Ut enim ad minim </a:t>
            </a:r>
          </a:p>
        </p:txBody>
      </p:sp>
      <p:grpSp>
        <p:nvGrpSpPr>
          <p:cNvPr id="8" name="Group 8"/>
          <p:cNvGrpSpPr/>
          <p:nvPr/>
        </p:nvGrpSpPr>
        <p:grpSpPr>
          <a:xfrm>
            <a:off x="3417346" y="4493536"/>
            <a:ext cx="898829" cy="937562"/>
            <a:chOff x="0" y="0"/>
            <a:chExt cx="1198439" cy="1250083"/>
          </a:xfrm>
        </p:grpSpPr>
        <p:grpSp>
          <p:nvGrpSpPr>
            <p:cNvPr id="9" name="Group 9"/>
            <p:cNvGrpSpPr/>
            <p:nvPr/>
          </p:nvGrpSpPr>
          <p:grpSpPr>
            <a:xfrm>
              <a:off x="0" y="0"/>
              <a:ext cx="1198439" cy="1250083"/>
              <a:chOff x="0" y="0"/>
              <a:chExt cx="354711" cy="369996"/>
            </a:xfrm>
          </p:grpSpPr>
          <p:sp>
            <p:nvSpPr>
              <p:cNvPr id="10" name="Freeform 10"/>
              <p:cNvSpPr/>
              <p:nvPr/>
            </p:nvSpPr>
            <p:spPr>
              <a:xfrm>
                <a:off x="0" y="0"/>
                <a:ext cx="354711" cy="369996"/>
              </a:xfrm>
              <a:custGeom>
                <a:avLst/>
                <a:gdLst/>
                <a:ahLst/>
                <a:cxnLst/>
                <a:rect l="l" t="t" r="r" b="b"/>
                <a:pathLst>
                  <a:path w="354711" h="369996">
                    <a:moveTo>
                      <a:pt x="0" y="0"/>
                    </a:moveTo>
                    <a:lnTo>
                      <a:pt x="354711" y="0"/>
                    </a:lnTo>
                    <a:lnTo>
                      <a:pt x="354711" y="369996"/>
                    </a:lnTo>
                    <a:lnTo>
                      <a:pt x="0" y="369996"/>
                    </a:ln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sp>
            <p:nvSpPr>
              <p:cNvPr id="11" name="TextBox 11"/>
              <p:cNvSpPr txBox="1"/>
              <p:nvPr/>
            </p:nvSpPr>
            <p:spPr>
              <a:xfrm>
                <a:off x="0" y="-38100"/>
                <a:ext cx="354711" cy="408096"/>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0" y="82960"/>
              <a:ext cx="1198439" cy="998437"/>
            </a:xfrm>
            <a:prstGeom prst="rect">
              <a:avLst/>
            </a:prstGeom>
          </p:spPr>
          <p:txBody>
            <a:bodyPr lIns="0" tIns="0" rIns="0" bIns="0" rtlCol="0" anchor="t">
              <a:spAutoFit/>
            </a:bodyPr>
            <a:lstStyle/>
            <a:p>
              <a:pPr algn="ctr">
                <a:lnSpc>
                  <a:spcPts val="6369"/>
                </a:lnSpc>
                <a:spcBef>
                  <a:spcPct val="0"/>
                </a:spcBef>
              </a:pPr>
              <a:r>
                <a:rPr lang="en-US" sz="4549" b="1">
                  <a:solidFill>
                    <a:srgbClr val="FFFFFF"/>
                  </a:solidFill>
                  <a:latin typeface="Open Sauce Medium"/>
                  <a:ea typeface="Open Sauce Medium"/>
                  <a:cs typeface="Open Sauce Medium"/>
                  <a:sym typeface="Open Sauce Medium"/>
                </a:rPr>
                <a:t>01</a:t>
              </a:r>
            </a:p>
          </p:txBody>
        </p:sp>
      </p:grpSp>
      <p:sp>
        <p:nvSpPr>
          <p:cNvPr id="13" name="TextBox 13"/>
          <p:cNvSpPr txBox="1"/>
          <p:nvPr/>
        </p:nvSpPr>
        <p:spPr>
          <a:xfrm>
            <a:off x="4691519" y="4509458"/>
            <a:ext cx="3736180" cy="438786"/>
          </a:xfrm>
          <a:prstGeom prst="rect">
            <a:avLst/>
          </a:prstGeom>
        </p:spPr>
        <p:txBody>
          <a:bodyPr lIns="0" tIns="0" rIns="0" bIns="0" rtlCol="0" anchor="t">
            <a:spAutoFit/>
          </a:bodyPr>
          <a:lstStyle/>
          <a:p>
            <a:pPr algn="l">
              <a:lnSpc>
                <a:spcPts val="3639"/>
              </a:lnSpc>
              <a:spcBef>
                <a:spcPct val="0"/>
              </a:spcBef>
            </a:pPr>
            <a:r>
              <a:rPr lang="en-US" sz="2599" b="1" dirty="0">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14" name="TextBox 14"/>
          <p:cNvSpPr txBox="1"/>
          <p:nvPr/>
        </p:nvSpPr>
        <p:spPr>
          <a:xfrm>
            <a:off x="4691519" y="6972947"/>
            <a:ext cx="3736180" cy="1104661"/>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panose="020B0604020202020204" pitchFamily="34" charset="0"/>
                <a:ea typeface="Agrandir Narrow"/>
                <a:cs typeface="Arial" panose="020B0604020202020204" pitchFamily="34" charset="0"/>
                <a:sym typeface="Agrandir Narrow"/>
              </a:rPr>
              <a:t>Lorem ipsum dolor sit amet, consectetur adipiscing elit, sed do eiusmod tempor incididunt ut labore et dolore magna aliqua. Ut enim ad minim </a:t>
            </a:r>
          </a:p>
        </p:txBody>
      </p:sp>
      <p:sp>
        <p:nvSpPr>
          <p:cNvPr id="15" name="TextBox 15"/>
          <p:cNvSpPr txBox="1"/>
          <p:nvPr/>
        </p:nvSpPr>
        <p:spPr>
          <a:xfrm>
            <a:off x="10791591" y="4960302"/>
            <a:ext cx="3817417" cy="1104661"/>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panose="020B0604020202020204" pitchFamily="34" charset="0"/>
                <a:ea typeface="Agrandir Narrow"/>
                <a:cs typeface="Arial" panose="020B0604020202020204" pitchFamily="34" charset="0"/>
                <a:sym typeface="Agrandir Narrow"/>
              </a:rPr>
              <a:t>Lorem ipsum dolor sit amet, consectetur adipiscing elit, sed do eiusmod tempor incididunt ut labore et dolore magna aliqua. Ut enim ad minim </a:t>
            </a:r>
          </a:p>
        </p:txBody>
      </p:sp>
      <p:sp>
        <p:nvSpPr>
          <p:cNvPr id="16" name="TextBox 16"/>
          <p:cNvSpPr txBox="1"/>
          <p:nvPr/>
        </p:nvSpPr>
        <p:spPr>
          <a:xfrm>
            <a:off x="10791591" y="4509458"/>
            <a:ext cx="4074611" cy="438786"/>
          </a:xfrm>
          <a:prstGeom prst="rect">
            <a:avLst/>
          </a:prstGeom>
        </p:spPr>
        <p:txBody>
          <a:bodyPr lIns="0" tIns="0" rIns="0" bIns="0" rtlCol="0" anchor="t">
            <a:spAutoFit/>
          </a:bodyPr>
          <a:lstStyle/>
          <a:p>
            <a:pPr algn="l">
              <a:lnSpc>
                <a:spcPts val="3639"/>
              </a:lnSpc>
              <a:spcBef>
                <a:spcPct val="0"/>
              </a:spcBef>
            </a:pPr>
            <a:r>
              <a:rPr lang="en-US" sz="2599" b="1">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17" name="TextBox 17"/>
          <p:cNvSpPr txBox="1"/>
          <p:nvPr/>
        </p:nvSpPr>
        <p:spPr>
          <a:xfrm>
            <a:off x="10791591" y="6972947"/>
            <a:ext cx="3654943" cy="1104661"/>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panose="020B0604020202020204" pitchFamily="34" charset="0"/>
                <a:ea typeface="Agrandir Narrow"/>
                <a:cs typeface="Arial" panose="020B0604020202020204" pitchFamily="34" charset="0"/>
                <a:sym typeface="Agrandir Narrow"/>
              </a:rPr>
              <a:t>Lorem ipsum dolor sit amet, consectetur adipiscing elit, sed do eiusmod tempor incididunt ut labore et dolore magna aliqua. Ut enim ad minim </a:t>
            </a:r>
          </a:p>
        </p:txBody>
      </p:sp>
      <p:sp>
        <p:nvSpPr>
          <p:cNvPr id="18" name="TextBox 18"/>
          <p:cNvSpPr txBox="1"/>
          <p:nvPr/>
        </p:nvSpPr>
        <p:spPr>
          <a:xfrm>
            <a:off x="10791591" y="6522102"/>
            <a:ext cx="5592507" cy="438786"/>
          </a:xfrm>
          <a:prstGeom prst="rect">
            <a:avLst/>
          </a:prstGeom>
        </p:spPr>
        <p:txBody>
          <a:bodyPr lIns="0" tIns="0" rIns="0" bIns="0" rtlCol="0" anchor="t">
            <a:spAutoFit/>
          </a:bodyPr>
          <a:lstStyle/>
          <a:p>
            <a:pPr algn="l">
              <a:lnSpc>
                <a:spcPts val="3639"/>
              </a:lnSpc>
              <a:spcBef>
                <a:spcPct val="0"/>
              </a:spcBef>
            </a:pPr>
            <a:r>
              <a:rPr lang="en-US" sz="2599" b="1">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19" name="TextBox 19"/>
          <p:cNvSpPr txBox="1">
            <a:spLocks noGrp="1"/>
          </p:cNvSpPr>
          <p:nvPr>
            <p:ph type="title" idx="4294967295"/>
          </p:nvPr>
        </p:nvSpPr>
        <p:spPr>
          <a:xfrm>
            <a:off x="3423303" y="2516493"/>
            <a:ext cx="11442900" cy="10096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Open Sauce Bold"/>
                <a:cs typeface="Arial" panose="020B0604020202020204" pitchFamily="34" charset="0"/>
                <a:sym typeface="Open Sauce Bold"/>
              </a:rPr>
              <a:t>HEADER</a:t>
            </a:r>
          </a:p>
        </p:txBody>
      </p:sp>
      <p:grpSp>
        <p:nvGrpSpPr>
          <p:cNvPr id="20" name="Group 20"/>
          <p:cNvGrpSpPr/>
          <p:nvPr/>
        </p:nvGrpSpPr>
        <p:grpSpPr>
          <a:xfrm>
            <a:off x="9565018" y="4478643"/>
            <a:ext cx="898829" cy="937562"/>
            <a:chOff x="0" y="0"/>
            <a:chExt cx="1198439" cy="1250083"/>
          </a:xfrm>
        </p:grpSpPr>
        <p:grpSp>
          <p:nvGrpSpPr>
            <p:cNvPr id="21" name="Group 21"/>
            <p:cNvGrpSpPr/>
            <p:nvPr/>
          </p:nvGrpSpPr>
          <p:grpSpPr>
            <a:xfrm>
              <a:off x="0" y="0"/>
              <a:ext cx="1198439" cy="1250083"/>
              <a:chOff x="0" y="0"/>
              <a:chExt cx="354711" cy="369996"/>
            </a:xfrm>
          </p:grpSpPr>
          <p:sp>
            <p:nvSpPr>
              <p:cNvPr id="22" name="Freeform 22"/>
              <p:cNvSpPr/>
              <p:nvPr/>
            </p:nvSpPr>
            <p:spPr>
              <a:xfrm>
                <a:off x="0" y="0"/>
                <a:ext cx="354711" cy="369996"/>
              </a:xfrm>
              <a:custGeom>
                <a:avLst/>
                <a:gdLst/>
                <a:ahLst/>
                <a:cxnLst/>
                <a:rect l="l" t="t" r="r" b="b"/>
                <a:pathLst>
                  <a:path w="354711" h="369996">
                    <a:moveTo>
                      <a:pt x="0" y="0"/>
                    </a:moveTo>
                    <a:lnTo>
                      <a:pt x="354711" y="0"/>
                    </a:lnTo>
                    <a:lnTo>
                      <a:pt x="354711" y="369996"/>
                    </a:lnTo>
                    <a:lnTo>
                      <a:pt x="0" y="369996"/>
                    </a:ln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sp>
            <p:nvSpPr>
              <p:cNvPr id="23" name="TextBox 23"/>
              <p:cNvSpPr txBox="1"/>
              <p:nvPr/>
            </p:nvSpPr>
            <p:spPr>
              <a:xfrm>
                <a:off x="0" y="-38100"/>
                <a:ext cx="354711" cy="408096"/>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0" y="82960"/>
              <a:ext cx="1198439" cy="998437"/>
            </a:xfrm>
            <a:prstGeom prst="rect">
              <a:avLst/>
            </a:prstGeom>
          </p:spPr>
          <p:txBody>
            <a:bodyPr lIns="0" tIns="0" rIns="0" bIns="0" rtlCol="0" anchor="t">
              <a:spAutoFit/>
            </a:bodyPr>
            <a:lstStyle/>
            <a:p>
              <a:pPr algn="ctr">
                <a:lnSpc>
                  <a:spcPts val="6369"/>
                </a:lnSpc>
                <a:spcBef>
                  <a:spcPct val="0"/>
                </a:spcBef>
              </a:pPr>
              <a:r>
                <a:rPr lang="en-US" sz="4549" b="1">
                  <a:solidFill>
                    <a:srgbClr val="FFFFFF"/>
                  </a:solidFill>
                  <a:latin typeface="Open Sauce Semi-Bold"/>
                  <a:ea typeface="Open Sauce Semi-Bold"/>
                  <a:cs typeface="Open Sauce Semi-Bold"/>
                  <a:sym typeface="Open Sauce Semi-Bold"/>
                </a:rPr>
                <a:t>02</a:t>
              </a:r>
            </a:p>
          </p:txBody>
        </p:sp>
      </p:grpSp>
      <p:grpSp>
        <p:nvGrpSpPr>
          <p:cNvPr id="25" name="Group 25"/>
          <p:cNvGrpSpPr/>
          <p:nvPr/>
        </p:nvGrpSpPr>
        <p:grpSpPr>
          <a:xfrm>
            <a:off x="3417346" y="6491288"/>
            <a:ext cx="898829" cy="937562"/>
            <a:chOff x="0" y="0"/>
            <a:chExt cx="1198439" cy="1250083"/>
          </a:xfrm>
        </p:grpSpPr>
        <p:grpSp>
          <p:nvGrpSpPr>
            <p:cNvPr id="26" name="Group 26"/>
            <p:cNvGrpSpPr/>
            <p:nvPr/>
          </p:nvGrpSpPr>
          <p:grpSpPr>
            <a:xfrm>
              <a:off x="0" y="0"/>
              <a:ext cx="1198439" cy="1250083"/>
              <a:chOff x="0" y="0"/>
              <a:chExt cx="354711" cy="369996"/>
            </a:xfrm>
          </p:grpSpPr>
          <p:sp>
            <p:nvSpPr>
              <p:cNvPr id="27" name="Freeform 27"/>
              <p:cNvSpPr/>
              <p:nvPr/>
            </p:nvSpPr>
            <p:spPr>
              <a:xfrm>
                <a:off x="0" y="0"/>
                <a:ext cx="354711" cy="369996"/>
              </a:xfrm>
              <a:custGeom>
                <a:avLst/>
                <a:gdLst/>
                <a:ahLst/>
                <a:cxnLst/>
                <a:rect l="l" t="t" r="r" b="b"/>
                <a:pathLst>
                  <a:path w="354711" h="369996">
                    <a:moveTo>
                      <a:pt x="0" y="0"/>
                    </a:moveTo>
                    <a:lnTo>
                      <a:pt x="354711" y="0"/>
                    </a:lnTo>
                    <a:lnTo>
                      <a:pt x="354711" y="369996"/>
                    </a:lnTo>
                    <a:lnTo>
                      <a:pt x="0" y="369996"/>
                    </a:ln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sp>
            <p:nvSpPr>
              <p:cNvPr id="28" name="TextBox 28"/>
              <p:cNvSpPr txBox="1"/>
              <p:nvPr/>
            </p:nvSpPr>
            <p:spPr>
              <a:xfrm>
                <a:off x="0" y="-38100"/>
                <a:ext cx="354711" cy="408096"/>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0" y="82960"/>
              <a:ext cx="1198439" cy="998437"/>
            </a:xfrm>
            <a:prstGeom prst="rect">
              <a:avLst/>
            </a:prstGeom>
          </p:spPr>
          <p:txBody>
            <a:bodyPr lIns="0" tIns="0" rIns="0" bIns="0" rtlCol="0" anchor="t">
              <a:spAutoFit/>
            </a:bodyPr>
            <a:lstStyle/>
            <a:p>
              <a:pPr algn="ctr">
                <a:lnSpc>
                  <a:spcPts val="6369"/>
                </a:lnSpc>
                <a:spcBef>
                  <a:spcPct val="0"/>
                </a:spcBef>
              </a:pPr>
              <a:r>
                <a:rPr lang="en-US" sz="4549" b="1" dirty="0">
                  <a:solidFill>
                    <a:srgbClr val="FFFFFF"/>
                  </a:solidFill>
                  <a:latin typeface="Open Sauce Semi-Bold"/>
                  <a:ea typeface="Open Sauce Semi-Bold"/>
                  <a:cs typeface="Open Sauce Semi-Bold"/>
                  <a:sym typeface="Open Sauce Semi-Bold"/>
                </a:rPr>
                <a:t>03</a:t>
              </a:r>
            </a:p>
          </p:txBody>
        </p:sp>
      </p:grpSp>
      <p:grpSp>
        <p:nvGrpSpPr>
          <p:cNvPr id="30" name="Group 30"/>
          <p:cNvGrpSpPr/>
          <p:nvPr/>
        </p:nvGrpSpPr>
        <p:grpSpPr>
          <a:xfrm>
            <a:off x="9565018" y="6491288"/>
            <a:ext cx="898829" cy="937562"/>
            <a:chOff x="0" y="0"/>
            <a:chExt cx="1198439" cy="1250083"/>
          </a:xfrm>
        </p:grpSpPr>
        <p:grpSp>
          <p:nvGrpSpPr>
            <p:cNvPr id="31" name="Group 31"/>
            <p:cNvGrpSpPr/>
            <p:nvPr/>
          </p:nvGrpSpPr>
          <p:grpSpPr>
            <a:xfrm>
              <a:off x="0" y="0"/>
              <a:ext cx="1198439" cy="1250083"/>
              <a:chOff x="0" y="0"/>
              <a:chExt cx="354711" cy="369996"/>
            </a:xfrm>
          </p:grpSpPr>
          <p:sp>
            <p:nvSpPr>
              <p:cNvPr id="32" name="Freeform 32"/>
              <p:cNvSpPr/>
              <p:nvPr/>
            </p:nvSpPr>
            <p:spPr>
              <a:xfrm>
                <a:off x="0" y="0"/>
                <a:ext cx="354711" cy="369996"/>
              </a:xfrm>
              <a:custGeom>
                <a:avLst/>
                <a:gdLst/>
                <a:ahLst/>
                <a:cxnLst/>
                <a:rect l="l" t="t" r="r" b="b"/>
                <a:pathLst>
                  <a:path w="354711" h="369996">
                    <a:moveTo>
                      <a:pt x="0" y="0"/>
                    </a:moveTo>
                    <a:lnTo>
                      <a:pt x="354711" y="0"/>
                    </a:lnTo>
                    <a:lnTo>
                      <a:pt x="354711" y="369996"/>
                    </a:lnTo>
                    <a:lnTo>
                      <a:pt x="0" y="369996"/>
                    </a:ln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sp>
            <p:nvSpPr>
              <p:cNvPr id="33" name="TextBox 33"/>
              <p:cNvSpPr txBox="1"/>
              <p:nvPr/>
            </p:nvSpPr>
            <p:spPr>
              <a:xfrm>
                <a:off x="0" y="-38100"/>
                <a:ext cx="354711" cy="408096"/>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0" y="82960"/>
              <a:ext cx="1198439" cy="998437"/>
            </a:xfrm>
            <a:prstGeom prst="rect">
              <a:avLst/>
            </a:prstGeom>
          </p:spPr>
          <p:txBody>
            <a:bodyPr lIns="0" tIns="0" rIns="0" bIns="0" rtlCol="0" anchor="t">
              <a:spAutoFit/>
            </a:bodyPr>
            <a:lstStyle/>
            <a:p>
              <a:pPr algn="ctr">
                <a:lnSpc>
                  <a:spcPts val="6369"/>
                </a:lnSpc>
                <a:spcBef>
                  <a:spcPct val="0"/>
                </a:spcBef>
              </a:pPr>
              <a:r>
                <a:rPr lang="en-US" sz="4549" b="1">
                  <a:solidFill>
                    <a:srgbClr val="FFFFFF"/>
                  </a:solidFill>
                  <a:latin typeface="Open Sauce Semi-Bold"/>
                  <a:ea typeface="Open Sauce Semi-Bold"/>
                  <a:cs typeface="Open Sauce Semi-Bold"/>
                  <a:sym typeface="Open Sauce Semi-Bold"/>
                </a:rPr>
                <a:t>04</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rot="5015114">
            <a:off x="8359952" y="-1288011"/>
            <a:ext cx="17280731" cy="10305599"/>
          </a:xfrm>
          <a:custGeom>
            <a:avLst/>
            <a:gdLst/>
            <a:ahLst/>
            <a:cxnLst/>
            <a:rect l="l" t="t" r="r" b="b"/>
            <a:pathLst>
              <a:path w="17280731" h="10305599">
                <a:moveTo>
                  <a:pt x="0" y="0"/>
                </a:moveTo>
                <a:lnTo>
                  <a:pt x="17280730" y="0"/>
                </a:lnTo>
                <a:lnTo>
                  <a:pt x="17280730" y="10305599"/>
                </a:lnTo>
                <a:lnTo>
                  <a:pt x="0" y="10305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66398" y="1333975"/>
            <a:ext cx="15433919" cy="7619050"/>
            <a:chOff x="0" y="0"/>
            <a:chExt cx="4064900" cy="2006663"/>
          </a:xfrm>
        </p:grpSpPr>
        <p:sp>
          <p:nvSpPr>
            <p:cNvPr id="4" name="Freeform 4"/>
            <p:cNvSpPr/>
            <p:nvPr/>
          </p:nvSpPr>
          <p:spPr>
            <a:xfrm>
              <a:off x="0" y="0"/>
              <a:ext cx="4064900" cy="2006663"/>
            </a:xfrm>
            <a:custGeom>
              <a:avLst/>
              <a:gdLst/>
              <a:ahLst/>
              <a:cxnLst/>
              <a:rect l="l" t="t" r="r" b="b"/>
              <a:pathLst>
                <a:path w="4064900" h="2006663">
                  <a:moveTo>
                    <a:pt x="0" y="0"/>
                  </a:moveTo>
                  <a:lnTo>
                    <a:pt x="4064900" y="0"/>
                  </a:lnTo>
                  <a:lnTo>
                    <a:pt x="4064900" y="2006663"/>
                  </a:lnTo>
                  <a:lnTo>
                    <a:pt x="0" y="2006663"/>
                  </a:lnTo>
                  <a:close/>
                </a:path>
              </a:pathLst>
            </a:custGeom>
            <a:solidFill>
              <a:srgbClr val="F5F5F5"/>
            </a:solidFill>
            <a:ln w="38100" cap="sq">
              <a:solidFill>
                <a:srgbClr val="202354"/>
              </a:solidFill>
              <a:prstDash val="solid"/>
              <a:miter/>
            </a:ln>
          </p:spPr>
          <p:txBody>
            <a:bodyPr/>
            <a:lstStyle/>
            <a:p>
              <a:endParaRPr lang="en-US"/>
            </a:p>
          </p:txBody>
        </p:sp>
        <p:sp>
          <p:nvSpPr>
            <p:cNvPr id="5" name="TextBox 5"/>
            <p:cNvSpPr txBox="1"/>
            <p:nvPr/>
          </p:nvSpPr>
          <p:spPr>
            <a:xfrm>
              <a:off x="0" y="-28575"/>
              <a:ext cx="4064900" cy="2035238"/>
            </a:xfrm>
            <a:prstGeom prst="rect">
              <a:avLst/>
            </a:prstGeom>
          </p:spPr>
          <p:txBody>
            <a:bodyPr lIns="50800" tIns="50800" rIns="50800" bIns="50800" rtlCol="0" anchor="ctr"/>
            <a:lstStyle/>
            <a:p>
              <a:pPr algn="ctr">
                <a:lnSpc>
                  <a:spcPts val="1869"/>
                </a:lnSpc>
              </a:pPr>
              <a:endParaRPr/>
            </a:p>
          </p:txBody>
        </p:sp>
      </p:grpSp>
      <p:sp>
        <p:nvSpPr>
          <p:cNvPr id="6" name="TextBox 6"/>
          <p:cNvSpPr txBox="1"/>
          <p:nvPr/>
        </p:nvSpPr>
        <p:spPr>
          <a:xfrm>
            <a:off x="3032253" y="4792561"/>
            <a:ext cx="4436512" cy="302647"/>
          </a:xfrm>
          <a:prstGeom prst="rect">
            <a:avLst/>
          </a:prstGeom>
        </p:spPr>
        <p:txBody>
          <a:bodyPr lIns="0" tIns="0" rIns="0" bIns="0" rtlCol="0" anchor="t">
            <a:spAutoFit/>
          </a:bodyPr>
          <a:lstStyle/>
          <a:p>
            <a:pPr algn="l">
              <a:lnSpc>
                <a:spcPts val="2646"/>
              </a:lnSpc>
            </a:pPr>
            <a:r>
              <a:rPr lang="en-US" sz="1800">
                <a:solidFill>
                  <a:srgbClr val="000000"/>
                </a:solidFill>
                <a:latin typeface="Arial" panose="020B0604020202020204" pitchFamily="34" charset="0"/>
                <a:ea typeface="Open Sauce"/>
                <a:cs typeface="Arial" panose="020B0604020202020204" pitchFamily="34" charset="0"/>
                <a:sym typeface="Open Sauce"/>
              </a:rPr>
              <a:t>Text</a:t>
            </a:r>
          </a:p>
        </p:txBody>
      </p:sp>
      <p:sp>
        <p:nvSpPr>
          <p:cNvPr id="7" name="AutoShape 7"/>
          <p:cNvSpPr/>
          <p:nvPr/>
        </p:nvSpPr>
        <p:spPr>
          <a:xfrm flipV="1">
            <a:off x="8654651" y="2652442"/>
            <a:ext cx="0" cy="5211720"/>
          </a:xfrm>
          <a:prstGeom prst="line">
            <a:avLst/>
          </a:prstGeom>
          <a:ln w="38100" cap="flat">
            <a:solidFill>
              <a:srgbClr val="192253"/>
            </a:solidFill>
            <a:prstDash val="solid"/>
            <a:headEnd type="none" w="sm" len="sm"/>
            <a:tailEnd type="none" w="sm" len="sm"/>
          </a:ln>
        </p:spPr>
        <p:txBody>
          <a:bodyPr/>
          <a:lstStyle/>
          <a:p>
            <a:endParaRPr lang="en-US"/>
          </a:p>
        </p:txBody>
      </p:sp>
      <p:grpSp>
        <p:nvGrpSpPr>
          <p:cNvPr id="8" name="Group 8"/>
          <p:cNvGrpSpPr>
            <a:grpSpLocks noChangeAspect="1"/>
          </p:cNvGrpSpPr>
          <p:nvPr/>
        </p:nvGrpSpPr>
        <p:grpSpPr>
          <a:xfrm>
            <a:off x="8469692" y="2467483"/>
            <a:ext cx="369918" cy="369918"/>
            <a:chOff x="6705600" y="1371600"/>
            <a:chExt cx="10972800" cy="10972800"/>
          </a:xfrm>
        </p:grpSpPr>
        <p:sp>
          <p:nvSpPr>
            <p:cNvPr id="9" name="Freeform 9"/>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grpSp>
      <p:grpSp>
        <p:nvGrpSpPr>
          <p:cNvPr id="10" name="Group 10"/>
          <p:cNvGrpSpPr>
            <a:grpSpLocks noChangeAspect="1"/>
          </p:cNvGrpSpPr>
          <p:nvPr/>
        </p:nvGrpSpPr>
        <p:grpSpPr>
          <a:xfrm>
            <a:off x="8469692" y="4447221"/>
            <a:ext cx="369918" cy="369918"/>
            <a:chOff x="6705600" y="1371600"/>
            <a:chExt cx="10972800" cy="10972800"/>
          </a:xfrm>
        </p:grpSpPr>
        <p:sp>
          <p:nvSpPr>
            <p:cNvPr id="11" name="Freeform 11"/>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grpSp>
      <p:sp>
        <p:nvSpPr>
          <p:cNvPr id="12" name="TextBox 12"/>
          <p:cNvSpPr txBox="1"/>
          <p:nvPr/>
        </p:nvSpPr>
        <p:spPr>
          <a:xfrm>
            <a:off x="9054139" y="2441888"/>
            <a:ext cx="5260448" cy="480060"/>
          </a:xfrm>
          <a:prstGeom prst="rect">
            <a:avLst/>
          </a:prstGeom>
        </p:spPr>
        <p:txBody>
          <a:bodyPr lIns="0" tIns="0" rIns="0" bIns="0" rtlCol="0" anchor="t">
            <a:spAutoFit/>
          </a:bodyPr>
          <a:lstStyle/>
          <a:p>
            <a:pPr algn="just">
              <a:lnSpc>
                <a:spcPts val="3630"/>
              </a:lnSpc>
            </a:pPr>
            <a:r>
              <a:rPr lang="en-US" sz="3300" b="1" spc="105">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13" name="TextBox 13"/>
          <p:cNvSpPr txBox="1"/>
          <p:nvPr/>
        </p:nvSpPr>
        <p:spPr>
          <a:xfrm>
            <a:off x="9054139" y="4401675"/>
            <a:ext cx="5260448" cy="480060"/>
          </a:xfrm>
          <a:prstGeom prst="rect">
            <a:avLst/>
          </a:prstGeom>
        </p:spPr>
        <p:txBody>
          <a:bodyPr lIns="0" tIns="0" rIns="0" bIns="0" rtlCol="0" anchor="t">
            <a:spAutoFit/>
          </a:bodyPr>
          <a:lstStyle/>
          <a:p>
            <a:pPr algn="just">
              <a:lnSpc>
                <a:spcPts val="3630"/>
              </a:lnSpc>
            </a:pPr>
            <a:r>
              <a:rPr lang="en-US" sz="3300" b="1" spc="105">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14" name="TextBox 14"/>
          <p:cNvSpPr txBox="1"/>
          <p:nvPr/>
        </p:nvSpPr>
        <p:spPr>
          <a:xfrm>
            <a:off x="9144000" y="3103170"/>
            <a:ext cx="7022611" cy="781432"/>
          </a:xfrm>
          <a:prstGeom prst="rect">
            <a:avLst/>
          </a:prstGeom>
        </p:spPr>
        <p:txBody>
          <a:bodyPr lIns="0" tIns="0" rIns="0" bIns="0" rtlCol="0" anchor="t">
            <a:spAutoFit/>
          </a:bodyPr>
          <a:lstStyle/>
          <a:p>
            <a:pPr algn="l">
              <a:lnSpc>
                <a:spcPts val="2058"/>
              </a:lnSpc>
            </a:pPr>
            <a:r>
              <a:rPr lang="en-US" sz="1400">
                <a:solidFill>
                  <a:srgbClr val="000000"/>
                </a:solidFill>
                <a:latin typeface="Arial" panose="020B0604020202020204" pitchFamily="34" charset="0"/>
                <a:ea typeface="Open Sauce"/>
                <a:cs typeface="Arial" panose="020B0604020202020204" pitchFamily="34" charset="0"/>
                <a:sym typeface="Open Sauce"/>
              </a:rPr>
              <a:t>Lorem ipsum dolor sit amet, consectetur adipiscing elit, sed do eiusmod tempor incididunt ut labore et dolore magna aliqua. Ut enim ad minim veniam, quis nostrud exercitation ullamco laboris nisi ut aliquip ex ea commodo consequat.</a:t>
            </a:r>
          </a:p>
        </p:txBody>
      </p:sp>
      <p:sp>
        <p:nvSpPr>
          <p:cNvPr id="15" name="TextBox 15"/>
          <p:cNvSpPr txBox="1"/>
          <p:nvPr/>
        </p:nvSpPr>
        <p:spPr>
          <a:xfrm>
            <a:off x="9144000" y="5105400"/>
            <a:ext cx="6986316" cy="781432"/>
          </a:xfrm>
          <a:prstGeom prst="rect">
            <a:avLst/>
          </a:prstGeom>
        </p:spPr>
        <p:txBody>
          <a:bodyPr lIns="0" tIns="0" rIns="0" bIns="0" rtlCol="0" anchor="t">
            <a:spAutoFit/>
          </a:bodyPr>
          <a:lstStyle/>
          <a:p>
            <a:pPr algn="l">
              <a:lnSpc>
                <a:spcPts val="2058"/>
              </a:lnSpc>
            </a:pPr>
            <a:r>
              <a:rPr lang="en-US" sz="1400">
                <a:solidFill>
                  <a:srgbClr val="000000"/>
                </a:solidFill>
                <a:latin typeface="Arial" panose="020B0604020202020204" pitchFamily="34" charset="0"/>
                <a:ea typeface="Open Sauce"/>
                <a:cs typeface="Arial" panose="020B0604020202020204" pitchFamily="34" charset="0"/>
                <a:sym typeface="Open Sauce"/>
              </a:rPr>
              <a:t>Lorem ipsum dolor sit amet, consectetur adipiscing elit, sed do eiusmod tempor incididunt ut labore et dolore magna aliqua. Ut enim ad minim veniam, quis nostrud exercitation ullamco laboris nisi ut aliquip ex ea commodo consequat.</a:t>
            </a:r>
          </a:p>
        </p:txBody>
      </p:sp>
      <p:grpSp>
        <p:nvGrpSpPr>
          <p:cNvPr id="16" name="Group 16"/>
          <p:cNvGrpSpPr>
            <a:grpSpLocks noChangeAspect="1"/>
          </p:cNvGrpSpPr>
          <p:nvPr/>
        </p:nvGrpSpPr>
        <p:grpSpPr>
          <a:xfrm>
            <a:off x="8469692" y="6360189"/>
            <a:ext cx="369918" cy="369918"/>
            <a:chOff x="6705600" y="1371600"/>
            <a:chExt cx="10972800" cy="10972800"/>
          </a:xfrm>
        </p:grpSpPr>
        <p:sp>
          <p:nvSpPr>
            <p:cNvPr id="17" name="Freeform 17"/>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gradFill rotWithShape="1">
              <a:gsLst>
                <a:gs pos="0">
                  <a:srgbClr val="B34593">
                    <a:alpha val="100000"/>
                  </a:srgbClr>
                </a:gs>
                <a:gs pos="100000">
                  <a:srgbClr val="151F52">
                    <a:alpha val="100000"/>
                  </a:srgbClr>
                </a:gs>
              </a:gsLst>
              <a:lin ang="5400000"/>
            </a:gradFill>
          </p:spPr>
          <p:txBody>
            <a:bodyPr/>
            <a:lstStyle/>
            <a:p>
              <a:endParaRPr lang="en-US"/>
            </a:p>
          </p:txBody>
        </p:sp>
      </p:grpSp>
      <p:sp>
        <p:nvSpPr>
          <p:cNvPr id="18" name="TextBox 18"/>
          <p:cNvSpPr txBox="1"/>
          <p:nvPr/>
        </p:nvSpPr>
        <p:spPr>
          <a:xfrm>
            <a:off x="9054139" y="6355762"/>
            <a:ext cx="5260448" cy="480060"/>
          </a:xfrm>
          <a:prstGeom prst="rect">
            <a:avLst/>
          </a:prstGeom>
        </p:spPr>
        <p:txBody>
          <a:bodyPr lIns="0" tIns="0" rIns="0" bIns="0" rtlCol="0" anchor="t">
            <a:spAutoFit/>
          </a:bodyPr>
          <a:lstStyle/>
          <a:p>
            <a:pPr algn="just">
              <a:lnSpc>
                <a:spcPts val="3630"/>
              </a:lnSpc>
            </a:pPr>
            <a:r>
              <a:rPr lang="en-US" sz="3300" b="1" spc="105">
                <a:solidFill>
                  <a:srgbClr val="000000"/>
                </a:solidFill>
                <a:latin typeface="Arial" panose="020B0604020202020204" pitchFamily="34" charset="0"/>
                <a:ea typeface="Open Sauce Bold"/>
                <a:cs typeface="Arial" panose="020B0604020202020204" pitchFamily="34" charset="0"/>
                <a:sym typeface="Open Sauce Bold"/>
              </a:rPr>
              <a:t>Text</a:t>
            </a:r>
          </a:p>
        </p:txBody>
      </p:sp>
      <p:sp>
        <p:nvSpPr>
          <p:cNvPr id="19" name="TextBox 19"/>
          <p:cNvSpPr txBox="1"/>
          <p:nvPr/>
        </p:nvSpPr>
        <p:spPr>
          <a:xfrm>
            <a:off x="9144000" y="7017220"/>
            <a:ext cx="7022611" cy="781432"/>
          </a:xfrm>
          <a:prstGeom prst="rect">
            <a:avLst/>
          </a:prstGeom>
        </p:spPr>
        <p:txBody>
          <a:bodyPr lIns="0" tIns="0" rIns="0" bIns="0" rtlCol="0" anchor="t">
            <a:spAutoFit/>
          </a:bodyPr>
          <a:lstStyle/>
          <a:p>
            <a:pPr algn="l">
              <a:lnSpc>
                <a:spcPts val="2058"/>
              </a:lnSpc>
            </a:pPr>
            <a:r>
              <a:rPr lang="en-US" sz="1400">
                <a:solidFill>
                  <a:srgbClr val="000000"/>
                </a:solidFill>
                <a:latin typeface="Arial" panose="020B0604020202020204" pitchFamily="34" charset="0"/>
                <a:ea typeface="Open Sauce"/>
                <a:cs typeface="Arial" panose="020B0604020202020204" pitchFamily="34" charset="0"/>
                <a:sym typeface="Open Sauce"/>
              </a:rPr>
              <a:t>Lorem ipsum dolor sit amet, consectetur adipiscing elit, sed do eiusmod tempor incididunt ut labore et dolore magna aliqua. Ut enim ad minim veniam, quis nostrud exercitation ullamco laboris nisi ut aliquip ex ea commodo consequat.</a:t>
            </a:r>
          </a:p>
        </p:txBody>
      </p:sp>
      <p:sp>
        <p:nvSpPr>
          <p:cNvPr id="20" name="TextBox 20"/>
          <p:cNvSpPr txBox="1">
            <a:spLocks noGrp="1"/>
          </p:cNvSpPr>
          <p:nvPr>
            <p:ph type="title" idx="4294967295"/>
          </p:nvPr>
        </p:nvSpPr>
        <p:spPr>
          <a:xfrm>
            <a:off x="3032253" y="2672868"/>
            <a:ext cx="4436512" cy="7111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499"/>
              </a:lnSpc>
              <a:spcBef>
                <a:spcPts val="0"/>
              </a:spcBef>
              <a:spcAft>
                <a:spcPts val="0"/>
              </a:spcAft>
              <a:buClrTx/>
              <a:buSzTx/>
              <a:buFontTx/>
              <a:buNone/>
              <a:tabLst/>
              <a:defRPr/>
            </a:pPr>
            <a:r>
              <a:rPr kumimoji="0" lang="en-US" sz="4999" b="0" i="0" u="none" strike="noStrike" kern="1200" cap="none" spc="159" normalizeH="0" baseline="0" noProof="0" dirty="0">
                <a:ln>
                  <a:noFill/>
                </a:ln>
                <a:solidFill>
                  <a:srgbClr val="000000"/>
                </a:solidFill>
                <a:effectLst/>
                <a:uLnTx/>
                <a:uFillTx/>
                <a:latin typeface="Arial" panose="020B0604020202020204" pitchFamily="34" charset="0"/>
                <a:ea typeface="Days"/>
                <a:cs typeface="Arial" panose="020B0604020202020204" pitchFamily="34" charset="0"/>
                <a:sym typeface="Days"/>
              </a:rPr>
              <a:t>Title</a:t>
            </a:r>
          </a:p>
        </p:txBody>
      </p:sp>
      <p:sp>
        <p:nvSpPr>
          <p:cNvPr id="21" name="AutoShape 21"/>
          <p:cNvSpPr/>
          <p:nvPr/>
        </p:nvSpPr>
        <p:spPr>
          <a:xfrm flipH="1" flipV="1">
            <a:off x="-7687792" y="4439071"/>
            <a:ext cx="15156557" cy="0"/>
          </a:xfrm>
          <a:prstGeom prst="line">
            <a:avLst/>
          </a:prstGeom>
          <a:ln w="76200" cap="flat">
            <a:solidFill>
              <a:srgbClr val="C23A97"/>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84885-F84F-0CB2-D2A0-9286CEA7EBC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456DE3-842C-0347-FCB1-3E78719E5D6E}"/>
              </a:ext>
            </a:extLst>
          </p:cNvPr>
          <p:cNvSpPr/>
          <p:nvPr/>
        </p:nvSpPr>
        <p:spPr>
          <a:xfrm rot="147453" flipH="1">
            <a:off x="-212140" y="-387358"/>
            <a:ext cx="18712279" cy="11061715"/>
          </a:xfrm>
          <a:custGeom>
            <a:avLst/>
            <a:gdLst/>
            <a:ahLst/>
            <a:cxnLst/>
            <a:rect l="l" t="t" r="r" b="b"/>
            <a:pathLst>
              <a:path w="18712279" h="11061715">
                <a:moveTo>
                  <a:pt x="441100" y="0"/>
                </a:moveTo>
                <a:lnTo>
                  <a:pt x="18712280" y="784177"/>
                </a:lnTo>
                <a:lnTo>
                  <a:pt x="18271180" y="11061716"/>
                </a:lnTo>
                <a:lnTo>
                  <a:pt x="0" y="10277539"/>
                </a:lnTo>
                <a:lnTo>
                  <a:pt x="441100" y="0"/>
                </a:lnTo>
                <a:close/>
              </a:path>
            </a:pathLst>
          </a:custGeom>
          <a:blipFill>
            <a:blip r:embed="rId2"/>
            <a:stretch>
              <a:fillRect l="-9549" t="-14710" r="-62593" b="-49091"/>
            </a:stretch>
          </a:blipFill>
        </p:spPr>
        <p:txBody>
          <a:bodyPr/>
          <a:lstStyle/>
          <a:p>
            <a:endParaRPr lang="en-US"/>
          </a:p>
        </p:txBody>
      </p:sp>
      <p:sp>
        <p:nvSpPr>
          <p:cNvPr id="4" name="TextBox 4">
            <a:extLst>
              <a:ext uri="{FF2B5EF4-FFF2-40B4-BE49-F238E27FC236}">
                <a16:creationId xmlns:a16="http://schemas.microsoft.com/office/drawing/2014/main" id="{2BBF18D5-089F-7B76-985A-D71218DD511F}"/>
              </a:ext>
            </a:extLst>
          </p:cNvPr>
          <p:cNvSpPr txBox="1">
            <a:spLocks noGrp="1"/>
          </p:cNvSpPr>
          <p:nvPr>
            <p:ph type="title" idx="4294967295"/>
          </p:nvPr>
        </p:nvSpPr>
        <p:spPr>
          <a:xfrm>
            <a:off x="838200" y="781050"/>
            <a:ext cx="6304128" cy="10096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6600" b="1" i="0" u="none" strike="noStrike" kern="1200" cap="none" spc="666" normalizeH="0" baseline="0" noProof="0" dirty="0">
                <a:ln>
                  <a:noFill/>
                </a:ln>
                <a:solidFill>
                  <a:srgbClr val="FFFFFF"/>
                </a:solidFill>
                <a:effectLst/>
                <a:uLnTx/>
                <a:uFillTx/>
                <a:latin typeface="Open Sauce Bold"/>
                <a:ea typeface="Open Sauce Bold"/>
                <a:cs typeface="Open Sauce Bold"/>
                <a:sym typeface="Open Sauce Bold"/>
              </a:rPr>
              <a:t>HEADER</a:t>
            </a:r>
          </a:p>
        </p:txBody>
      </p:sp>
      <p:graphicFrame>
        <p:nvGraphicFramePr>
          <p:cNvPr id="6" name="Chart 5">
            <a:extLst>
              <a:ext uri="{FF2B5EF4-FFF2-40B4-BE49-F238E27FC236}">
                <a16:creationId xmlns:a16="http://schemas.microsoft.com/office/drawing/2014/main" id="{BE5E0C7F-6F12-6241-08A8-30FEF0A50688}"/>
              </a:ext>
            </a:extLst>
          </p:cNvPr>
          <p:cNvGraphicFramePr/>
          <p:nvPr>
            <p:extLst>
              <p:ext uri="{D42A27DB-BD31-4B8C-83A1-F6EECF244321}">
                <p14:modId xmlns:p14="http://schemas.microsoft.com/office/powerpoint/2010/main" val="662381652"/>
              </p:ext>
            </p:extLst>
          </p:nvPr>
        </p:nvGraphicFramePr>
        <p:xfrm>
          <a:off x="6248400" y="1549399"/>
          <a:ext cx="10896600" cy="7188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661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a:stretch>
          </a:blipFill>
        </p:spPr>
        <p:txBody>
          <a:bodyPr/>
          <a:lstStyle/>
          <a:p>
            <a:endParaRPr lang="en-US"/>
          </a:p>
        </p:txBody>
      </p:sp>
      <p:sp>
        <p:nvSpPr>
          <p:cNvPr id="3" name="TextBox 3"/>
          <p:cNvSpPr txBox="1"/>
          <p:nvPr/>
        </p:nvSpPr>
        <p:spPr>
          <a:xfrm rot="-5400000">
            <a:off x="-1151592" y="7095562"/>
            <a:ext cx="4081819" cy="243656"/>
          </a:xfrm>
          <a:prstGeom prst="rect">
            <a:avLst/>
          </a:prstGeom>
        </p:spPr>
        <p:txBody>
          <a:bodyPr lIns="0" tIns="0" rIns="0" bIns="0" rtlCol="0" anchor="t">
            <a:spAutoFit/>
          </a:bodyPr>
          <a:lstStyle/>
          <a:p>
            <a:pPr algn="l">
              <a:lnSpc>
                <a:spcPts val="1870"/>
              </a:lnSpc>
            </a:pPr>
            <a:r>
              <a:rPr lang="en-US" sz="1700" b="1" spc="144" dirty="0">
                <a:solidFill>
                  <a:srgbClr val="FFFFFF"/>
                </a:solidFill>
                <a:latin typeface="Arial" panose="020B0604020202020204" pitchFamily="34" charset="0"/>
                <a:ea typeface="Agrandir Narrow Bold"/>
                <a:cs typeface="Arial" panose="020B0604020202020204" pitchFamily="34" charset="0"/>
                <a:sym typeface="Agrandir Narrow Bold"/>
              </a:rPr>
              <a:t>MDAC 2025 LEADERSHIP SUMMIT</a:t>
            </a:r>
          </a:p>
        </p:txBody>
      </p:sp>
      <p:sp>
        <p:nvSpPr>
          <p:cNvPr id="4" name="AutoShape 4"/>
          <p:cNvSpPr/>
          <p:nvPr/>
        </p:nvSpPr>
        <p:spPr>
          <a:xfrm flipV="1">
            <a:off x="1637793" y="-386531"/>
            <a:ext cx="0" cy="11126024"/>
          </a:xfrm>
          <a:prstGeom prst="line">
            <a:avLst/>
          </a:prstGeom>
          <a:ln w="38100" cap="flat">
            <a:solidFill>
              <a:srgbClr val="F5F5F5"/>
            </a:solidFill>
            <a:prstDash val="solid"/>
            <a:headEnd type="none" w="sm" len="sm"/>
            <a:tailEnd type="none" w="sm" len="sm"/>
          </a:ln>
        </p:spPr>
        <p:txBody>
          <a:bodyPr/>
          <a:lstStyle/>
          <a:p>
            <a:endParaRPr lang="en-US"/>
          </a:p>
        </p:txBody>
      </p:sp>
      <p:grpSp>
        <p:nvGrpSpPr>
          <p:cNvPr id="5" name="Group 5"/>
          <p:cNvGrpSpPr/>
          <p:nvPr/>
        </p:nvGrpSpPr>
        <p:grpSpPr>
          <a:xfrm>
            <a:off x="10378622" y="1028700"/>
            <a:ext cx="6880678" cy="2055203"/>
            <a:chOff x="0" y="0"/>
            <a:chExt cx="1812195" cy="541288"/>
          </a:xfrm>
        </p:grpSpPr>
        <p:sp>
          <p:nvSpPr>
            <p:cNvPr id="6" name="Freeform 6"/>
            <p:cNvSpPr/>
            <p:nvPr/>
          </p:nvSpPr>
          <p:spPr>
            <a:xfrm>
              <a:off x="0" y="0"/>
              <a:ext cx="1812195" cy="541288"/>
            </a:xfrm>
            <a:custGeom>
              <a:avLst/>
              <a:gdLst/>
              <a:ahLst/>
              <a:cxnLst/>
              <a:rect l="l" t="t" r="r" b="b"/>
              <a:pathLst>
                <a:path w="1812195" h="541288">
                  <a:moveTo>
                    <a:pt x="0" y="0"/>
                  </a:moveTo>
                  <a:lnTo>
                    <a:pt x="1812195" y="0"/>
                  </a:lnTo>
                  <a:lnTo>
                    <a:pt x="1812195" y="541288"/>
                  </a:lnTo>
                  <a:lnTo>
                    <a:pt x="0" y="541288"/>
                  </a:lnTo>
                  <a:close/>
                </a:path>
              </a:pathLst>
            </a:custGeom>
            <a:solidFill>
              <a:srgbClr val="000000">
                <a:alpha val="0"/>
              </a:srgbClr>
            </a:solidFill>
            <a:ln w="38100" cap="sq">
              <a:solidFill>
                <a:srgbClr val="F5F5F5"/>
              </a:solidFill>
              <a:prstDash val="solid"/>
              <a:miter/>
            </a:ln>
          </p:spPr>
          <p:txBody>
            <a:bodyPr/>
            <a:lstStyle/>
            <a:p>
              <a:endParaRPr lang="en-US"/>
            </a:p>
          </p:txBody>
        </p:sp>
        <p:sp>
          <p:nvSpPr>
            <p:cNvPr id="7" name="TextBox 7"/>
            <p:cNvSpPr txBox="1"/>
            <p:nvPr/>
          </p:nvSpPr>
          <p:spPr>
            <a:xfrm>
              <a:off x="0" y="-28575"/>
              <a:ext cx="1812195" cy="569863"/>
            </a:xfrm>
            <a:prstGeom prst="rect">
              <a:avLst/>
            </a:prstGeom>
          </p:spPr>
          <p:txBody>
            <a:bodyPr lIns="50800" tIns="50800" rIns="50800" bIns="50800" rtlCol="0" anchor="ctr"/>
            <a:lstStyle/>
            <a:p>
              <a:pPr algn="ctr">
                <a:lnSpc>
                  <a:spcPts val="1869"/>
                </a:lnSpc>
              </a:pPr>
              <a:endParaRPr/>
            </a:p>
          </p:txBody>
        </p:sp>
      </p:grpSp>
      <p:sp>
        <p:nvSpPr>
          <p:cNvPr id="8" name="TextBox 8"/>
          <p:cNvSpPr txBox="1">
            <a:spLocks noGrp="1"/>
          </p:cNvSpPr>
          <p:nvPr>
            <p:ph type="title" idx="4294967295"/>
          </p:nvPr>
        </p:nvSpPr>
        <p:spPr>
          <a:xfrm>
            <a:off x="9590816" y="1683728"/>
            <a:ext cx="7239660" cy="8667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6600"/>
              </a:lnSpc>
              <a:spcBef>
                <a:spcPts val="0"/>
              </a:spcBef>
              <a:spcAft>
                <a:spcPts val="0"/>
              </a:spcAft>
              <a:buClrTx/>
              <a:buSzTx/>
              <a:buFontTx/>
              <a:buNone/>
              <a:tabLst/>
              <a:defRPr/>
            </a:pPr>
            <a:r>
              <a:rPr kumimoji="0" lang="en-US" sz="6000" b="1" i="0" u="none" strike="noStrike" kern="1200" cap="none" spc="240" normalizeH="0" baseline="0" noProof="0" dirty="0">
                <a:ln>
                  <a:noFill/>
                </a:ln>
                <a:solidFill>
                  <a:srgbClr val="FFFFFF"/>
                </a:solidFill>
                <a:effectLst/>
                <a:uLnTx/>
                <a:uFillTx/>
                <a:latin typeface="Arial" panose="020B0604020202020204" pitchFamily="34" charset="0"/>
                <a:ea typeface="Open Sauce Bold"/>
                <a:cs typeface="Arial" panose="020B0604020202020204" pitchFamily="34" charset="0"/>
                <a:sym typeface="Open Sauce Bold"/>
              </a:rPr>
              <a:t>MORE INFO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453">
            <a:off x="-212140" y="-387358"/>
            <a:ext cx="18712279" cy="11061715"/>
          </a:xfrm>
          <a:custGeom>
            <a:avLst/>
            <a:gdLst/>
            <a:ahLst/>
            <a:cxnLst/>
            <a:rect l="l" t="t" r="r" b="b"/>
            <a:pathLst>
              <a:path w="18712279" h="11061715">
                <a:moveTo>
                  <a:pt x="441100" y="0"/>
                </a:moveTo>
                <a:lnTo>
                  <a:pt x="18712280" y="784177"/>
                </a:lnTo>
                <a:lnTo>
                  <a:pt x="18271180" y="11061716"/>
                </a:lnTo>
                <a:lnTo>
                  <a:pt x="0" y="10277539"/>
                </a:lnTo>
                <a:lnTo>
                  <a:pt x="441100" y="0"/>
                </a:lnTo>
                <a:close/>
              </a:path>
            </a:pathLst>
          </a:custGeom>
          <a:blipFill>
            <a:blip r:embed="rId2"/>
            <a:stretch>
              <a:fillRect l="-9549" t="-14710" r="-62593" b="-49091"/>
            </a:stretch>
          </a:blipFill>
        </p:spPr>
        <p:txBody>
          <a:bodyPr/>
          <a:lstStyle/>
          <a:p>
            <a:endParaRPr lang="en-US"/>
          </a:p>
        </p:txBody>
      </p:sp>
      <p:sp>
        <p:nvSpPr>
          <p:cNvPr id="4" name="TextBox 4"/>
          <p:cNvSpPr txBox="1">
            <a:spLocks noGrp="1"/>
          </p:cNvSpPr>
          <p:nvPr>
            <p:ph type="title" idx="4294967295"/>
          </p:nvPr>
        </p:nvSpPr>
        <p:spPr>
          <a:xfrm>
            <a:off x="3422550" y="1585492"/>
            <a:ext cx="11442900" cy="10096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6600" b="1" i="0" u="none" strike="noStrike" kern="1200" cap="none" spc="666" normalizeH="0" baseline="0" noProof="0" dirty="0">
                <a:ln>
                  <a:noFill/>
                </a:ln>
                <a:solidFill>
                  <a:srgbClr val="FFFFFF"/>
                </a:solidFill>
                <a:effectLst/>
                <a:uLnTx/>
                <a:uFillTx/>
                <a:latin typeface="Open Sauce Bold"/>
                <a:ea typeface="Open Sauce Bold"/>
                <a:cs typeface="Open Sauce Bold"/>
                <a:sym typeface="Open Sauce Bold"/>
              </a:rPr>
              <a:t>HEADER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435</Words>
  <Application>Microsoft Office PowerPoint</Application>
  <PresentationFormat>Custom</PresentationFormat>
  <Paragraphs>44</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 Bold</vt:lpstr>
      <vt:lpstr>Open Sauce Bold</vt:lpstr>
      <vt:lpstr>Open Sauce</vt:lpstr>
      <vt:lpstr>Open Sauce Medium</vt:lpstr>
      <vt:lpstr>Arial</vt:lpstr>
      <vt:lpstr>Calibri</vt:lpstr>
      <vt:lpstr>Open Sauce Semi-Bold</vt:lpstr>
      <vt:lpstr>Office Theme</vt:lpstr>
      <vt:lpstr>PowerPoint Presentation</vt:lpstr>
      <vt:lpstr>MDAC 2025 LEADERSHIP SUMMIT</vt:lpstr>
      <vt:lpstr>Text</vt:lpstr>
      <vt:lpstr>TITLE</vt:lpstr>
      <vt:lpstr>HEADER</vt:lpstr>
      <vt:lpstr>Title</vt:lpstr>
      <vt:lpstr>HEADER</vt:lpstr>
      <vt:lpstr>MORE INFO</vt:lpstr>
      <vt:lpstr>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MDAC 2025 Presentation PPT</dc:title>
  <dc:creator>Sonnier, Enjoli</dc:creator>
  <cp:lastModifiedBy>Merino, Erin</cp:lastModifiedBy>
  <cp:revision>3</cp:revision>
  <dcterms:created xsi:type="dcterms:W3CDTF">2006-08-16T00:00:00Z</dcterms:created>
  <dcterms:modified xsi:type="dcterms:W3CDTF">2025-04-28T17:45:17Z</dcterms:modified>
  <dc:identifier>DAGldfl-lbo</dc:identifier>
</cp:coreProperties>
</file>