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327"/>
  </p:normalViewPr>
  <p:slideViewPr>
    <p:cSldViewPr snapToGrid="0">
      <p:cViewPr varScale="1">
        <p:scale>
          <a:sx n="109" d="100"/>
          <a:sy n="109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5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5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1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2E3DD1-0184-4825-FC59-B8AEFD0FD73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E80AC-ED93-0511-F1DF-D664AFCA6F4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674147-9A4B-2314-BEB0-8E1D975B92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B393-DDB1-AD42-A967-DE6CAD651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06F3F-1C81-D70A-EE70-05EF859CB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4F09-9A5C-8F49-5D44-715C98626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73B27-5839-7F9F-A3D9-2EA075B05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FE80-E3A1-6742-D4D6-DA317025A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1EFF1-4CE4-6B54-A707-22A985D07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78911"/>
      </p:ext>
    </p:extLst>
  </p:cSld>
  <p:clrMapOvr>
    <a:masterClrMapping/>
  </p:clrMapOvr>
</p:sld>
</file>

<file path=ppt/theme/theme1.xml><?xml version="1.0" encoding="utf-8"?>
<a:theme xmlns:a="http://schemas.openxmlformats.org/drawingml/2006/main" name="SON Them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N Them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N Theme 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SON Theme A</vt:lpstr>
      <vt:lpstr>SON Theme B</vt:lpstr>
      <vt:lpstr>SON Theme 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Baffuto, Michelle</dc:creator>
  <cp:lastModifiedBy>Baffuto, Michelle</cp:lastModifiedBy>
  <cp:revision>8</cp:revision>
  <dcterms:created xsi:type="dcterms:W3CDTF">2023-09-07T18:13:30Z</dcterms:created>
  <dcterms:modified xsi:type="dcterms:W3CDTF">2023-11-01T17:10:57Z</dcterms:modified>
</cp:coreProperties>
</file>