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>
      <p:cViewPr varScale="1">
        <p:scale>
          <a:sx n="109" d="100"/>
          <a:sy n="109" d="100"/>
        </p:scale>
        <p:origin x="216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y and white background with a white border&#10;&#10;Description automatically generated with medium confidence">
            <a:extLst>
              <a:ext uri="{FF2B5EF4-FFF2-40B4-BE49-F238E27FC236}">
                <a16:creationId xmlns:a16="http://schemas.microsoft.com/office/drawing/2014/main" id="{772E3DD1-0184-4825-FC59-B8AEFD0FD73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E80AC-ED93-0511-F1DF-D664AFCA6F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A674147-9A4B-2314-BEB0-8E1D975B92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EFF1-4CE4-6B54-A707-22A985D07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SON Theme A</vt:lpstr>
      <vt:lpstr>SON Theme B</vt:lpstr>
      <vt:lpstr>SON Theme 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6</cp:revision>
  <dcterms:created xsi:type="dcterms:W3CDTF">2023-09-07T18:13:30Z</dcterms:created>
  <dcterms:modified xsi:type="dcterms:W3CDTF">2023-11-01T17:07:38Z</dcterms:modified>
</cp:coreProperties>
</file>