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</p:sldMasterIdLst>
  <p:sldIdLst>
    <p:sldId id="256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88"/>
    <p:restoredTop sz="96327"/>
  </p:normalViewPr>
  <p:slideViewPr>
    <p:cSldViewPr snapToGrid="0">
      <p:cViewPr varScale="1">
        <p:scale>
          <a:sx n="95" d="100"/>
          <a:sy n="95" d="100"/>
        </p:scale>
        <p:origin x="19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1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1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10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0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7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7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74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21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39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40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5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95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02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61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05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15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31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8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8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5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3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4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3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3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ed and white background&#10;&#10;Description automatically generated">
            <a:extLst>
              <a:ext uri="{FF2B5EF4-FFF2-40B4-BE49-F238E27FC236}">
                <a16:creationId xmlns:a16="http://schemas.microsoft.com/office/drawing/2014/main" id="{14614A0D-E1A0-807E-0404-53D96E17DC4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8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white ribbon&#10;&#10;Description automatically generated">
            <a:extLst>
              <a:ext uri="{FF2B5EF4-FFF2-40B4-BE49-F238E27FC236}">
                <a16:creationId xmlns:a16="http://schemas.microsoft.com/office/drawing/2014/main" id="{37D98648-76C2-6998-0973-69537F3CC0B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3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ed and white ribbon&#10;&#10;Description automatically generated">
            <a:extLst>
              <a:ext uri="{FF2B5EF4-FFF2-40B4-BE49-F238E27FC236}">
                <a16:creationId xmlns:a16="http://schemas.microsoft.com/office/drawing/2014/main" id="{4FEEF093-BD75-C2E9-BB7C-3A3BE297876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5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B393-DDB1-AD42-A967-DE6CAD6510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06F3F-1C81-D70A-EE70-05EF859CB9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8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04F09-9A5C-8F49-5D44-715C98626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73B27-5839-7F9F-A3D9-2EA075B05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6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FE80-E3A1-6742-D4D6-DA317025A5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1EFF1-4CE4-6B54-A707-22A985D071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78911"/>
      </p:ext>
    </p:extLst>
  </p:cSld>
  <p:clrMapOvr>
    <a:masterClrMapping/>
  </p:clrMapOvr>
</p:sld>
</file>

<file path=ppt/theme/theme1.xml><?xml version="1.0" encoding="utf-8"?>
<a:theme xmlns:a="http://schemas.openxmlformats.org/drawingml/2006/main" name="SON Theme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N Theme 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ON Theme 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SON Theme A</vt:lpstr>
      <vt:lpstr>SON Theme B</vt:lpstr>
      <vt:lpstr>SON Theme 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Baffuto, Michelle</dc:creator>
  <cp:lastModifiedBy>Baffuto, Michelle</cp:lastModifiedBy>
  <cp:revision>2</cp:revision>
  <dcterms:created xsi:type="dcterms:W3CDTF">2023-09-07T18:13:30Z</dcterms:created>
  <dcterms:modified xsi:type="dcterms:W3CDTF">2023-11-01T17:02:17Z</dcterms:modified>
</cp:coreProperties>
</file>