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6"/>
  </p:handoutMasterIdLst>
  <p:sldIdLst>
    <p:sldId id="336" r:id="rId5"/>
  </p:sldIdLst>
  <p:sldSz cx="12192000" cy="6858000"/>
  <p:notesSz cx="7026275" cy="9312275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9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2" y="366"/>
      </p:cViewPr>
      <p:guideLst>
        <p:guide orient="horz" pos="2160"/>
        <p:guide pos="39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7231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9930" y="0"/>
            <a:ext cx="3044719" cy="467231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D19B35B2-1677-4109-AE22-61729AD7ED69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6"/>
            <a:ext cx="3044719" cy="467230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9930" y="8845046"/>
            <a:ext cx="3044719" cy="467230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824442C2-83C5-410E-A903-8CD25A596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4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7235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560" y="6277658"/>
            <a:ext cx="2512625" cy="4949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7592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30595"/>
            <a:ext cx="10972800" cy="40955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5311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67" y="346662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567" y="1966437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465" y="5958482"/>
            <a:ext cx="2512625" cy="49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867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9382D-C057-4147-A25D-F8E4C2F5F78E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5C88E-DD74-3749-A6CB-A855C5DAE8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5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7561"/>
            <a:ext cx="11582400" cy="978584"/>
          </a:xfrm>
        </p:spPr>
        <p:txBody>
          <a:bodyPr>
            <a:normAutofit/>
          </a:bodyPr>
          <a:lstStyle/>
          <a:p>
            <a:r>
              <a:rPr lang="en-US" dirty="0" smtClean="0"/>
              <a:t>Unexpected Outages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87603"/>
            <a:ext cx="10972800" cy="5486399"/>
          </a:xfrm>
        </p:spPr>
        <p:txBody>
          <a:bodyPr>
            <a:normAutofit lnSpcReduction="10000"/>
          </a:bodyPr>
          <a:lstStyle/>
          <a:p>
            <a:r>
              <a:rPr lang="en-US" sz="3027" dirty="0" smtClean="0"/>
              <a:t>Internet Outages</a:t>
            </a:r>
          </a:p>
          <a:p>
            <a:pPr lvl="1"/>
            <a:r>
              <a:rPr lang="en-US" sz="2000" dirty="0" smtClean="0"/>
              <a:t>Download exams prior to arrival to class</a:t>
            </a:r>
          </a:p>
          <a:p>
            <a:pPr lvl="1"/>
            <a:r>
              <a:rPr lang="en-US" sz="2000" dirty="0" smtClean="0"/>
              <a:t>You will be able to enter and complete exam</a:t>
            </a:r>
          </a:p>
          <a:p>
            <a:pPr lvl="1"/>
            <a:r>
              <a:rPr lang="en-US" sz="2000" dirty="0" smtClean="0"/>
              <a:t>Answers will be safe and secure until able to reconnect to the internet</a:t>
            </a:r>
          </a:p>
          <a:p>
            <a:r>
              <a:rPr lang="en-US" sz="3027" dirty="0" smtClean="0"/>
              <a:t>Power Outages</a:t>
            </a:r>
          </a:p>
          <a:p>
            <a:pPr lvl="1"/>
            <a:r>
              <a:rPr lang="en-US" sz="2000" dirty="0" smtClean="0"/>
              <a:t>Students need to fully charge devises prior to exam</a:t>
            </a:r>
          </a:p>
          <a:p>
            <a:pPr lvl="1"/>
            <a:r>
              <a:rPr lang="en-US" sz="2000" dirty="0" smtClean="0"/>
              <a:t>If there is enough battery life, upload once connected to the internet</a:t>
            </a:r>
          </a:p>
          <a:p>
            <a:pPr lvl="1"/>
            <a:r>
              <a:rPr lang="en-US" sz="2000" dirty="0" smtClean="0"/>
              <a:t>If your instructor chooses to postpone the exam, </a:t>
            </a:r>
            <a:r>
              <a:rPr lang="en-US" sz="2000" dirty="0" smtClean="0">
                <a:solidFill>
                  <a:srgbClr val="C00000"/>
                </a:solidFill>
              </a:rPr>
              <a:t>COMPLETELY SHUT DOWN </a:t>
            </a:r>
            <a:r>
              <a:rPr lang="en-US" sz="2000" dirty="0" smtClean="0"/>
              <a:t>devices to stop the timer until power is restored</a:t>
            </a:r>
          </a:p>
          <a:p>
            <a:r>
              <a:rPr lang="en-US" sz="3027" dirty="0" smtClean="0"/>
              <a:t>Mid-Exam Evacuation (</a:t>
            </a:r>
            <a:r>
              <a:rPr lang="en-US" sz="3027" dirty="0" err="1" smtClean="0"/>
              <a:t>ie</a:t>
            </a:r>
            <a:r>
              <a:rPr lang="en-US" sz="3027" dirty="0" smtClean="0"/>
              <a:t> Fire Drill)</a:t>
            </a:r>
          </a:p>
          <a:p>
            <a:pPr lvl="1">
              <a:spcBef>
                <a:spcPts val="400"/>
              </a:spcBef>
            </a:pPr>
            <a:r>
              <a:rPr lang="en-US" sz="2162" dirty="0" smtClean="0">
                <a:solidFill>
                  <a:srgbClr val="C00000"/>
                </a:solidFill>
              </a:rPr>
              <a:t>COMPLETELY SHUT DOWN </a:t>
            </a:r>
            <a:r>
              <a:rPr lang="en-US" sz="2000" dirty="0" smtClean="0"/>
              <a:t>devices to stop timer</a:t>
            </a:r>
          </a:p>
          <a:p>
            <a:pPr lvl="1">
              <a:spcBef>
                <a:spcPts val="400"/>
              </a:spcBef>
            </a:pPr>
            <a:r>
              <a:rPr lang="en-US" sz="2162" dirty="0" smtClean="0">
                <a:solidFill>
                  <a:srgbClr val="C00000"/>
                </a:solidFill>
              </a:rPr>
              <a:t>DO NOT SUBMIT</a:t>
            </a:r>
            <a:r>
              <a:rPr lang="en-US" sz="2162" dirty="0" smtClean="0"/>
              <a:t> </a:t>
            </a:r>
            <a:r>
              <a:rPr lang="en-US" sz="2000" dirty="0" smtClean="0"/>
              <a:t>the exam</a:t>
            </a:r>
          </a:p>
          <a:p>
            <a:pPr lvl="1">
              <a:spcBef>
                <a:spcPts val="400"/>
              </a:spcBef>
            </a:pPr>
            <a:r>
              <a:rPr lang="en-US" sz="2162" dirty="0" smtClean="0">
                <a:solidFill>
                  <a:srgbClr val="C00000"/>
                </a:solidFill>
              </a:rPr>
              <a:t>DO NOT </a:t>
            </a:r>
            <a:r>
              <a:rPr lang="en-US" sz="2000" dirty="0" smtClean="0"/>
              <a:t>close the laptop </a:t>
            </a:r>
          </a:p>
          <a:p>
            <a:pPr lvl="2">
              <a:spcBef>
                <a:spcPts val="0"/>
              </a:spcBef>
            </a:pPr>
            <a:r>
              <a:rPr lang="en-US" sz="2000" dirty="0" smtClean="0"/>
              <a:t>Closing will put the computer to sleep but </a:t>
            </a:r>
            <a:r>
              <a:rPr lang="en-US" sz="2000" b="1" dirty="0" smtClean="0">
                <a:solidFill>
                  <a:srgbClr val="C00000"/>
                </a:solidFill>
              </a:rPr>
              <a:t>WILL NOT</a:t>
            </a:r>
            <a:r>
              <a:rPr lang="en-US" sz="2000" dirty="0" smtClean="0"/>
              <a:t> stop the timer</a:t>
            </a:r>
            <a:endParaRPr lang="en-US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15359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KrZ1ZBkG"/>
  <p:tag name="ARTICULATE_DESIGN_ID_1_OFFICE THEME" val="Gg91GyiN"/>
  <p:tag name="ARTICULATE_SLIDE_THUMBNAIL_REFRESH" val="1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A755CD9D9B6048A12F56CF80A4AC96" ma:contentTypeVersion="11" ma:contentTypeDescription="Create a new document." ma:contentTypeScope="" ma:versionID="6b7777a12a0a3447ec8975cae4bbe71c">
  <xsd:schema xmlns:xsd="http://www.w3.org/2001/XMLSchema" xmlns:xs="http://www.w3.org/2001/XMLSchema" xmlns:p="http://schemas.microsoft.com/office/2006/metadata/properties" xmlns:ns1="http://schemas.microsoft.com/sharepoint/v3" xmlns:ns2="3eaac6ac-91ec-4c64-a74b-b743823a0a38" targetNamespace="http://schemas.microsoft.com/office/2006/metadata/properties" ma:root="true" ma:fieldsID="6140d1930fb09c5aefe4c4c8ce49a563" ns1:_="" ns2:_="">
    <xsd:import namespace="http://schemas.microsoft.com/sharepoint/v3"/>
    <xsd:import namespace="3eaac6ac-91ec-4c64-a74b-b743823a0a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ac6ac-91ec-4c64-a74b-b743823a0a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7225C4-A620-49E7-94F7-A9A809EA4D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E7B6F9-BD3C-4FCC-89EC-E727F5FEF33E}">
  <ds:schemaRefs>
    <ds:schemaRef ds:uri="http://schemas.microsoft.com/sharepoint/v3"/>
    <ds:schemaRef ds:uri="http://purl.org/dc/terms/"/>
    <ds:schemaRef ds:uri="http://schemas.openxmlformats.org/package/2006/metadata/core-properties"/>
    <ds:schemaRef ds:uri="3eaac6ac-91ec-4c64-a74b-b743823a0a38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6D1C7C4-7965-44AB-A5FF-2931CB5556ED}"/>
</file>

<file path=docProps/app.xml><?xml version="1.0" encoding="utf-8"?>
<Properties xmlns="http://schemas.openxmlformats.org/officeDocument/2006/extended-properties" xmlns:vt="http://schemas.openxmlformats.org/officeDocument/2006/docPropsVTypes">
  <TotalTime>37161</TotalTime>
  <Words>115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Unexpected Outages</vt:lpstr>
    </vt:vector>
  </TitlesOfParts>
  <Company>University of Maryland School of Nursing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ExamSoft Online Form</dc:title>
  <dc:creator>Staten, Angela</dc:creator>
  <cp:lastModifiedBy>Staten, Angela</cp:lastModifiedBy>
  <cp:revision>966</cp:revision>
  <cp:lastPrinted>2019-01-17T18:13:30Z</cp:lastPrinted>
  <dcterms:created xsi:type="dcterms:W3CDTF">2019-07-11T13:40:28Z</dcterms:created>
  <dcterms:modified xsi:type="dcterms:W3CDTF">2019-07-15T12:00:19Z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28FD40D3-F79F-4BCB-BA20-55BA6B1D8320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0x0101005AA755CD9D9B6048A12F56CF80A4AC96</vt:lpwstr>
  </property>
</Properties>
</file>