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92" r:id="rId5"/>
    <p:sldId id="301" r:id="rId6"/>
    <p:sldId id="302" r:id="rId7"/>
    <p:sldId id="303" r:id="rId8"/>
    <p:sldId id="300" r:id="rId9"/>
    <p:sldId id="305" r:id="rId10"/>
    <p:sldId id="296" r:id="rId11"/>
    <p:sldId id="304" r:id="rId12"/>
    <p:sldId id="306" r:id="rId13"/>
    <p:sldId id="307" r:id="rId14"/>
    <p:sldId id="308" r:id="rId15"/>
    <p:sldId id="309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B9B"/>
    <a:srgbClr val="0E948E"/>
    <a:srgbClr val="009999"/>
    <a:srgbClr val="0C8386"/>
    <a:srgbClr val="CC3300"/>
    <a:srgbClr val="FFCC00"/>
    <a:srgbClr val="FFFF99"/>
    <a:srgbClr val="FFFFCC"/>
    <a:srgbClr val="E4243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10" y="78"/>
      </p:cViewPr>
      <p:guideLst>
        <p:guide orient="horz" pos="2184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ten, Angela" userId="10033FFFA1258CD4@LIVE.COM" providerId="AD" clId="Web-{2D1ABFC3-C1E8-449D-870F-06410C3AE385}"/>
    <pc:docChg chg="modSld">
      <pc:chgData name="Staten, Angela" userId="10033FFFA1258CD4@LIVE.COM" providerId="AD" clId="Web-{2D1ABFC3-C1E8-449D-870F-06410C3AE385}" dt="2018-02-22T04:31:53.741" v="46"/>
      <pc:docMkLst>
        <pc:docMk/>
      </pc:docMkLst>
      <pc:sldChg chg="addSp delSp modSp">
        <pc:chgData name="Staten, Angela" userId="10033FFFA1258CD4@LIVE.COM" providerId="AD" clId="Web-{2D1ABFC3-C1E8-449D-870F-06410C3AE385}" dt="2018-02-22T04:31:53.741" v="46"/>
        <pc:sldMkLst>
          <pc:docMk/>
          <pc:sldMk cId="703264567" sldId="257"/>
        </pc:sldMkLst>
        <pc:spChg chg="add del mod">
          <ac:chgData name="Staten, Angela" userId="10033FFFA1258CD4@LIVE.COM" providerId="AD" clId="Web-{2D1ABFC3-C1E8-449D-870F-06410C3AE385}" dt="2018-02-22T04:31:53.725" v="45"/>
          <ac:spMkLst>
            <pc:docMk/>
            <pc:sldMk cId="703264567" sldId="257"/>
            <ac:spMk id="3" creationId="{00000000-0000-0000-0000-000000000000}"/>
          </ac:spMkLst>
        </pc:spChg>
        <pc:spChg chg="mod">
          <ac:chgData name="Staten, Angela" userId="10033FFFA1258CD4@LIVE.COM" providerId="AD" clId="Web-{2D1ABFC3-C1E8-449D-870F-06410C3AE385}" dt="2018-02-22T04:31:53.741" v="46"/>
          <ac:spMkLst>
            <pc:docMk/>
            <pc:sldMk cId="703264567" sldId="257"/>
            <ac:spMk id="4" creationId="{00000000-0000-0000-0000-000000000000}"/>
          </ac:spMkLst>
        </pc:spChg>
        <pc:spChg chg="add del mod">
          <ac:chgData name="Staten, Angela" userId="10033FFFA1258CD4@LIVE.COM" providerId="AD" clId="Web-{2D1ABFC3-C1E8-449D-870F-06410C3AE385}" dt="2018-02-22T04:19:26.774" v="1"/>
          <ac:spMkLst>
            <pc:docMk/>
            <pc:sldMk cId="703264567" sldId="257"/>
            <ac:spMk id="6" creationId="{9B257E1C-FF4B-4F00-AB59-3CA416962ABC}"/>
          </ac:spMkLst>
        </pc:spChg>
      </pc:sldChg>
    </pc:docChg>
  </pc:docChgLst>
  <pc:docChgLst>
    <pc:chgData name="Staten, Angela" userId="10033FFFA1258CD4@LIVE.COM" providerId="AD" clId="Web-{CB433CBA-525C-4AFE-B985-0BE6E49FE99F}"/>
    <pc:docChg chg="addSld modSld modSection">
      <pc:chgData name="Staten, Angela" userId="10033FFFA1258CD4@LIVE.COM" providerId="AD" clId="Web-{CB433CBA-525C-4AFE-B985-0BE6E49FE99F}" dt="2018-02-22T09:13:04.772" v="226"/>
      <pc:docMkLst>
        <pc:docMk/>
      </pc:docMkLst>
      <pc:sldChg chg="modSp">
        <pc:chgData name="Staten, Angela" userId="10033FFFA1258CD4@LIVE.COM" providerId="AD" clId="Web-{CB433CBA-525C-4AFE-B985-0BE6E49FE99F}" dt="2018-02-22T08:56:07.654" v="168"/>
        <pc:sldMkLst>
          <pc:docMk/>
          <pc:sldMk cId="3173835119" sldId="259"/>
        </pc:sldMkLst>
        <pc:spChg chg="mod">
          <ac:chgData name="Staten, Angela" userId="10033FFFA1258CD4@LIVE.COM" providerId="AD" clId="Web-{CB433CBA-525C-4AFE-B985-0BE6E49FE99F}" dt="2018-02-22T08:45:33.200" v="109"/>
          <ac:spMkLst>
            <pc:docMk/>
            <pc:sldMk cId="3173835119" sldId="259"/>
            <ac:spMk id="2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3:15.332" v="139"/>
          <ac:spMkLst>
            <pc:docMk/>
            <pc:sldMk cId="3173835119" sldId="259"/>
            <ac:spMk id="3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3:54.806" v="149"/>
          <ac:spMkLst>
            <pc:docMk/>
            <pc:sldMk cId="3173835119" sldId="259"/>
            <ac:spMk id="4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2:06.596" v="130"/>
          <ac:spMkLst>
            <pc:docMk/>
            <pc:sldMk cId="3173835119" sldId="259"/>
            <ac:spMk id="5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6:07.654" v="168"/>
          <ac:spMkLst>
            <pc:docMk/>
            <pc:sldMk cId="3173835119" sldId="259"/>
            <ac:spMk id="6" creationId="{00000000-0000-0000-0000-000000000000}"/>
          </ac:spMkLst>
        </pc:spChg>
      </pc:sldChg>
      <pc:sldChg chg="modSp">
        <pc:chgData name="Staten, Angela" userId="10033FFFA1258CD4@LIVE.COM" providerId="AD" clId="Web-{CB433CBA-525C-4AFE-B985-0BE6E49FE99F}" dt="2018-02-22T08:51:31.424" v="127"/>
        <pc:sldMkLst>
          <pc:docMk/>
          <pc:sldMk cId="3837021108" sldId="260"/>
        </pc:sldMkLst>
        <pc:spChg chg="mod">
          <ac:chgData name="Staten, Angela" userId="10033FFFA1258CD4@LIVE.COM" providerId="AD" clId="Web-{CB433CBA-525C-4AFE-B985-0BE6E49FE99F}" dt="2018-02-22T08:44:06.775" v="82"/>
          <ac:spMkLst>
            <pc:docMk/>
            <pc:sldMk cId="3837021108" sldId="260"/>
            <ac:spMk id="2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1:17.001" v="124"/>
          <ac:spMkLst>
            <pc:docMk/>
            <pc:sldMk cId="3837021108" sldId="260"/>
            <ac:spMk id="3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0:46.392" v="121"/>
          <ac:spMkLst>
            <pc:docMk/>
            <pc:sldMk cId="3837021108" sldId="260"/>
            <ac:spMk id="4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1:31.424" v="127"/>
          <ac:spMkLst>
            <pc:docMk/>
            <pc:sldMk cId="3837021108" sldId="260"/>
            <ac:spMk id="5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0:39.173" v="118"/>
          <ac:spMkLst>
            <pc:docMk/>
            <pc:sldMk cId="3837021108" sldId="260"/>
            <ac:spMk id="6" creationId="{00000000-0000-0000-0000-000000000000}"/>
          </ac:spMkLst>
        </pc:spChg>
      </pc:sldChg>
      <pc:sldChg chg="modSp">
        <pc:chgData name="Staten, Angela" userId="10033FFFA1258CD4@LIVE.COM" providerId="AD" clId="Web-{CB433CBA-525C-4AFE-B985-0BE6E49FE99F}" dt="2018-02-22T08:22:04.832" v="44"/>
        <pc:sldMkLst>
          <pc:docMk/>
          <pc:sldMk cId="66251467" sldId="264"/>
        </pc:sldMkLst>
        <pc:spChg chg="mod">
          <ac:chgData name="Staten, Angela" userId="10033FFFA1258CD4@LIVE.COM" providerId="AD" clId="Web-{CB433CBA-525C-4AFE-B985-0BE6E49FE99F}" dt="2018-02-22T08:21:47.894" v="43"/>
          <ac:spMkLst>
            <pc:docMk/>
            <pc:sldMk cId="66251467" sldId="264"/>
            <ac:spMk id="5" creationId="{00000000-0000-0000-0000-000000000000}"/>
          </ac:spMkLst>
        </pc:spChg>
        <pc:cxnChg chg="mod">
          <ac:chgData name="Staten, Angela" userId="10033FFFA1258CD4@LIVE.COM" providerId="AD" clId="Web-{CB433CBA-525C-4AFE-B985-0BE6E49FE99F}" dt="2018-02-22T08:22:04.832" v="44"/>
          <ac:cxnSpMkLst>
            <pc:docMk/>
            <pc:sldMk cId="66251467" sldId="264"/>
            <ac:cxnSpMk id="6" creationId="{00000000-0000-0000-0000-000000000000}"/>
          </ac:cxnSpMkLst>
        </pc:cxnChg>
      </pc:sldChg>
      <pc:sldChg chg="addSp delSp modSp">
        <pc:chgData name="Staten, Angela" userId="10033FFFA1258CD4@LIVE.COM" providerId="AD" clId="Web-{CB433CBA-525C-4AFE-B985-0BE6E49FE99F}" dt="2018-02-22T08:31:49.109" v="59"/>
        <pc:sldMkLst>
          <pc:docMk/>
          <pc:sldMk cId="274101133" sldId="266"/>
        </pc:sldMkLst>
        <pc:spChg chg="mod">
          <ac:chgData name="Staten, Angela" userId="10033FFFA1258CD4@LIVE.COM" providerId="AD" clId="Web-{CB433CBA-525C-4AFE-B985-0BE6E49FE99F}" dt="2018-02-22T08:31:49.109" v="59"/>
          <ac:spMkLst>
            <pc:docMk/>
            <pc:sldMk cId="274101133" sldId="266"/>
            <ac:spMk id="8" creationId="{00000000-0000-0000-0000-000000000000}"/>
          </ac:spMkLst>
        </pc:spChg>
        <pc:cxnChg chg="add del">
          <ac:chgData name="Staten, Angela" userId="10033FFFA1258CD4@LIVE.COM" providerId="AD" clId="Web-{CB433CBA-525C-4AFE-B985-0BE6E49FE99F}" dt="2018-02-22T08:29:23.122" v="51"/>
          <ac:cxnSpMkLst>
            <pc:docMk/>
            <pc:sldMk cId="274101133" sldId="266"/>
            <ac:cxnSpMk id="2" creationId="{E8C3EA40-F822-4802-875B-83A91521C8B2}"/>
          </ac:cxnSpMkLst>
        </pc:cxnChg>
        <pc:cxnChg chg="mod">
          <ac:chgData name="Staten, Angela" userId="10033FFFA1258CD4@LIVE.COM" providerId="AD" clId="Web-{CB433CBA-525C-4AFE-B985-0BE6E49FE99F}" dt="2018-02-22T08:31:02.311" v="54"/>
          <ac:cxnSpMkLst>
            <pc:docMk/>
            <pc:sldMk cId="274101133" sldId="266"/>
            <ac:cxnSpMk id="7" creationId="{00000000-0000-0000-0000-000000000000}"/>
          </ac:cxnSpMkLst>
        </pc:cxnChg>
        <pc:cxnChg chg="mod">
          <ac:chgData name="Staten, Angela" userId="10033FFFA1258CD4@LIVE.COM" providerId="AD" clId="Web-{CB433CBA-525C-4AFE-B985-0BE6E49FE99F}" dt="2018-02-22T08:31:33.312" v="57"/>
          <ac:cxnSpMkLst>
            <pc:docMk/>
            <pc:sldMk cId="274101133" sldId="266"/>
            <ac:cxnSpMk id="9" creationId="{00000000-0000-0000-0000-000000000000}"/>
          </ac:cxnSpMkLst>
        </pc:cxnChg>
      </pc:sldChg>
      <pc:sldChg chg="modSp">
        <pc:chgData name="Staten, Angela" userId="10033FFFA1258CD4@LIVE.COM" providerId="AD" clId="Web-{CB433CBA-525C-4AFE-B985-0BE6E49FE99F}" dt="2018-02-22T09:07:04.564" v="202"/>
        <pc:sldMkLst>
          <pc:docMk/>
          <pc:sldMk cId="2892295493" sldId="267"/>
        </pc:sldMkLst>
        <pc:spChg chg="mod">
          <ac:chgData name="Staten, Angela" userId="10033FFFA1258CD4@LIVE.COM" providerId="AD" clId="Web-{CB433CBA-525C-4AFE-B985-0BE6E49FE99F}" dt="2018-02-22T08:57:45.608" v="179"/>
          <ac:spMkLst>
            <pc:docMk/>
            <pc:sldMk cId="2892295493" sldId="267"/>
            <ac:spMk id="2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9:07:01.689" v="198"/>
          <ac:spMkLst>
            <pc:docMk/>
            <pc:sldMk cId="2892295493" sldId="267"/>
            <ac:spMk id="4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9:07:04.564" v="202"/>
          <ac:spMkLst>
            <pc:docMk/>
            <pc:sldMk cId="2892295493" sldId="267"/>
            <ac:spMk id="6" creationId="{00000000-0000-0000-0000-000000000000}"/>
          </ac:spMkLst>
        </pc:spChg>
      </pc:sldChg>
      <pc:sldChg chg="modSp">
        <pc:chgData name="Staten, Angela" userId="10033FFFA1258CD4@LIVE.COM" providerId="AD" clId="Web-{CB433CBA-525C-4AFE-B985-0BE6E49FE99F}" dt="2018-02-22T09:13:04.772" v="225"/>
        <pc:sldMkLst>
          <pc:docMk/>
          <pc:sldMk cId="2743672722" sldId="269"/>
        </pc:sldMkLst>
        <pc:spChg chg="mod">
          <ac:chgData name="Staten, Angela" userId="10033FFFA1258CD4@LIVE.COM" providerId="AD" clId="Web-{CB433CBA-525C-4AFE-B985-0BE6E49FE99F}" dt="2018-02-22T09:08:56.769" v="212"/>
          <ac:spMkLst>
            <pc:docMk/>
            <pc:sldMk cId="2743672722" sldId="269"/>
            <ac:spMk id="2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9:13:04.772" v="225"/>
          <ac:spMkLst>
            <pc:docMk/>
            <pc:sldMk cId="2743672722" sldId="269"/>
            <ac:spMk id="3" creationId="{00000000-0000-0000-0000-000000000000}"/>
          </ac:spMkLst>
        </pc:spChg>
      </pc:sldChg>
      <pc:sldChg chg="modSp">
        <pc:chgData name="Staten, Angela" userId="10033FFFA1258CD4@LIVE.COM" providerId="AD" clId="Web-{CB433CBA-525C-4AFE-B985-0BE6E49FE99F}" dt="2018-02-22T08:13:49.450" v="39"/>
        <pc:sldMkLst>
          <pc:docMk/>
          <pc:sldMk cId="2138648284" sldId="274"/>
        </pc:sldMkLst>
        <pc:spChg chg="mod">
          <ac:chgData name="Staten, Angela" userId="10033FFFA1258CD4@LIVE.COM" providerId="AD" clId="Web-{CB433CBA-525C-4AFE-B985-0BE6E49FE99F}" dt="2018-02-22T08:13:49.450" v="39"/>
          <ac:spMkLst>
            <pc:docMk/>
            <pc:sldMk cId="2138648284" sldId="274"/>
            <ac:spMk id="5" creationId="{00000000-0000-0000-0000-000000000000}"/>
          </ac:spMkLst>
        </pc:spChg>
      </pc:sldChg>
      <pc:sldChg chg="addSp delSp modSp">
        <pc:chgData name="Staten, Angela" userId="10033FFFA1258CD4@LIVE.COM" providerId="AD" clId="Web-{CB433CBA-525C-4AFE-B985-0BE6E49FE99F}" dt="2018-02-22T09:00:27.220" v="185"/>
        <pc:sldMkLst>
          <pc:docMk/>
          <pc:sldMk cId="2487791416" sldId="275"/>
        </pc:sldMkLst>
        <pc:picChg chg="add mod">
          <ac:chgData name="Staten, Angela" userId="10033FFFA1258CD4@LIVE.COM" providerId="AD" clId="Web-{CB433CBA-525C-4AFE-B985-0BE6E49FE99F}" dt="2018-02-22T08:35:12.313" v="64"/>
          <ac:picMkLst>
            <pc:docMk/>
            <pc:sldMk cId="2487791416" sldId="275"/>
            <ac:picMk id="3" creationId="{CD6908E5-843A-4A92-A752-44761B3D9C12}"/>
          </ac:picMkLst>
        </pc:picChg>
        <pc:picChg chg="add mod modCrop">
          <ac:chgData name="Staten, Angela" userId="10033FFFA1258CD4@LIVE.COM" providerId="AD" clId="Web-{CB433CBA-525C-4AFE-B985-0BE6E49FE99F}" dt="2018-02-22T08:36:58.315" v="77"/>
          <ac:picMkLst>
            <pc:docMk/>
            <pc:sldMk cId="2487791416" sldId="275"/>
            <ac:picMk id="7" creationId="{F5F103C2-48F8-4D55-989B-398FA440FABD}"/>
          </ac:picMkLst>
        </pc:picChg>
        <pc:picChg chg="add del mod modCrop">
          <ac:chgData name="Staten, Angela" userId="10033FFFA1258CD4@LIVE.COM" providerId="AD" clId="Web-{CB433CBA-525C-4AFE-B985-0BE6E49FE99F}" dt="2018-02-22T09:00:27.220" v="185"/>
          <ac:picMkLst>
            <pc:docMk/>
            <pc:sldMk cId="2487791416" sldId="275"/>
            <ac:picMk id="9" creationId="{9385880A-B2EB-48CB-8541-40A90D6D9319}"/>
          </ac:picMkLst>
        </pc:picChg>
      </pc:sldChg>
      <pc:sldChg chg="addSp delSp modSp new">
        <pc:chgData name="Staten, Angela" userId="10033FFFA1258CD4@LIVE.COM" providerId="AD" clId="Web-{CB433CBA-525C-4AFE-B985-0BE6E49FE99F}" dt="2018-02-22T09:04:12.760" v="193"/>
        <pc:sldMkLst>
          <pc:docMk/>
          <pc:sldMk cId="2508058303" sldId="276"/>
        </pc:sldMkLst>
        <pc:spChg chg="del">
          <ac:chgData name="Staten, Angela" userId="10033FFFA1258CD4@LIVE.COM" providerId="AD" clId="Web-{CB433CBA-525C-4AFE-B985-0BE6E49FE99F}" dt="2018-02-22T08:58:40.984" v="182"/>
          <ac:spMkLst>
            <pc:docMk/>
            <pc:sldMk cId="2508058303" sldId="276"/>
            <ac:spMk id="2" creationId="{6DFB51A2-C8D3-478D-A5BD-D1602C43A143}"/>
          </ac:spMkLst>
        </pc:spChg>
        <pc:spChg chg="del">
          <ac:chgData name="Staten, Angela" userId="10033FFFA1258CD4@LIVE.COM" providerId="AD" clId="Web-{CB433CBA-525C-4AFE-B985-0BE6E49FE99F}" dt="2018-02-22T08:58:34.702" v="181"/>
          <ac:spMkLst>
            <pc:docMk/>
            <pc:sldMk cId="2508058303" sldId="276"/>
            <ac:spMk id="3" creationId="{59EDC80F-4B8C-4EE0-B5BE-FCA875CEDD78}"/>
          </ac:spMkLst>
        </pc:spChg>
        <pc:picChg chg="add mod">
          <ac:chgData name="Staten, Angela" userId="10033FFFA1258CD4@LIVE.COM" providerId="AD" clId="Web-{CB433CBA-525C-4AFE-B985-0BE6E49FE99F}" dt="2018-02-22T09:04:12.760" v="193"/>
          <ac:picMkLst>
            <pc:docMk/>
            <pc:sldMk cId="2508058303" sldId="276"/>
            <ac:picMk id="4" creationId="{33DAAEDF-EC74-4030-BBA5-4EE05A787FA5}"/>
          </ac:picMkLst>
        </pc:picChg>
        <pc:picChg chg="add del mod">
          <ac:chgData name="Staten, Angela" userId="10033FFFA1258CD4@LIVE.COM" providerId="AD" clId="Web-{CB433CBA-525C-4AFE-B985-0BE6E49FE99F}" dt="2018-02-22T09:04:06.776" v="192"/>
          <ac:picMkLst>
            <pc:docMk/>
            <pc:sldMk cId="2508058303" sldId="276"/>
            <ac:picMk id="6" creationId="{8CB5DCD3-35B8-4894-B78A-17DA818FDE9B}"/>
          </ac:picMkLst>
        </pc:picChg>
        <pc:picChg chg="add mod">
          <ac:chgData name="Staten, Angela" userId="10033FFFA1258CD4@LIVE.COM" providerId="AD" clId="Web-{CB433CBA-525C-4AFE-B985-0BE6E49FE99F}" dt="2018-02-22T09:00:38.173" v="187"/>
          <ac:picMkLst>
            <pc:docMk/>
            <pc:sldMk cId="2508058303" sldId="276"/>
            <ac:picMk id="8" creationId="{7B6CCD53-19DF-46CB-9B25-E98A93D3FA12}"/>
          </ac:picMkLst>
        </pc:picChg>
        <pc:picChg chg="add mod">
          <ac:chgData name="Staten, Angela" userId="10033FFFA1258CD4@LIVE.COM" providerId="AD" clId="Web-{CB433CBA-525C-4AFE-B985-0BE6E49FE99F}" dt="2018-02-22T09:04:03.151" v="191"/>
          <ac:picMkLst>
            <pc:docMk/>
            <pc:sldMk cId="2508058303" sldId="276"/>
            <ac:picMk id="10" creationId="{66EF266C-4C37-48A0-966B-C4C7E8A922CE}"/>
          </ac:picMkLst>
        </pc:picChg>
      </pc:sldChg>
    </pc:docChg>
  </pc:docChgLst>
  <pc:docChgLst>
    <pc:chgData name="Staten, Angela" userId="10033FFFA1258CD4@LIVE.COM" providerId="AD" clId="Web-{2A32B5CF-6BA4-4135-9688-16CDC27B205D}"/>
    <pc:docChg chg="modSld">
      <pc:chgData name="Staten, Angela" userId="10033FFFA1258CD4@LIVE.COM" providerId="AD" clId="Web-{2A32B5CF-6BA4-4135-9688-16CDC27B205D}" dt="2018-02-28T14:31:03.777" v="10"/>
      <pc:docMkLst>
        <pc:docMk/>
      </pc:docMkLst>
      <pc:sldChg chg="modSp">
        <pc:chgData name="Staten, Angela" userId="10033FFFA1258CD4@LIVE.COM" providerId="AD" clId="Web-{2A32B5CF-6BA4-4135-9688-16CDC27B205D}" dt="2018-02-28T14:31:03.777" v="10"/>
        <pc:sldMkLst>
          <pc:docMk/>
          <pc:sldMk cId="2247932827" sldId="277"/>
        </pc:sldMkLst>
        <pc:spChg chg="mod">
          <ac:chgData name="Staten, Angela" userId="10033FFFA1258CD4@LIVE.COM" providerId="AD" clId="Web-{2A32B5CF-6BA4-4135-9688-16CDC27B205D}" dt="2018-02-28T14:31:03.777" v="10"/>
          <ac:spMkLst>
            <pc:docMk/>
            <pc:sldMk cId="2247932827" sldId="277"/>
            <ac:spMk id="2" creationId="{00000000-0000-0000-0000-000000000000}"/>
          </ac:spMkLst>
        </pc:spChg>
      </pc:sldChg>
      <pc:sldChg chg="modSp">
        <pc:chgData name="Staten, Angela" userId="10033FFFA1258CD4@LIVE.COM" providerId="AD" clId="Web-{2A32B5CF-6BA4-4135-9688-16CDC27B205D}" dt="2018-02-28T14:30:12.558" v="8"/>
        <pc:sldMkLst>
          <pc:docMk/>
          <pc:sldMk cId="342807782" sldId="281"/>
        </pc:sldMkLst>
        <pc:spChg chg="mod">
          <ac:chgData name="Staten, Angela" userId="10033FFFA1258CD4@LIVE.COM" providerId="AD" clId="Web-{2A32B5CF-6BA4-4135-9688-16CDC27B205D}" dt="2018-02-28T14:30:12.558" v="6"/>
          <ac:spMkLst>
            <pc:docMk/>
            <pc:sldMk cId="342807782" sldId="281"/>
            <ac:spMk id="6" creationId="{00000000-0000-0000-0000-000000000000}"/>
          </ac:spMkLst>
        </pc:spChg>
        <pc:spChg chg="mod">
          <ac:chgData name="Staten, Angela" userId="10033FFFA1258CD4@LIVE.COM" providerId="AD" clId="Web-{2A32B5CF-6BA4-4135-9688-16CDC27B205D}" dt="2018-02-28T14:30:12.558" v="8"/>
          <ac:spMkLst>
            <pc:docMk/>
            <pc:sldMk cId="342807782" sldId="281"/>
            <ac:spMk id="7" creationId="{00000000-0000-0000-0000-000000000000}"/>
          </ac:spMkLst>
        </pc:spChg>
        <pc:spChg chg="mod">
          <ac:chgData name="Staten, Angela" userId="10033FFFA1258CD4@LIVE.COM" providerId="AD" clId="Web-{2A32B5CF-6BA4-4135-9688-16CDC27B205D}" dt="2018-02-28T14:30:12.558" v="7"/>
          <ac:spMkLst>
            <pc:docMk/>
            <pc:sldMk cId="342807782" sldId="281"/>
            <ac:spMk id="9" creationId="{00000000-0000-0000-0000-000000000000}"/>
          </ac:spMkLst>
        </pc:spChg>
        <pc:picChg chg="mod">
          <ac:chgData name="Staten, Angela" userId="10033FFFA1258CD4@LIVE.COM" providerId="AD" clId="Web-{2A32B5CF-6BA4-4135-9688-16CDC27B205D}" dt="2018-02-28T14:29:50.932" v="4"/>
          <ac:picMkLst>
            <pc:docMk/>
            <pc:sldMk cId="342807782" sldId="281"/>
            <ac:picMk id="4" creationId="{00000000-0000-0000-0000-000000000000}"/>
          </ac:picMkLst>
        </pc:picChg>
        <pc:picChg chg="mod">
          <ac:chgData name="Staten, Angela" userId="10033FFFA1258CD4@LIVE.COM" providerId="AD" clId="Web-{2A32B5CF-6BA4-4135-9688-16CDC27B205D}" dt="2018-02-28T14:29:39.838" v="0"/>
          <ac:picMkLst>
            <pc:docMk/>
            <pc:sldMk cId="342807782" sldId="281"/>
            <ac:picMk id="5" creationId="{00000000-0000-0000-0000-000000000000}"/>
          </ac:picMkLst>
        </pc:picChg>
        <pc:picChg chg="mod">
          <ac:chgData name="Staten, Angela" userId="10033FFFA1258CD4@LIVE.COM" providerId="AD" clId="Web-{2A32B5CF-6BA4-4135-9688-16CDC27B205D}" dt="2018-02-28T14:29:39.854" v="2"/>
          <ac:picMkLst>
            <pc:docMk/>
            <pc:sldMk cId="342807782" sldId="281"/>
            <ac:picMk id="8" creationId="{00000000-0000-0000-0000-000000000000}"/>
          </ac:picMkLst>
        </pc:picChg>
      </pc:sldChg>
    </pc:docChg>
  </pc:docChgLst>
  <pc:docChgLst>
    <pc:chgData name="Staten, Angela" userId="10033FFFA1258CD4@LIVE.COM" providerId="AD" clId="Web-{45CC2DD2-B16F-4C37-B8C9-9723127F9A81}"/>
    <pc:docChg chg="modSld">
      <pc:chgData name="Staten, Angela" userId="10033FFFA1258CD4@LIVE.COM" providerId="AD" clId="Web-{45CC2DD2-B16F-4C37-B8C9-9723127F9A81}" dt="2018-02-22T04:03:06.427" v="78"/>
      <pc:docMkLst>
        <pc:docMk/>
      </pc:docMkLst>
      <pc:sldChg chg="modSp">
        <pc:chgData name="Staten, Angela" userId="10033FFFA1258CD4@LIVE.COM" providerId="AD" clId="Web-{45CC2DD2-B16F-4C37-B8C9-9723127F9A81}" dt="2018-02-22T04:03:06.427" v="78"/>
        <pc:sldMkLst>
          <pc:docMk/>
          <pc:sldMk cId="703264567" sldId="257"/>
        </pc:sldMkLst>
        <pc:spChg chg="mod">
          <ac:chgData name="Staten, Angela" userId="10033FFFA1258CD4@LIVE.COM" providerId="AD" clId="Web-{45CC2DD2-B16F-4C37-B8C9-9723127F9A81}" dt="2018-02-22T04:03:06.427" v="78"/>
          <ac:spMkLst>
            <pc:docMk/>
            <pc:sldMk cId="703264567" sldId="257"/>
            <ac:spMk id="3" creationId="{00000000-0000-0000-0000-000000000000}"/>
          </ac:spMkLst>
        </pc:spChg>
        <pc:spChg chg="mod">
          <ac:chgData name="Staten, Angela" userId="10033FFFA1258CD4@LIVE.COM" providerId="AD" clId="Web-{45CC2DD2-B16F-4C37-B8C9-9723127F9A81}" dt="2018-02-22T04:02:17.880" v="73"/>
          <ac:spMkLst>
            <pc:docMk/>
            <pc:sldMk cId="703264567" sldId="257"/>
            <ac:spMk id="4" creationId="{00000000-0000-0000-0000-000000000000}"/>
          </ac:spMkLst>
        </pc:spChg>
      </pc:sldChg>
    </pc:docChg>
  </pc:docChgLst>
  <pc:docChgLst>
    <pc:chgData name="Schumaker, Nichole" userId="10030000A18A2A88@LIVE.COM" providerId="AD" clId="Web-{760099F6-0B93-4626-9310-4EEB4D82F21E}"/>
    <pc:docChg chg="addSld modSld modSection">
      <pc:chgData name="Schumaker, Nichole" userId="10030000A18A2A88@LIVE.COM" providerId="AD" clId="Web-{760099F6-0B93-4626-9310-4EEB4D82F21E}" dt="2018-02-07T19:17:20.581" v="128"/>
      <pc:docMkLst>
        <pc:docMk/>
      </pc:docMkLst>
      <pc:sldChg chg="modSp">
        <pc:chgData name="Schumaker, Nichole" userId="10030000A18A2A88@LIVE.COM" providerId="AD" clId="Web-{760099F6-0B93-4626-9310-4EEB4D82F21E}" dt="2018-02-07T19:08:39.245" v="9"/>
        <pc:sldMkLst>
          <pc:docMk/>
          <pc:sldMk cId="2308211500" sldId="262"/>
        </pc:sldMkLst>
        <pc:picChg chg="mod">
          <ac:chgData name="Schumaker, Nichole" userId="10030000A18A2A88@LIVE.COM" providerId="AD" clId="Web-{760099F6-0B93-4626-9310-4EEB4D82F21E}" dt="2018-02-07T19:07:21.757" v="7"/>
          <ac:picMkLst>
            <pc:docMk/>
            <pc:sldMk cId="2308211500" sldId="262"/>
            <ac:picMk id="4" creationId="{00000000-0000-0000-0000-000000000000}"/>
          </ac:picMkLst>
        </pc:picChg>
        <pc:picChg chg="mod">
          <ac:chgData name="Schumaker, Nichole" userId="10030000A18A2A88@LIVE.COM" providerId="AD" clId="Web-{760099F6-0B93-4626-9310-4EEB4D82F21E}" dt="2018-02-07T19:08:39.245" v="9"/>
          <ac:picMkLst>
            <pc:docMk/>
            <pc:sldMk cId="2308211500" sldId="262"/>
            <ac:picMk id="5" creationId="{00000000-0000-0000-0000-000000000000}"/>
          </ac:picMkLst>
        </pc:picChg>
      </pc:sldChg>
      <pc:sldChg chg="modSp">
        <pc:chgData name="Schumaker, Nichole" userId="10030000A18A2A88@LIVE.COM" providerId="AD" clId="Web-{760099F6-0B93-4626-9310-4EEB4D82F21E}" dt="2018-02-07T19:10:10.808" v="106"/>
        <pc:sldMkLst>
          <pc:docMk/>
          <pc:sldMk cId="66251467" sldId="264"/>
        </pc:sldMkLst>
        <pc:spChg chg="mod">
          <ac:chgData name="Schumaker, Nichole" userId="10030000A18A2A88@LIVE.COM" providerId="AD" clId="Web-{760099F6-0B93-4626-9310-4EEB4D82F21E}" dt="2018-02-07T19:10:10.808" v="106"/>
          <ac:spMkLst>
            <pc:docMk/>
            <pc:sldMk cId="66251467" sldId="264"/>
            <ac:spMk id="5" creationId="{00000000-0000-0000-0000-000000000000}"/>
          </ac:spMkLst>
        </pc:spChg>
        <pc:picChg chg="mod">
          <ac:chgData name="Schumaker, Nichole" userId="10030000A18A2A88@LIVE.COM" providerId="AD" clId="Web-{760099F6-0B93-4626-9310-4EEB4D82F21E}" dt="2018-02-07T19:10:03.307" v="104"/>
          <ac:picMkLst>
            <pc:docMk/>
            <pc:sldMk cId="66251467" sldId="264"/>
            <ac:picMk id="3" creationId="{00000000-0000-0000-0000-000000000000}"/>
          </ac:picMkLst>
        </pc:picChg>
        <pc:picChg chg="mod">
          <ac:chgData name="Schumaker, Nichole" userId="10030000A18A2A88@LIVE.COM" providerId="AD" clId="Web-{760099F6-0B93-4626-9310-4EEB4D82F21E}" dt="2018-02-07T19:10:08.245" v="105"/>
          <ac:picMkLst>
            <pc:docMk/>
            <pc:sldMk cId="66251467" sldId="264"/>
            <ac:picMk id="7" creationId="{00000000-0000-0000-0000-000000000000}"/>
          </ac:picMkLst>
        </pc:picChg>
      </pc:sldChg>
      <pc:sldChg chg="modSp">
        <pc:chgData name="Schumaker, Nichole" userId="10030000A18A2A88@LIVE.COM" providerId="AD" clId="Web-{760099F6-0B93-4626-9310-4EEB4D82F21E}" dt="2018-02-07T19:10:54.762" v="113"/>
        <pc:sldMkLst>
          <pc:docMk/>
          <pc:sldMk cId="1852506528" sldId="265"/>
        </pc:sldMkLst>
        <pc:spChg chg="mod">
          <ac:chgData name="Schumaker, Nichole" userId="10030000A18A2A88@LIVE.COM" providerId="AD" clId="Web-{760099F6-0B93-4626-9310-4EEB4D82F21E}" dt="2018-02-07T19:10:40.480" v="111"/>
          <ac:spMkLst>
            <pc:docMk/>
            <pc:sldMk cId="1852506528" sldId="265"/>
            <ac:spMk id="8" creationId="{00000000-0000-0000-0000-000000000000}"/>
          </ac:spMkLst>
        </pc:spChg>
        <pc:picChg chg="mod">
          <ac:chgData name="Schumaker, Nichole" userId="10030000A18A2A88@LIVE.COM" providerId="AD" clId="Web-{760099F6-0B93-4626-9310-4EEB4D82F21E}" dt="2018-02-07T19:10:29.433" v="108"/>
          <ac:picMkLst>
            <pc:docMk/>
            <pc:sldMk cId="1852506528" sldId="265"/>
            <ac:picMk id="5" creationId="{00000000-0000-0000-0000-000000000000}"/>
          </ac:picMkLst>
        </pc:picChg>
        <pc:cxnChg chg="mod">
          <ac:chgData name="Schumaker, Nichole" userId="10030000A18A2A88@LIVE.COM" providerId="AD" clId="Web-{760099F6-0B93-4626-9310-4EEB4D82F21E}" dt="2018-02-07T19:10:54.762" v="113"/>
          <ac:cxnSpMkLst>
            <pc:docMk/>
            <pc:sldMk cId="1852506528" sldId="265"/>
            <ac:cxnSpMk id="6" creationId="{00000000-0000-0000-0000-000000000000}"/>
          </ac:cxnSpMkLst>
        </pc:cxnChg>
      </pc:sldChg>
      <pc:sldChg chg="modNotes">
        <pc:chgData name="Schumaker, Nichole" userId="10030000A18A2A88@LIVE.COM" providerId="AD" clId="Web-{760099F6-0B93-4626-9310-4EEB4D82F21E}" dt="2018-02-07T19:09:47.213" v="103"/>
        <pc:sldMkLst>
          <pc:docMk/>
          <pc:sldMk cId="3763189708" sldId="271"/>
        </pc:sldMkLst>
      </pc:sldChg>
      <pc:sldChg chg="addSp delSp modSp new mod setBg modClrScheme chgLayout">
        <pc:chgData name="Schumaker, Nichole" userId="10030000A18A2A88@LIVE.COM" providerId="AD" clId="Web-{760099F6-0B93-4626-9310-4EEB4D82F21E}" dt="2018-02-07T19:17:20.581" v="128"/>
        <pc:sldMkLst>
          <pc:docMk/>
          <pc:sldMk cId="2859135469" sldId="275"/>
        </pc:sldMkLst>
        <pc:spChg chg="mod ord">
          <ac:chgData name="Schumaker, Nichole" userId="10030000A18A2A88@LIVE.COM" providerId="AD" clId="Web-{760099F6-0B93-4626-9310-4EEB4D82F21E}" dt="2018-02-07T19:17:20.581" v="128"/>
          <ac:spMkLst>
            <pc:docMk/>
            <pc:sldMk cId="2859135469" sldId="275"/>
            <ac:spMk id="2" creationId="{DE8A8A6A-38E6-4B8F-AAD1-FAFFB289C899}"/>
          </ac:spMkLst>
        </pc:spChg>
        <pc:spChg chg="del mod">
          <ac:chgData name="Schumaker, Nichole" userId="10030000A18A2A88@LIVE.COM" providerId="AD" clId="Web-{760099F6-0B93-4626-9310-4EEB4D82F21E}" dt="2018-02-07T19:15:21.173" v="121"/>
          <ac:spMkLst>
            <pc:docMk/>
            <pc:sldMk cId="2859135469" sldId="275"/>
            <ac:spMk id="3" creationId="{49CA02A2-25B9-47D6-90FD-F49A75591D12}"/>
          </ac:spMkLst>
        </pc:spChg>
        <pc:spChg chg="add del mod ord">
          <ac:chgData name="Schumaker, Nichole" userId="10030000A18A2A88@LIVE.COM" providerId="AD" clId="Web-{760099F6-0B93-4626-9310-4EEB4D82F21E}" dt="2018-02-07T19:17:20.581" v="128"/>
          <ac:spMkLst>
            <pc:docMk/>
            <pc:sldMk cId="2859135469" sldId="275"/>
            <ac:spMk id="7" creationId="{295E8422-8B7F-41B1-8588-D22340A4C1CE}"/>
          </ac:spMkLst>
        </pc:spChg>
        <pc:spChg chg="add del">
          <ac:chgData name="Schumaker, Nichole" userId="10030000A18A2A88@LIVE.COM" providerId="AD" clId="Web-{760099F6-0B93-4626-9310-4EEB4D82F21E}" dt="2018-02-07T19:16:04.877" v="126"/>
          <ac:spMkLst>
            <pc:docMk/>
            <pc:sldMk cId="2859135469" sldId="275"/>
            <ac:spMk id="9" creationId="{A4AC5506-6312-4701-8D3C-40187889A947}"/>
          </ac:spMkLst>
        </pc:spChg>
        <pc:picChg chg="add mod">
          <ac:chgData name="Schumaker, Nichole" userId="10030000A18A2A88@LIVE.COM" providerId="AD" clId="Web-{760099F6-0B93-4626-9310-4EEB4D82F21E}" dt="2018-02-07T19:16:04.877" v="126"/>
          <ac:picMkLst>
            <pc:docMk/>
            <pc:sldMk cId="2859135469" sldId="275"/>
            <ac:picMk id="4" creationId="{66789DB7-4965-48CB-854D-3D7B67757B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FEAE3-F6F3-44EA-88C8-DE6CA16D193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0A046-7580-4728-8B0A-686BE280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18" y="6277658"/>
            <a:ext cx="1884469" cy="494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675" y="34666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675" y="19664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97" y="5958482"/>
            <a:ext cx="1884469" cy="49499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315"/>
            <a:ext cx="8229600" cy="980537"/>
          </a:xfrm>
        </p:spPr>
        <p:txBody>
          <a:bodyPr>
            <a:normAutofit/>
          </a:bodyPr>
          <a:lstStyle/>
          <a:p>
            <a:r>
              <a:rPr lang="en-US" dirty="0" smtClean="0"/>
              <a:t>ExamSoft Assessment Options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554" y="1356852"/>
            <a:ext cx="5176892" cy="4894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9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330"/>
            <a:ext cx="8686800" cy="1143000"/>
          </a:xfrm>
        </p:spPr>
        <p:txBody>
          <a:bodyPr/>
          <a:lstStyle/>
          <a:p>
            <a:r>
              <a:rPr lang="en-US" dirty="0" smtClean="0"/>
              <a:t>Settings 3 – Remote Deletion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8842" y="3288480"/>
            <a:ext cx="6458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and date of which a downloaded assessment will be </a:t>
            </a:r>
            <a:br>
              <a:rPr lang="en-US" dirty="0" smtClean="0"/>
            </a:br>
            <a:r>
              <a:rPr lang="en-US" b="1" dirty="0" smtClean="0"/>
              <a:t>removed</a:t>
            </a:r>
            <a:r>
              <a:rPr lang="en-US" dirty="0" smtClean="0"/>
              <a:t> from student’s computer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NOTE: </a:t>
            </a:r>
            <a:r>
              <a:rPr lang="en-US" dirty="0" smtClean="0">
                <a:solidFill>
                  <a:srgbClr val="C00000"/>
                </a:solidFill>
              </a:rPr>
              <a:t>Remote Deletion must occur after the Scheduled Date, </a:t>
            </a:r>
            <a:r>
              <a:rPr lang="en-US" dirty="0" smtClean="0">
                <a:solidFill>
                  <a:srgbClr val="C00000"/>
                </a:solidFill>
              </a:rPr>
              <a:t>     	    Download </a:t>
            </a:r>
            <a:r>
              <a:rPr lang="en-US" dirty="0" smtClean="0">
                <a:solidFill>
                  <a:srgbClr val="C00000"/>
                </a:solidFill>
              </a:rPr>
              <a:t>End, and Upload Deadline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865" y="1716619"/>
            <a:ext cx="5434595" cy="1136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330"/>
            <a:ext cx="8686800" cy="1143000"/>
          </a:xfrm>
        </p:spPr>
        <p:txBody>
          <a:bodyPr/>
          <a:lstStyle/>
          <a:p>
            <a:r>
              <a:rPr lang="en-US" dirty="0" smtClean="0"/>
              <a:t>Settings 4 – Email Reminders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98" y="1816254"/>
            <a:ext cx="7783047" cy="763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0806" y="210926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9339" y="212028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859" y="3486990"/>
            <a:ext cx="623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</a:t>
            </a:r>
            <a:r>
              <a:rPr lang="en-US" dirty="0" smtClean="0"/>
              <a:t>– Email alert to students that the ability to </a:t>
            </a:r>
            <a:r>
              <a:rPr lang="en-US" b="1" dirty="0" smtClean="0"/>
              <a:t>Download</a:t>
            </a:r>
            <a:r>
              <a:rPr lang="en-US" dirty="0" smtClean="0"/>
              <a:t> is ending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3859" y="4074539"/>
            <a:ext cx="600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Email alert to students that the ability to </a:t>
            </a:r>
            <a:r>
              <a:rPr lang="en-US" b="1" dirty="0" smtClean="0"/>
              <a:t>Upload</a:t>
            </a:r>
            <a:r>
              <a:rPr lang="en-US" dirty="0" smtClean="0"/>
              <a:t> is ending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0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33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Settings 5 – Review Settings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909" y="1276808"/>
            <a:ext cx="3432076" cy="1335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98083" y="2875403"/>
            <a:ext cx="7205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Immediate Review </a:t>
            </a:r>
            <a:r>
              <a:rPr lang="en-US" dirty="0" smtClean="0"/>
              <a:t>(</a:t>
            </a:r>
            <a:r>
              <a:rPr lang="en-US" dirty="0"/>
              <a:t>Assessment Review Password is </a:t>
            </a:r>
            <a:r>
              <a:rPr lang="en-US" dirty="0" smtClean="0"/>
              <a:t>Required):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Generate </a:t>
            </a:r>
            <a:r>
              <a:rPr lang="en-US" dirty="0"/>
              <a:t>a review </a:t>
            </a:r>
            <a:r>
              <a:rPr lang="en-US" dirty="0" smtClean="0"/>
              <a:t>password – 4 word password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Time Limit </a:t>
            </a:r>
            <a:r>
              <a:rPr lang="en-US" dirty="0" smtClean="0"/>
              <a:t>– dictates how long students can spend on a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Incorrect Answers </a:t>
            </a:r>
            <a:r>
              <a:rPr lang="en-US" dirty="0" smtClean="0"/>
              <a:t>and </a:t>
            </a:r>
            <a:r>
              <a:rPr lang="en-US" b="1" dirty="0" smtClean="0"/>
              <a:t>Rational</a:t>
            </a:r>
            <a:r>
              <a:rPr lang="en-US" dirty="0" smtClean="0"/>
              <a:t> are options as well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98082" y="4393853"/>
            <a:ext cx="7205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Delayed Review </a:t>
            </a:r>
            <a:r>
              <a:rPr lang="en-US" dirty="0" smtClean="0"/>
              <a:t>(</a:t>
            </a:r>
            <a:r>
              <a:rPr lang="en-US" dirty="0"/>
              <a:t>Assessment Review Password is </a:t>
            </a:r>
            <a:r>
              <a:rPr lang="en-US" dirty="0" smtClean="0"/>
              <a:t>Required):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Start Time and End Date </a:t>
            </a:r>
            <a:br>
              <a:rPr lang="en-US" dirty="0" smtClean="0"/>
            </a:br>
            <a:r>
              <a:rPr lang="en-US" dirty="0" smtClean="0"/>
              <a:t>(Must be after Download End Date and Upload End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Time </a:t>
            </a:r>
            <a:r>
              <a:rPr lang="en-US" b="1" dirty="0"/>
              <a:t>Limit </a:t>
            </a:r>
            <a:r>
              <a:rPr lang="en-US" dirty="0"/>
              <a:t>– dictates how long students can spend on a </a:t>
            </a:r>
            <a:r>
              <a:rPr lang="en-US" dirty="0" smtClean="0"/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Incorrect Answers </a:t>
            </a:r>
            <a:r>
              <a:rPr lang="en-US" dirty="0"/>
              <a:t>and </a:t>
            </a:r>
            <a:r>
              <a:rPr lang="en-US" b="1" dirty="0"/>
              <a:t>Rational</a:t>
            </a:r>
            <a:r>
              <a:rPr lang="en-US" dirty="0"/>
              <a:t> are options as </a:t>
            </a:r>
            <a:r>
              <a:rPr lang="en-US" dirty="0" smtClean="0"/>
              <a:t>well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Note</a:t>
            </a:r>
            <a:r>
              <a:rPr lang="en-US" dirty="0">
                <a:solidFill>
                  <a:srgbClr val="C00000"/>
                </a:solidFill>
              </a:rPr>
              <a:t>: Students must have internet connection to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9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315"/>
            <a:ext cx="8686800" cy="980537"/>
          </a:xfrm>
        </p:spPr>
        <p:txBody>
          <a:bodyPr>
            <a:normAutofit/>
          </a:bodyPr>
          <a:lstStyle/>
          <a:p>
            <a:r>
              <a:rPr lang="en-US" dirty="0" smtClean="0"/>
              <a:t>Option 1 - Scoring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992" y="1351473"/>
            <a:ext cx="3283213" cy="1970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376" y="3466346"/>
            <a:ext cx="3351937" cy="1684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314" y="3466347"/>
            <a:ext cx="3314498" cy="1684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87796" y="5294294"/>
            <a:ext cx="4825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NOTE</a:t>
            </a:r>
            <a:r>
              <a:rPr lang="en-US" dirty="0" smtClean="0">
                <a:solidFill>
                  <a:srgbClr val="C00000"/>
                </a:solidFill>
              </a:rPr>
              <a:t>: Display Scores on Exit is an option.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If neither Percentage and or Raw Score is chosen,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students will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>
                <a:solidFill>
                  <a:srgbClr val="C00000"/>
                </a:solidFill>
              </a:rPr>
              <a:t> see any results.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2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315"/>
            <a:ext cx="8686800" cy="980537"/>
          </a:xfrm>
        </p:spPr>
        <p:txBody>
          <a:bodyPr>
            <a:normAutofit/>
          </a:bodyPr>
          <a:lstStyle/>
          <a:p>
            <a:r>
              <a:rPr lang="en-US" dirty="0"/>
              <a:t>Option </a:t>
            </a:r>
            <a:r>
              <a:rPr lang="en-US" dirty="0" smtClean="0"/>
              <a:t>2 </a:t>
            </a:r>
            <a:r>
              <a:rPr lang="en-US" dirty="0"/>
              <a:t>- Exam </a:t>
            </a:r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14" y="1378784"/>
            <a:ext cx="3190260" cy="1249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4" y="3167265"/>
            <a:ext cx="3312024" cy="1465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14" y="5078623"/>
            <a:ext cx="4944471" cy="980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666" y="1411977"/>
            <a:ext cx="4187467" cy="8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450" y="2613815"/>
            <a:ext cx="3991897" cy="853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0958" y="3993284"/>
            <a:ext cx="4114800" cy="667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92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315"/>
            <a:ext cx="8686800" cy="980537"/>
          </a:xfrm>
        </p:spPr>
        <p:txBody>
          <a:bodyPr>
            <a:normAutofit/>
          </a:bodyPr>
          <a:lstStyle/>
          <a:p>
            <a:r>
              <a:rPr lang="en-US" dirty="0"/>
              <a:t>Option </a:t>
            </a:r>
            <a:r>
              <a:rPr lang="en-US" dirty="0" smtClean="0"/>
              <a:t>3 </a:t>
            </a:r>
            <a:r>
              <a:rPr lang="en-US" dirty="0"/>
              <a:t>- Pre-Assessment </a:t>
            </a:r>
            <a:r>
              <a:rPr lang="en-US" dirty="0" smtClean="0"/>
              <a:t>Notices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4234389"/>
            <a:ext cx="4781550" cy="1943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81407" y="1356852"/>
            <a:ext cx="73811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notice content will be seen by students and agreed to before the exam will be visible to them. </a:t>
            </a:r>
          </a:p>
          <a:p>
            <a:endParaRPr lang="en-US" sz="2400" dirty="0" smtClean="0"/>
          </a:p>
          <a:p>
            <a:r>
              <a:rPr lang="en-US" sz="2400" dirty="0" smtClean="0"/>
              <a:t>Here you can display: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Academic Integrity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Exam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1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56650"/>
            <a:ext cx="8686800" cy="897594"/>
          </a:xfrm>
        </p:spPr>
        <p:txBody>
          <a:bodyPr/>
          <a:lstStyle/>
          <a:p>
            <a:r>
              <a:rPr lang="en-US" dirty="0"/>
              <a:t>Option </a:t>
            </a:r>
            <a:r>
              <a:rPr lang="en-US" dirty="0" smtClean="0"/>
              <a:t>4 </a:t>
            </a:r>
            <a:r>
              <a:rPr lang="en-US" dirty="0"/>
              <a:t>- Security </a:t>
            </a:r>
            <a:r>
              <a:rPr lang="en-US" dirty="0" smtClean="0"/>
              <a:t>Options 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27" t="-222347" r="-61310" b="191568"/>
          <a:stretch/>
        </p:blipFill>
        <p:spPr>
          <a:xfrm>
            <a:off x="2378638" y="4021394"/>
            <a:ext cx="3914775" cy="6489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24" y="1362807"/>
            <a:ext cx="4982894" cy="121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25" y="2827406"/>
            <a:ext cx="4982894" cy="1193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424" y="4331977"/>
            <a:ext cx="4982894" cy="988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6424" y="5594555"/>
            <a:ext cx="4932406" cy="977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4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56650"/>
            <a:ext cx="8686800" cy="897594"/>
          </a:xfrm>
        </p:spPr>
        <p:txBody>
          <a:bodyPr/>
          <a:lstStyle/>
          <a:p>
            <a:r>
              <a:rPr lang="en-US" dirty="0"/>
              <a:t>Option </a:t>
            </a:r>
            <a:r>
              <a:rPr lang="en-US" dirty="0" smtClean="0"/>
              <a:t>4 </a:t>
            </a:r>
            <a:r>
              <a:rPr lang="en-US" dirty="0"/>
              <a:t>- Security </a:t>
            </a:r>
            <a:r>
              <a:rPr lang="en-US" dirty="0" smtClean="0"/>
              <a:t>Options 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27" t="-222347" r="-61310" b="191568"/>
          <a:stretch/>
        </p:blipFill>
        <p:spPr>
          <a:xfrm>
            <a:off x="2378638" y="4021394"/>
            <a:ext cx="3914775" cy="648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176" y="1473180"/>
            <a:ext cx="5251921" cy="775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176" y="2470129"/>
            <a:ext cx="5251921" cy="645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176" y="3556010"/>
            <a:ext cx="5251921" cy="564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75974" y="5089794"/>
            <a:ext cx="3802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Note: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Universal Resume Code is NOT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to </a:t>
            </a:r>
            <a:r>
              <a:rPr lang="en-US" dirty="0">
                <a:solidFill>
                  <a:srgbClr val="C00000"/>
                </a:solidFill>
              </a:rPr>
              <a:t>be released unless </a:t>
            </a:r>
            <a:r>
              <a:rPr lang="en-US" dirty="0" smtClean="0">
                <a:solidFill>
                  <a:srgbClr val="C00000"/>
                </a:solidFill>
              </a:rPr>
              <a:t>an </a:t>
            </a:r>
            <a:r>
              <a:rPr lang="en-US" dirty="0">
                <a:solidFill>
                  <a:srgbClr val="C00000"/>
                </a:solidFill>
              </a:rPr>
              <a:t>event occurs,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such </a:t>
            </a:r>
            <a:r>
              <a:rPr lang="en-US" dirty="0">
                <a:solidFill>
                  <a:srgbClr val="C00000"/>
                </a:solidFill>
              </a:rPr>
              <a:t>as a </a:t>
            </a:r>
            <a:r>
              <a:rPr lang="en-US" dirty="0" smtClean="0">
                <a:solidFill>
                  <a:srgbClr val="C00000"/>
                </a:solidFill>
              </a:rPr>
              <a:t>fire drill.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176" y="4362261"/>
            <a:ext cx="5352431" cy="727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4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82" y="355347"/>
            <a:ext cx="8697817" cy="1143000"/>
          </a:xfrm>
        </p:spPr>
        <p:txBody>
          <a:bodyPr/>
          <a:lstStyle/>
          <a:p>
            <a:r>
              <a:rPr lang="en-US" dirty="0" smtClean="0"/>
              <a:t>Post </a:t>
            </a:r>
            <a:r>
              <a:rPr lang="en-US" dirty="0"/>
              <a:t>Assessment Settings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87" y="1601020"/>
            <a:ext cx="6455857" cy="4486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0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330"/>
            <a:ext cx="8686800" cy="1143000"/>
          </a:xfrm>
        </p:spPr>
        <p:txBody>
          <a:bodyPr/>
          <a:lstStyle/>
          <a:p>
            <a:r>
              <a:rPr lang="en-US" dirty="0" smtClean="0"/>
              <a:t>Settings 1 – Assessment Password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6" y="1487330"/>
            <a:ext cx="6143625" cy="151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8595" y="3255428"/>
            <a:ext cx="74033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may randomly generate a password for your course or you may create a password yourself. </a:t>
            </a:r>
          </a:p>
          <a:p>
            <a:endParaRPr lang="en-US" dirty="0"/>
          </a:p>
          <a:p>
            <a:r>
              <a:rPr lang="en-US" dirty="0" smtClean="0"/>
              <a:t>To create a password you must: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to 60 alphanumeric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least 1 – 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least –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NOTE: </a:t>
            </a:r>
            <a:r>
              <a:rPr lang="en-US" dirty="0" smtClean="0">
                <a:solidFill>
                  <a:srgbClr val="C00000"/>
                </a:solidFill>
              </a:rPr>
              <a:t>Password is case sensitive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7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330"/>
            <a:ext cx="8686800" cy="1143000"/>
          </a:xfrm>
        </p:spPr>
        <p:txBody>
          <a:bodyPr/>
          <a:lstStyle/>
          <a:p>
            <a:r>
              <a:rPr lang="en-US" dirty="0" smtClean="0"/>
              <a:t>Settings 2 – Download/Upload Exam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595" y="3255428"/>
            <a:ext cx="740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354" y="1294957"/>
            <a:ext cx="5644351" cy="1866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0416" y="147625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416" y="216515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992" y="2165154"/>
            <a:ext cx="25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0416" y="28429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598" y="3420889"/>
            <a:ext cx="781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</a:t>
            </a:r>
            <a:r>
              <a:rPr lang="en-US" dirty="0" smtClean="0"/>
              <a:t>- Schedule Date – When you plan to open your exam to students (date of exam)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597" y="3834031"/>
            <a:ext cx="78695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- Download Start – When you want the students to start downloading the </a:t>
            </a:r>
            <a:r>
              <a:rPr lang="en-US" dirty="0" smtClean="0"/>
              <a:t>exam.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1600" b="1" dirty="0" smtClean="0">
                <a:solidFill>
                  <a:srgbClr val="C00000"/>
                </a:solidFill>
              </a:rPr>
              <a:t>NOTE</a:t>
            </a:r>
            <a:r>
              <a:rPr lang="en-US" sz="1600" dirty="0" smtClean="0">
                <a:solidFill>
                  <a:srgbClr val="C00000"/>
                </a:solidFill>
              </a:rPr>
              <a:t>: Recommendation 24-48 hours prior to exam opening, if the student will be using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                   their own computer..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597" y="4770393"/>
            <a:ext cx="80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 </a:t>
            </a:r>
            <a:r>
              <a:rPr lang="en-US" dirty="0" smtClean="0"/>
              <a:t>- Download End – When you want to stop the ability to download exam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0598" y="5183535"/>
            <a:ext cx="7532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/>
              <a:t> </a:t>
            </a:r>
            <a:r>
              <a:rPr lang="en-US" dirty="0" smtClean="0"/>
              <a:t>– Upload Deadline - When the student must upload the exam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NOTE:  </a:t>
            </a:r>
            <a:r>
              <a:rPr lang="en-US" dirty="0" smtClean="0">
                <a:solidFill>
                  <a:srgbClr val="C00000"/>
                </a:solidFill>
              </a:rPr>
              <a:t>If deadline passes the student will not be able to upload exam without 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</a:t>
            </a:r>
            <a:r>
              <a:rPr lang="en-US" dirty="0" smtClean="0">
                <a:solidFill>
                  <a:srgbClr val="C00000"/>
                </a:solidFill>
              </a:rPr>
              <a:t>     changing </a:t>
            </a:r>
            <a:r>
              <a:rPr lang="en-US" dirty="0" smtClean="0">
                <a:solidFill>
                  <a:srgbClr val="C00000"/>
                </a:solidFill>
              </a:rPr>
              <a:t>the date and time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7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755CD9D9B6048A12F56CF80A4AC96" ma:contentTypeVersion="4" ma:contentTypeDescription="Create a new document." ma:contentTypeScope="" ma:versionID="7c90a4a1af8253143e0a10c96afcfd59">
  <xsd:schema xmlns:xsd="http://www.w3.org/2001/XMLSchema" xmlns:xs="http://www.w3.org/2001/XMLSchema" xmlns:p="http://schemas.microsoft.com/office/2006/metadata/properties" xmlns:ns1="http://schemas.microsoft.com/sharepoint/v3" xmlns:ns2="3eaac6ac-91ec-4c64-a74b-b743823a0a38" targetNamespace="http://schemas.microsoft.com/office/2006/metadata/properties" ma:root="true" ma:fieldsID="32cc42a0c58f5d6bb5c4d2f253565063" ns1:_="" ns2:_="">
    <xsd:import namespace="http://schemas.microsoft.com/sharepoint/v3"/>
    <xsd:import namespace="3eaac6ac-91ec-4c64-a74b-b743823a0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ac6ac-91ec-4c64-a74b-b743823a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>0</_ip_UnifiedCompliancePolicyUIAction>
    <_ip_UnifiedCompliancePolicyProperties xmlns="http://schemas.microsoft.com/sharepoint/v3">{"__type":"ComplianceItemProperties:#Microsoft.Office.CompliancePolicy.ComplianceData","LastPolicyEvaluatedTimeUtc":"\/Date(1521548379262)\/","Rules":{"f4876219-b56c-44dc-8698-3e5c597a0eab":{"Actions":{"SPSharingNotifyUser":{"ActionName":"SPSharingNotifyUser","CodeVersion":"1.0.6.0","LastAppliedTimeUTC":"\/Date(1521548379262)\/","Properties":null,"RuleVersion":"0"},"SPSharingGenerateIncidentReport":{"ActionName":"SPSharingGenerateIncidentReport","CodeVersion":"1.0.6.0","LastAppliedTimeUTC":"\/Date(1521548379262)\/","Properties":null,"RuleVersion":"0"},"TagReporting":{"ActionName":"TagReporting","CodeVersion":"1.00.0002.000","LastAppliedTimeUTC":"\/Date(1521548379262)\/","Properties":{},"RuleVersion":"0"}},"Properties":{},"RuleId":"f4876219-b56c-44dc-8698-3e5c597a0eab","Scenario":0}},"UniqueId":"ff3eff70-28d3-4d37-9c7d-89490df1b5c9"}</_ip_UnifiedCompliancePolicyProperties>
  </documentManagement>
</p:properties>
</file>

<file path=customXml/itemProps1.xml><?xml version="1.0" encoding="utf-8"?>
<ds:datastoreItem xmlns:ds="http://schemas.openxmlformats.org/officeDocument/2006/customXml" ds:itemID="{509D6C9D-3B9E-40A9-9D9C-04DC59671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aac6ac-91ec-4c64-a74b-b743823a0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F5410-D0A8-460D-8E47-4D4A9A2881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00E73-AFA0-42BB-8ECD-BD584ED0F478}">
  <ds:schemaRefs>
    <ds:schemaRef ds:uri="http://schemas.openxmlformats.org/package/2006/metadata/core-properties"/>
    <ds:schemaRef ds:uri="3eaac6ac-91ec-4c64-a74b-b743823a0a38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7124</TotalTime>
  <Words>347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ExamSoft Assessment Options</vt:lpstr>
      <vt:lpstr>Option 1 - Scoring</vt:lpstr>
      <vt:lpstr>Option 2 - Exam Options</vt:lpstr>
      <vt:lpstr>Option 3 - Pre-Assessment Notices</vt:lpstr>
      <vt:lpstr>Option 4 - Security Options A</vt:lpstr>
      <vt:lpstr>Option 4 - Security Options B</vt:lpstr>
      <vt:lpstr>Post Assessment Settings</vt:lpstr>
      <vt:lpstr>Settings 1 – Assessment Password </vt:lpstr>
      <vt:lpstr>Settings 2 – Download/Upload Exam</vt:lpstr>
      <vt:lpstr>Settings 3 – Remote Deletion</vt:lpstr>
      <vt:lpstr>Settings 4 – Email Reminders</vt:lpstr>
      <vt:lpstr>Settings 5 – Review Settings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Viral with  QM @ UMB</dc:title>
  <dc:creator>Pinna, Joanne</dc:creator>
  <cp:lastModifiedBy>Pinna, Joanne</cp:lastModifiedBy>
  <cp:revision>160</cp:revision>
  <dcterms:modified xsi:type="dcterms:W3CDTF">2018-11-02T16:26:35Z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0x0101005AA755CD9D9B6048A12F56CF80A4AC96</vt:lpwstr>
  </property>
  <property fmtid="{D5CDD505-2E9C-101B-9397-08002B2CF9AE}" pid="3" name="ArticulateGUID">
    <vt:lpwstr>B97A4306-E3DD-4A81-9479-02CFD25B6E28</vt:lpwstr>
  </property>
  <property fmtid="{D5CDD505-2E9C-101B-9397-08002B2CF9AE}" pid="4" name="ArticulatePath">
    <vt:lpwstr>ExamSoft-Faculty-Being-Prepaired</vt:lpwstr>
  </property>
</Properties>
</file>