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</p:sldMasterIdLst>
  <p:notesMasterIdLst>
    <p:notesMasterId r:id="rId7"/>
  </p:notesMasterIdLst>
  <p:sldIdLst>
    <p:sldId id="256" r:id="rId4"/>
    <p:sldId id="257" r:id="rId5"/>
    <p:sldId id="258" r:id="rId6"/>
  </p:sldIdLst>
  <p:sldSz cx="27432000" cy="16459200"/>
  <p:notesSz cx="6858000" cy="9144000"/>
  <p:defaultTextStyle>
    <a:defPPr>
      <a:defRPr lang="en-US"/>
    </a:defPPr>
    <a:lvl1pPr marL="0" algn="l" defTabSz="125400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4008" algn="l" defTabSz="125400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8016" algn="l" defTabSz="125400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2024" algn="l" defTabSz="125400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6033" algn="l" defTabSz="125400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70041" algn="l" defTabSz="125400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4049" algn="l" defTabSz="125400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8057" algn="l" defTabSz="125400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2065" algn="l" defTabSz="125400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024" y="-144"/>
      </p:cViewPr>
      <p:guideLst>
        <p:guide orient="horz" pos="5184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2F0B2-3FA5-3748-9847-A12CC4B0E60D}" type="datetimeFigureOut">
              <a:rPr lang="en-US" smtClean="0"/>
              <a:t>9/6/17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98A5D-BDCB-4647-921A-733FF8D99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27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1254008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2508016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3762024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5016033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6270041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7524049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8778057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10032065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98A5D-BDCB-4647-921A-733FF8D99C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7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07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316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316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0"/>
            <a:ext cx="553752" cy="16474879"/>
          </a:xfrm>
          <a:prstGeom prst="rect">
            <a:avLst/>
          </a:prstGeom>
          <a:solidFill>
            <a:srgbClr val="BF0E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13" name="Picture 12" descr="UM_School_Nursing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51" y="537781"/>
            <a:ext cx="5156718" cy="135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57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254008" rtl="0" eaLnBrk="1" latinLnBrk="0" hangingPunct="1">
        <a:spcBef>
          <a:spcPct val="0"/>
        </a:spcBef>
        <a:buNone/>
        <a:defRPr sz="1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0506" indent="-940506" algn="l" defTabSz="1254008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63" indent="-783755" algn="l" defTabSz="1254008" rtl="0" eaLnBrk="1" latinLnBrk="0" hangingPunct="1">
        <a:spcBef>
          <a:spcPct val="20000"/>
        </a:spcBef>
        <a:buFont typeface="Arial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indent="-627004" algn="l" defTabSz="1254008" rtl="0" eaLnBrk="1" latinLnBrk="0" hangingPunct="1">
        <a:spcBef>
          <a:spcPct val="20000"/>
        </a:spcBef>
        <a:buFont typeface="Arial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029" indent="-627004" algn="l" defTabSz="1254008" rtl="0" eaLnBrk="1" latinLnBrk="0" hangingPunct="1">
        <a:spcBef>
          <a:spcPct val="20000"/>
        </a:spcBef>
        <a:buFont typeface="Arial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037" indent="-627004" algn="l" defTabSz="1254008" rtl="0" eaLnBrk="1" latinLnBrk="0" hangingPunct="1">
        <a:spcBef>
          <a:spcPct val="20000"/>
        </a:spcBef>
        <a:buFont typeface="Arial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7045" indent="-627004" algn="l" defTabSz="1254008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1053" indent="-627004" algn="l" defTabSz="1254008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5061" indent="-627004" algn="l" defTabSz="1254008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9069" indent="-627004" algn="l" defTabSz="1254008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4008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8016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2024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6033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70041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4049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8057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2065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27432000" cy="2900645"/>
          </a:xfrm>
          <a:prstGeom prst="rect">
            <a:avLst/>
          </a:prstGeom>
          <a:solidFill>
            <a:srgbClr val="BF0E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10" name="Picture 9" descr="UM_School_Nursing_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04" y="851355"/>
            <a:ext cx="4791139" cy="125985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15914349"/>
            <a:ext cx="27432000" cy="5448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8222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1254008" rtl="0" eaLnBrk="1" latinLnBrk="0" hangingPunct="1">
        <a:spcBef>
          <a:spcPct val="0"/>
        </a:spcBef>
        <a:buNone/>
        <a:defRPr sz="1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0506" indent="-940506" algn="l" defTabSz="1254008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63" indent="-783755" algn="l" defTabSz="1254008" rtl="0" eaLnBrk="1" latinLnBrk="0" hangingPunct="1">
        <a:spcBef>
          <a:spcPct val="20000"/>
        </a:spcBef>
        <a:buFont typeface="Arial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indent="-627004" algn="l" defTabSz="1254008" rtl="0" eaLnBrk="1" latinLnBrk="0" hangingPunct="1">
        <a:spcBef>
          <a:spcPct val="20000"/>
        </a:spcBef>
        <a:buFont typeface="Arial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029" indent="-627004" algn="l" defTabSz="1254008" rtl="0" eaLnBrk="1" latinLnBrk="0" hangingPunct="1">
        <a:spcBef>
          <a:spcPct val="20000"/>
        </a:spcBef>
        <a:buFont typeface="Arial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037" indent="-627004" algn="l" defTabSz="1254008" rtl="0" eaLnBrk="1" latinLnBrk="0" hangingPunct="1">
        <a:spcBef>
          <a:spcPct val="20000"/>
        </a:spcBef>
        <a:buFont typeface="Arial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7045" indent="-627004" algn="l" defTabSz="1254008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1053" indent="-627004" algn="l" defTabSz="1254008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5061" indent="-627004" algn="l" defTabSz="1254008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9069" indent="-627004" algn="l" defTabSz="1254008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4008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8016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2024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6033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70041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4049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8057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2065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M_School_Nursing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43" y="537781"/>
            <a:ext cx="5156718" cy="1355989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15914349"/>
            <a:ext cx="27432000" cy="5448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8222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1254008" rtl="0" eaLnBrk="1" latinLnBrk="0" hangingPunct="1">
        <a:spcBef>
          <a:spcPct val="0"/>
        </a:spcBef>
        <a:buNone/>
        <a:defRPr sz="1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0506" indent="-940506" algn="l" defTabSz="1254008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63" indent="-783755" algn="l" defTabSz="1254008" rtl="0" eaLnBrk="1" latinLnBrk="0" hangingPunct="1">
        <a:spcBef>
          <a:spcPct val="20000"/>
        </a:spcBef>
        <a:buFont typeface="Arial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indent="-627004" algn="l" defTabSz="1254008" rtl="0" eaLnBrk="1" latinLnBrk="0" hangingPunct="1">
        <a:spcBef>
          <a:spcPct val="20000"/>
        </a:spcBef>
        <a:buFont typeface="Arial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029" indent="-627004" algn="l" defTabSz="1254008" rtl="0" eaLnBrk="1" latinLnBrk="0" hangingPunct="1">
        <a:spcBef>
          <a:spcPct val="20000"/>
        </a:spcBef>
        <a:buFont typeface="Arial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037" indent="-627004" algn="l" defTabSz="1254008" rtl="0" eaLnBrk="1" latinLnBrk="0" hangingPunct="1">
        <a:spcBef>
          <a:spcPct val="20000"/>
        </a:spcBef>
        <a:buFont typeface="Arial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7045" indent="-627004" algn="l" defTabSz="1254008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1053" indent="-627004" algn="l" defTabSz="1254008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5061" indent="-627004" algn="l" defTabSz="1254008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9069" indent="-627004" algn="l" defTabSz="1254008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4008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8016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2024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6033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70041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4049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8057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2065" algn="l" defTabSz="125400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6"/>
          <p:cNvSpPr txBox="1">
            <a:spLocks noChangeArrowheads="1"/>
          </p:cNvSpPr>
          <p:nvPr/>
        </p:nvSpPr>
        <p:spPr bwMode="auto">
          <a:xfrm>
            <a:off x="12260813" y="560855"/>
            <a:ext cx="14565593" cy="17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4400" dirty="0">
                <a:solidFill>
                  <a:srgbClr val="BF0E2F"/>
                </a:solidFill>
                <a:latin typeface="Arial Black"/>
                <a:cs typeface="Arial Black"/>
              </a:rPr>
              <a:t>Sample Title</a:t>
            </a:r>
          </a:p>
          <a:p>
            <a:pPr algn="r" eaLnBrk="1" hangingPunct="1"/>
            <a:r>
              <a:rPr lang="en-US" sz="2700" b="0" i="0" dirty="0">
                <a:latin typeface="Arial"/>
                <a:cs typeface="Arial"/>
              </a:rPr>
              <a:t>First Name, Last Name, Degree</a:t>
            </a:r>
          </a:p>
          <a:p>
            <a:pPr algn="r" eaLnBrk="1" hangingPunct="1"/>
            <a:r>
              <a:rPr lang="en-US" sz="2700" b="0" i="0" dirty="0">
                <a:latin typeface="Arial"/>
                <a:cs typeface="Arial"/>
              </a:rPr>
              <a:t>University of Maryland School of </a:t>
            </a:r>
            <a:r>
              <a:rPr lang="en-US" sz="2700" b="0" i="0" dirty="0" smtClean="0">
                <a:latin typeface="Arial"/>
                <a:cs typeface="Arial"/>
              </a:rPr>
              <a:t>Nursing</a:t>
            </a:r>
            <a:endParaRPr lang="en-US" sz="2700" b="0" i="0" dirty="0">
              <a:latin typeface="Arial"/>
              <a:cs typeface="Arial"/>
            </a:endParaRPr>
          </a:p>
        </p:txBody>
      </p:sp>
      <p:sp>
        <p:nvSpPr>
          <p:cNvPr id="23" name="Text Box 147"/>
          <p:cNvSpPr txBox="1">
            <a:spLocks noChangeArrowheads="1"/>
          </p:cNvSpPr>
          <p:nvPr/>
        </p:nvSpPr>
        <p:spPr bwMode="auto">
          <a:xfrm>
            <a:off x="1081827" y="4447879"/>
            <a:ext cx="7472415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background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4" name="Text Box 162"/>
          <p:cNvSpPr txBox="1">
            <a:spLocks noChangeArrowheads="1"/>
          </p:cNvSpPr>
          <p:nvPr/>
        </p:nvSpPr>
        <p:spPr bwMode="auto">
          <a:xfrm>
            <a:off x="1081827" y="3708321"/>
            <a:ext cx="7472415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25" name="Text Box 164"/>
          <p:cNvSpPr txBox="1">
            <a:spLocks noChangeArrowheads="1"/>
          </p:cNvSpPr>
          <p:nvPr/>
        </p:nvSpPr>
        <p:spPr bwMode="auto">
          <a:xfrm>
            <a:off x="9296124" y="3708321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Methods 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26" name="Text Box 156"/>
          <p:cNvSpPr txBox="1">
            <a:spLocks noChangeArrowheads="1"/>
          </p:cNvSpPr>
          <p:nvPr/>
        </p:nvSpPr>
        <p:spPr bwMode="auto">
          <a:xfrm>
            <a:off x="19308288" y="4447879"/>
            <a:ext cx="739268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27" name="Text Box 166"/>
          <p:cNvSpPr txBox="1">
            <a:spLocks noChangeArrowheads="1"/>
          </p:cNvSpPr>
          <p:nvPr/>
        </p:nvSpPr>
        <p:spPr bwMode="auto">
          <a:xfrm>
            <a:off x="19228559" y="3708321"/>
            <a:ext cx="747241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28" name="Text Box 156"/>
          <p:cNvSpPr txBox="1">
            <a:spLocks noChangeArrowheads="1"/>
          </p:cNvSpPr>
          <p:nvPr/>
        </p:nvSpPr>
        <p:spPr bwMode="auto">
          <a:xfrm>
            <a:off x="9296124" y="4447879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9" name="Text Box 147"/>
          <p:cNvSpPr txBox="1">
            <a:spLocks noChangeArrowheads="1"/>
          </p:cNvSpPr>
          <p:nvPr/>
        </p:nvSpPr>
        <p:spPr bwMode="auto">
          <a:xfrm>
            <a:off x="1081827" y="8649895"/>
            <a:ext cx="7472415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Objectives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0" name="Text Box 162"/>
          <p:cNvSpPr txBox="1">
            <a:spLocks noChangeArrowheads="1"/>
          </p:cNvSpPr>
          <p:nvPr/>
        </p:nvSpPr>
        <p:spPr bwMode="auto">
          <a:xfrm>
            <a:off x="1081827" y="7910337"/>
            <a:ext cx="7472415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31" name="Text Box 164"/>
          <p:cNvSpPr txBox="1">
            <a:spLocks noChangeArrowheads="1"/>
          </p:cNvSpPr>
          <p:nvPr/>
        </p:nvSpPr>
        <p:spPr bwMode="auto">
          <a:xfrm>
            <a:off x="9296124" y="791033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32" name="Text Box 156"/>
          <p:cNvSpPr txBox="1">
            <a:spLocks noChangeArrowheads="1"/>
          </p:cNvSpPr>
          <p:nvPr/>
        </p:nvSpPr>
        <p:spPr bwMode="auto">
          <a:xfrm>
            <a:off x="19308288" y="8649895"/>
            <a:ext cx="739268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References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3" name="Text Box 166"/>
          <p:cNvSpPr txBox="1">
            <a:spLocks noChangeArrowheads="1"/>
          </p:cNvSpPr>
          <p:nvPr/>
        </p:nvSpPr>
        <p:spPr bwMode="auto">
          <a:xfrm>
            <a:off x="19228559" y="7910337"/>
            <a:ext cx="747241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34" name="Text Box 147"/>
          <p:cNvSpPr txBox="1">
            <a:spLocks noChangeArrowheads="1"/>
          </p:cNvSpPr>
          <p:nvPr/>
        </p:nvSpPr>
        <p:spPr bwMode="auto">
          <a:xfrm>
            <a:off x="1081827" y="12757835"/>
            <a:ext cx="7472415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Development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5" name="Text Box 162"/>
          <p:cNvSpPr txBox="1">
            <a:spLocks noChangeArrowheads="1"/>
          </p:cNvSpPr>
          <p:nvPr/>
        </p:nvSpPr>
        <p:spPr bwMode="auto">
          <a:xfrm>
            <a:off x="1081827" y="12018277"/>
            <a:ext cx="7472415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36" name="Text Box 164"/>
          <p:cNvSpPr txBox="1">
            <a:spLocks noChangeArrowheads="1"/>
          </p:cNvSpPr>
          <p:nvPr/>
        </p:nvSpPr>
        <p:spPr bwMode="auto">
          <a:xfrm>
            <a:off x="9296124" y="1201827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37" name="Text Box 156"/>
          <p:cNvSpPr txBox="1">
            <a:spLocks noChangeArrowheads="1"/>
          </p:cNvSpPr>
          <p:nvPr/>
        </p:nvSpPr>
        <p:spPr bwMode="auto">
          <a:xfrm>
            <a:off x="19308288" y="12757835"/>
            <a:ext cx="739268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Notes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8" name="Text Box 166"/>
          <p:cNvSpPr txBox="1">
            <a:spLocks noChangeArrowheads="1"/>
          </p:cNvSpPr>
          <p:nvPr/>
        </p:nvSpPr>
        <p:spPr bwMode="auto">
          <a:xfrm>
            <a:off x="19228559" y="12018277"/>
            <a:ext cx="747241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39" name="Text Box 156"/>
          <p:cNvSpPr txBox="1">
            <a:spLocks noChangeArrowheads="1"/>
          </p:cNvSpPr>
          <p:nvPr/>
        </p:nvSpPr>
        <p:spPr bwMode="auto">
          <a:xfrm>
            <a:off x="9296124" y="12757835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462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7"/>
          <p:cNvSpPr txBox="1">
            <a:spLocks noChangeArrowheads="1"/>
          </p:cNvSpPr>
          <p:nvPr/>
        </p:nvSpPr>
        <p:spPr bwMode="auto">
          <a:xfrm>
            <a:off x="1081827" y="4447879"/>
            <a:ext cx="7472415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background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" name="Text Box 162"/>
          <p:cNvSpPr txBox="1">
            <a:spLocks noChangeArrowheads="1"/>
          </p:cNvSpPr>
          <p:nvPr/>
        </p:nvSpPr>
        <p:spPr bwMode="auto">
          <a:xfrm>
            <a:off x="1081827" y="3708321"/>
            <a:ext cx="7472415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4" name="Text Box 164"/>
          <p:cNvSpPr txBox="1">
            <a:spLocks noChangeArrowheads="1"/>
          </p:cNvSpPr>
          <p:nvPr/>
        </p:nvSpPr>
        <p:spPr bwMode="auto">
          <a:xfrm>
            <a:off x="9296124" y="3708321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Methods 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5" name="Text Box 156"/>
          <p:cNvSpPr txBox="1">
            <a:spLocks noChangeArrowheads="1"/>
          </p:cNvSpPr>
          <p:nvPr/>
        </p:nvSpPr>
        <p:spPr bwMode="auto">
          <a:xfrm>
            <a:off x="19308288" y="4447879"/>
            <a:ext cx="739268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6" name="Text Box 166"/>
          <p:cNvSpPr txBox="1">
            <a:spLocks noChangeArrowheads="1"/>
          </p:cNvSpPr>
          <p:nvPr/>
        </p:nvSpPr>
        <p:spPr bwMode="auto">
          <a:xfrm>
            <a:off x="19228559" y="3708321"/>
            <a:ext cx="747241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7" name="Text Box 156"/>
          <p:cNvSpPr txBox="1">
            <a:spLocks noChangeArrowheads="1"/>
          </p:cNvSpPr>
          <p:nvPr/>
        </p:nvSpPr>
        <p:spPr bwMode="auto">
          <a:xfrm>
            <a:off x="9296124" y="4447879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Text Box 147"/>
          <p:cNvSpPr txBox="1">
            <a:spLocks noChangeArrowheads="1"/>
          </p:cNvSpPr>
          <p:nvPr/>
        </p:nvSpPr>
        <p:spPr bwMode="auto">
          <a:xfrm>
            <a:off x="1081827" y="8649895"/>
            <a:ext cx="7472415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Objectives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Text Box 162"/>
          <p:cNvSpPr txBox="1">
            <a:spLocks noChangeArrowheads="1"/>
          </p:cNvSpPr>
          <p:nvPr/>
        </p:nvSpPr>
        <p:spPr bwMode="auto">
          <a:xfrm>
            <a:off x="1081827" y="7910337"/>
            <a:ext cx="7472415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0" name="Text Box 164"/>
          <p:cNvSpPr txBox="1">
            <a:spLocks noChangeArrowheads="1"/>
          </p:cNvSpPr>
          <p:nvPr/>
        </p:nvSpPr>
        <p:spPr bwMode="auto">
          <a:xfrm>
            <a:off x="9296124" y="791033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1" name="Text Box 156"/>
          <p:cNvSpPr txBox="1">
            <a:spLocks noChangeArrowheads="1"/>
          </p:cNvSpPr>
          <p:nvPr/>
        </p:nvSpPr>
        <p:spPr bwMode="auto">
          <a:xfrm>
            <a:off x="19308288" y="8649895"/>
            <a:ext cx="739268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References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2" name="Text Box 166"/>
          <p:cNvSpPr txBox="1">
            <a:spLocks noChangeArrowheads="1"/>
          </p:cNvSpPr>
          <p:nvPr/>
        </p:nvSpPr>
        <p:spPr bwMode="auto">
          <a:xfrm>
            <a:off x="19228559" y="7910337"/>
            <a:ext cx="747241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3" name="Text Box 147"/>
          <p:cNvSpPr txBox="1">
            <a:spLocks noChangeArrowheads="1"/>
          </p:cNvSpPr>
          <p:nvPr/>
        </p:nvSpPr>
        <p:spPr bwMode="auto">
          <a:xfrm>
            <a:off x="1081827" y="12757835"/>
            <a:ext cx="7472415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Development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4" name="Text Box 162"/>
          <p:cNvSpPr txBox="1">
            <a:spLocks noChangeArrowheads="1"/>
          </p:cNvSpPr>
          <p:nvPr/>
        </p:nvSpPr>
        <p:spPr bwMode="auto">
          <a:xfrm>
            <a:off x="1081827" y="12018277"/>
            <a:ext cx="7472415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5" name="Text Box 164"/>
          <p:cNvSpPr txBox="1">
            <a:spLocks noChangeArrowheads="1"/>
          </p:cNvSpPr>
          <p:nvPr/>
        </p:nvSpPr>
        <p:spPr bwMode="auto">
          <a:xfrm>
            <a:off x="9296124" y="1201827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6" name="Text Box 156"/>
          <p:cNvSpPr txBox="1">
            <a:spLocks noChangeArrowheads="1"/>
          </p:cNvSpPr>
          <p:nvPr/>
        </p:nvSpPr>
        <p:spPr bwMode="auto">
          <a:xfrm>
            <a:off x="19308288" y="12757835"/>
            <a:ext cx="739268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Notes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7" name="Text Box 166"/>
          <p:cNvSpPr txBox="1">
            <a:spLocks noChangeArrowheads="1"/>
          </p:cNvSpPr>
          <p:nvPr/>
        </p:nvSpPr>
        <p:spPr bwMode="auto">
          <a:xfrm>
            <a:off x="19228559" y="12018277"/>
            <a:ext cx="747241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8" name="Text Box 156"/>
          <p:cNvSpPr txBox="1">
            <a:spLocks noChangeArrowheads="1"/>
          </p:cNvSpPr>
          <p:nvPr/>
        </p:nvSpPr>
        <p:spPr bwMode="auto">
          <a:xfrm>
            <a:off x="9296124" y="12757835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9" name="Text Box 156"/>
          <p:cNvSpPr txBox="1">
            <a:spLocks noChangeArrowheads="1"/>
          </p:cNvSpPr>
          <p:nvPr/>
        </p:nvSpPr>
        <p:spPr bwMode="auto">
          <a:xfrm>
            <a:off x="12260813" y="560855"/>
            <a:ext cx="14565593" cy="17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4400" dirty="0">
                <a:solidFill>
                  <a:schemeClr val="bg1"/>
                </a:solidFill>
                <a:latin typeface="Arial Black"/>
                <a:cs typeface="Arial Black"/>
              </a:rPr>
              <a:t>Sample Title</a:t>
            </a:r>
          </a:p>
          <a:p>
            <a:pPr algn="r" eaLnBrk="1" hangingPunct="1"/>
            <a:r>
              <a:rPr lang="en-US" sz="2700" b="0" i="0" dirty="0">
                <a:solidFill>
                  <a:schemeClr val="bg1"/>
                </a:solidFill>
                <a:latin typeface="Arial"/>
                <a:cs typeface="Arial"/>
              </a:rPr>
              <a:t>First Name, Last Name, Degree</a:t>
            </a:r>
          </a:p>
          <a:p>
            <a:pPr algn="r" eaLnBrk="1" hangingPunct="1"/>
            <a:r>
              <a:rPr lang="en-US" sz="2700" b="0" i="0" dirty="0">
                <a:solidFill>
                  <a:schemeClr val="bg1"/>
                </a:solidFill>
                <a:latin typeface="Arial"/>
                <a:cs typeface="Arial"/>
              </a:rPr>
              <a:t>University of Maryland School of </a:t>
            </a:r>
            <a:r>
              <a:rPr lang="en-US" sz="2700" b="0" i="0" dirty="0" smtClean="0">
                <a:solidFill>
                  <a:schemeClr val="bg1"/>
                </a:solidFill>
                <a:latin typeface="Arial"/>
                <a:cs typeface="Arial"/>
              </a:rPr>
              <a:t>Nursing</a:t>
            </a:r>
            <a:endParaRPr lang="en-US" sz="2700" b="0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9614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6"/>
          <p:cNvSpPr txBox="1">
            <a:spLocks noChangeArrowheads="1"/>
          </p:cNvSpPr>
          <p:nvPr/>
        </p:nvSpPr>
        <p:spPr bwMode="auto">
          <a:xfrm>
            <a:off x="12260813" y="560855"/>
            <a:ext cx="14565593" cy="17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4400" dirty="0">
                <a:solidFill>
                  <a:srgbClr val="BF0E2F"/>
                </a:solidFill>
                <a:latin typeface="Arial Black"/>
                <a:cs typeface="Arial Black"/>
              </a:rPr>
              <a:t>Sample Title</a:t>
            </a:r>
          </a:p>
          <a:p>
            <a:pPr algn="r" eaLnBrk="1" hangingPunct="1"/>
            <a:r>
              <a:rPr lang="en-US" sz="2700" b="0" i="0" dirty="0">
                <a:latin typeface="Arial"/>
                <a:cs typeface="Arial"/>
              </a:rPr>
              <a:t>First Name, Last Name, Degree</a:t>
            </a:r>
          </a:p>
          <a:p>
            <a:pPr algn="r" eaLnBrk="1" hangingPunct="1"/>
            <a:r>
              <a:rPr lang="en-US" sz="2700" b="0" i="0" dirty="0">
                <a:latin typeface="Arial"/>
                <a:cs typeface="Arial"/>
              </a:rPr>
              <a:t>University of Maryland School of </a:t>
            </a:r>
            <a:r>
              <a:rPr lang="en-US" sz="2700" b="0" i="0" dirty="0" smtClean="0">
                <a:latin typeface="Arial"/>
                <a:cs typeface="Arial"/>
              </a:rPr>
              <a:t>Nursing</a:t>
            </a:r>
            <a:endParaRPr lang="en-US" sz="2700" b="0" i="0" dirty="0">
              <a:latin typeface="Arial"/>
              <a:cs typeface="Arial"/>
            </a:endParaRPr>
          </a:p>
        </p:txBody>
      </p:sp>
      <p:sp>
        <p:nvSpPr>
          <p:cNvPr id="3" name="Text Box 147"/>
          <p:cNvSpPr txBox="1">
            <a:spLocks noChangeArrowheads="1"/>
          </p:cNvSpPr>
          <p:nvPr/>
        </p:nvSpPr>
        <p:spPr bwMode="auto">
          <a:xfrm>
            <a:off x="1081827" y="4447879"/>
            <a:ext cx="7472415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background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" name="Text Box 162"/>
          <p:cNvSpPr txBox="1">
            <a:spLocks noChangeArrowheads="1"/>
          </p:cNvSpPr>
          <p:nvPr/>
        </p:nvSpPr>
        <p:spPr bwMode="auto">
          <a:xfrm>
            <a:off x="1081827" y="3708321"/>
            <a:ext cx="7472415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5" name="Text Box 164"/>
          <p:cNvSpPr txBox="1">
            <a:spLocks noChangeArrowheads="1"/>
          </p:cNvSpPr>
          <p:nvPr/>
        </p:nvSpPr>
        <p:spPr bwMode="auto">
          <a:xfrm>
            <a:off x="9296124" y="3708321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Methods 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6" name="Text Box 156"/>
          <p:cNvSpPr txBox="1">
            <a:spLocks noChangeArrowheads="1"/>
          </p:cNvSpPr>
          <p:nvPr/>
        </p:nvSpPr>
        <p:spPr bwMode="auto">
          <a:xfrm>
            <a:off x="19308288" y="4447879"/>
            <a:ext cx="739268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7" name="Text Box 166"/>
          <p:cNvSpPr txBox="1">
            <a:spLocks noChangeArrowheads="1"/>
          </p:cNvSpPr>
          <p:nvPr/>
        </p:nvSpPr>
        <p:spPr bwMode="auto">
          <a:xfrm>
            <a:off x="19228559" y="3708321"/>
            <a:ext cx="747241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8" name="Text Box 156"/>
          <p:cNvSpPr txBox="1">
            <a:spLocks noChangeArrowheads="1"/>
          </p:cNvSpPr>
          <p:nvPr/>
        </p:nvSpPr>
        <p:spPr bwMode="auto">
          <a:xfrm>
            <a:off x="9296124" y="4447879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Text Box 147"/>
          <p:cNvSpPr txBox="1">
            <a:spLocks noChangeArrowheads="1"/>
          </p:cNvSpPr>
          <p:nvPr/>
        </p:nvSpPr>
        <p:spPr bwMode="auto">
          <a:xfrm>
            <a:off x="1081827" y="8649895"/>
            <a:ext cx="7472415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Objectives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" name="Text Box 162"/>
          <p:cNvSpPr txBox="1">
            <a:spLocks noChangeArrowheads="1"/>
          </p:cNvSpPr>
          <p:nvPr/>
        </p:nvSpPr>
        <p:spPr bwMode="auto">
          <a:xfrm>
            <a:off x="1081827" y="7910337"/>
            <a:ext cx="7472415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1" name="Text Box 164"/>
          <p:cNvSpPr txBox="1">
            <a:spLocks noChangeArrowheads="1"/>
          </p:cNvSpPr>
          <p:nvPr/>
        </p:nvSpPr>
        <p:spPr bwMode="auto">
          <a:xfrm>
            <a:off x="9296124" y="791033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2" name="Text Box 156"/>
          <p:cNvSpPr txBox="1">
            <a:spLocks noChangeArrowheads="1"/>
          </p:cNvSpPr>
          <p:nvPr/>
        </p:nvSpPr>
        <p:spPr bwMode="auto">
          <a:xfrm>
            <a:off x="19308288" y="8649895"/>
            <a:ext cx="739268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References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3" name="Text Box 166"/>
          <p:cNvSpPr txBox="1">
            <a:spLocks noChangeArrowheads="1"/>
          </p:cNvSpPr>
          <p:nvPr/>
        </p:nvSpPr>
        <p:spPr bwMode="auto">
          <a:xfrm>
            <a:off x="19228559" y="7910337"/>
            <a:ext cx="747241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4" name="Text Box 147"/>
          <p:cNvSpPr txBox="1">
            <a:spLocks noChangeArrowheads="1"/>
          </p:cNvSpPr>
          <p:nvPr/>
        </p:nvSpPr>
        <p:spPr bwMode="auto">
          <a:xfrm>
            <a:off x="1081827" y="12757835"/>
            <a:ext cx="7472415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Development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5" name="Text Box 162"/>
          <p:cNvSpPr txBox="1">
            <a:spLocks noChangeArrowheads="1"/>
          </p:cNvSpPr>
          <p:nvPr/>
        </p:nvSpPr>
        <p:spPr bwMode="auto">
          <a:xfrm>
            <a:off x="1081827" y="12018277"/>
            <a:ext cx="7472415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6" name="Text Box 164"/>
          <p:cNvSpPr txBox="1">
            <a:spLocks noChangeArrowheads="1"/>
          </p:cNvSpPr>
          <p:nvPr/>
        </p:nvSpPr>
        <p:spPr bwMode="auto">
          <a:xfrm>
            <a:off x="9296124" y="1201827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7" name="Text Box 156"/>
          <p:cNvSpPr txBox="1">
            <a:spLocks noChangeArrowheads="1"/>
          </p:cNvSpPr>
          <p:nvPr/>
        </p:nvSpPr>
        <p:spPr bwMode="auto">
          <a:xfrm>
            <a:off x="19308288" y="12757835"/>
            <a:ext cx="739268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Notes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8" name="Text Box 166"/>
          <p:cNvSpPr txBox="1">
            <a:spLocks noChangeArrowheads="1"/>
          </p:cNvSpPr>
          <p:nvPr/>
        </p:nvSpPr>
        <p:spPr bwMode="auto">
          <a:xfrm>
            <a:off x="19228559" y="12018277"/>
            <a:ext cx="747241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9" name="Text Box 156"/>
          <p:cNvSpPr txBox="1">
            <a:spLocks noChangeArrowheads="1"/>
          </p:cNvSpPr>
          <p:nvPr/>
        </p:nvSpPr>
        <p:spPr bwMode="auto">
          <a:xfrm>
            <a:off x="9296124" y="12757835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4914886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oster Option 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oster Option 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103</Words>
  <Application>Microsoft Macintosh PowerPoint</Application>
  <PresentationFormat>Custom</PresentationFormat>
  <Paragraphs>61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Poster Option A</vt:lpstr>
      <vt:lpstr>Poster Option B</vt:lpstr>
      <vt:lpstr>Poster Option C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Baffuto</dc:creator>
  <cp:lastModifiedBy>Michelle Baffuto</cp:lastModifiedBy>
  <cp:revision>3</cp:revision>
  <dcterms:created xsi:type="dcterms:W3CDTF">2017-09-06T20:31:31Z</dcterms:created>
  <dcterms:modified xsi:type="dcterms:W3CDTF">2017-09-06T20:57:17Z</dcterms:modified>
</cp:coreProperties>
</file>