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342" r:id="rId2"/>
    <p:sldId id="499" r:id="rId3"/>
    <p:sldId id="532" r:id="rId4"/>
    <p:sldId id="542" r:id="rId5"/>
    <p:sldId id="531" r:id="rId6"/>
    <p:sldId id="533" r:id="rId7"/>
    <p:sldId id="543" r:id="rId8"/>
    <p:sldId id="534" r:id="rId9"/>
    <p:sldId id="535" r:id="rId10"/>
    <p:sldId id="544" r:id="rId11"/>
    <p:sldId id="536" r:id="rId12"/>
    <p:sldId id="538" r:id="rId13"/>
    <p:sldId id="537" r:id="rId14"/>
    <p:sldId id="541" r:id="rId15"/>
    <p:sldId id="539" r:id="rId16"/>
    <p:sldId id="540" r:id="rId17"/>
    <p:sldId id="415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la" initials="M" lastIdx="13" clrIdx="0"/>
  <p:cmAuthor id="1" name="Mosaic 1" initials="M1" lastIdx="1" clrIdx="1">
    <p:extLst>
      <p:ext uri="{19B8F6BF-5375-455C-9EA6-DF929625EA0E}">
        <p15:presenceInfo xmlns:p15="http://schemas.microsoft.com/office/powerpoint/2012/main" userId="Mosaic 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F6C"/>
    <a:srgbClr val="627A5C"/>
    <a:srgbClr val="FDC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417" autoAdjust="0"/>
  </p:normalViewPr>
  <p:slideViewPr>
    <p:cSldViewPr snapToGrid="0">
      <p:cViewPr varScale="1">
        <p:scale>
          <a:sx n="99" d="100"/>
          <a:sy n="99" d="100"/>
        </p:scale>
        <p:origin x="15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B57E4-F9E2-4E65-9F77-8A35E6F7BF4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172346F-07C3-41CC-9D15-357A6939CC95}">
      <dgm:prSet/>
      <dgm:spPr/>
      <dgm:t>
        <a:bodyPr/>
        <a:lstStyle/>
        <a:p>
          <a:r>
            <a:rPr lang="en-US"/>
            <a:t>Establish</a:t>
          </a:r>
        </a:p>
      </dgm:t>
    </dgm:pt>
    <dgm:pt modelId="{71688B5B-9F68-4B5B-BBAD-AD48855F9EB2}" type="parTrans" cxnId="{93CF1FC0-2AD9-45BC-B63B-3E4F2C6CC3C5}">
      <dgm:prSet/>
      <dgm:spPr/>
      <dgm:t>
        <a:bodyPr/>
        <a:lstStyle/>
        <a:p>
          <a:endParaRPr lang="en-US"/>
        </a:p>
      </dgm:t>
    </dgm:pt>
    <dgm:pt modelId="{12E42DC5-D4CB-4EA7-B79F-316C8D980DBB}" type="sibTrans" cxnId="{93CF1FC0-2AD9-45BC-B63B-3E4F2C6CC3C5}">
      <dgm:prSet/>
      <dgm:spPr/>
      <dgm:t>
        <a:bodyPr/>
        <a:lstStyle/>
        <a:p>
          <a:endParaRPr lang="en-US"/>
        </a:p>
      </dgm:t>
    </dgm:pt>
    <dgm:pt modelId="{672209B3-2FC5-4D5A-BBAC-8F3F2BCC6948}">
      <dgm:prSet/>
      <dgm:spPr/>
      <dgm:t>
        <a:bodyPr/>
        <a:lstStyle/>
        <a:p>
          <a:r>
            <a:rPr lang="en-US"/>
            <a:t>Establish your business – Decide on the legal model for your company</a:t>
          </a:r>
        </a:p>
      </dgm:t>
    </dgm:pt>
    <dgm:pt modelId="{D3498A20-E2BF-4A1D-8F3B-630D8A085B1B}" type="parTrans" cxnId="{EB0A0FFD-3576-47A8-88B8-081BC2D05DF8}">
      <dgm:prSet/>
      <dgm:spPr/>
      <dgm:t>
        <a:bodyPr/>
        <a:lstStyle/>
        <a:p>
          <a:endParaRPr lang="en-US"/>
        </a:p>
      </dgm:t>
    </dgm:pt>
    <dgm:pt modelId="{42F00294-A2CB-40F1-8ED2-E1B01492FD68}" type="sibTrans" cxnId="{EB0A0FFD-3576-47A8-88B8-081BC2D05DF8}">
      <dgm:prSet/>
      <dgm:spPr/>
      <dgm:t>
        <a:bodyPr/>
        <a:lstStyle/>
        <a:p>
          <a:endParaRPr lang="en-US"/>
        </a:p>
      </dgm:t>
    </dgm:pt>
    <dgm:pt modelId="{057602AA-EAF0-4826-86F9-812B9B130F51}">
      <dgm:prSet/>
      <dgm:spPr/>
      <dgm:t>
        <a:bodyPr/>
        <a:lstStyle/>
        <a:p>
          <a:r>
            <a:rPr lang="en-US"/>
            <a:t>Develop</a:t>
          </a:r>
        </a:p>
      </dgm:t>
    </dgm:pt>
    <dgm:pt modelId="{69782CCA-57F7-4072-8247-8C49A7192918}" type="parTrans" cxnId="{F166DCEC-FA2A-40CE-977B-7E94E9E54F53}">
      <dgm:prSet/>
      <dgm:spPr/>
      <dgm:t>
        <a:bodyPr/>
        <a:lstStyle/>
        <a:p>
          <a:endParaRPr lang="en-US"/>
        </a:p>
      </dgm:t>
    </dgm:pt>
    <dgm:pt modelId="{28BBA1DB-6824-42D1-B40F-1887B8C4255B}" type="sibTrans" cxnId="{F166DCEC-FA2A-40CE-977B-7E94E9E54F53}">
      <dgm:prSet/>
      <dgm:spPr/>
      <dgm:t>
        <a:bodyPr/>
        <a:lstStyle/>
        <a:p>
          <a:endParaRPr lang="en-US"/>
        </a:p>
      </dgm:t>
    </dgm:pt>
    <dgm:pt modelId="{B800B676-2021-4FDE-940B-3CDCD554886E}">
      <dgm:prSet/>
      <dgm:spPr/>
      <dgm:t>
        <a:bodyPr/>
        <a:lstStyle/>
        <a:p>
          <a:r>
            <a:rPr lang="en-US"/>
            <a:t>Develop basic marketing materials – Name of business, address, website</a:t>
          </a:r>
        </a:p>
      </dgm:t>
    </dgm:pt>
    <dgm:pt modelId="{85864133-2EDB-4F4B-A7BE-8CAA3F0DB68E}" type="parTrans" cxnId="{65E97711-70CC-4B06-91A8-5D868B775C4F}">
      <dgm:prSet/>
      <dgm:spPr/>
      <dgm:t>
        <a:bodyPr/>
        <a:lstStyle/>
        <a:p>
          <a:endParaRPr lang="en-US"/>
        </a:p>
      </dgm:t>
    </dgm:pt>
    <dgm:pt modelId="{1F0D4FFA-168B-4F3E-B123-E431AC5A4B6B}" type="sibTrans" cxnId="{65E97711-70CC-4B06-91A8-5D868B775C4F}">
      <dgm:prSet/>
      <dgm:spPr/>
      <dgm:t>
        <a:bodyPr/>
        <a:lstStyle/>
        <a:p>
          <a:endParaRPr lang="en-US"/>
        </a:p>
      </dgm:t>
    </dgm:pt>
    <dgm:pt modelId="{0EF30582-52DE-4897-9F55-C978E2FB0967}">
      <dgm:prSet/>
      <dgm:spPr/>
      <dgm:t>
        <a:bodyPr/>
        <a:lstStyle/>
        <a:p>
          <a:r>
            <a:rPr lang="en-US"/>
            <a:t>Build up</a:t>
          </a:r>
        </a:p>
      </dgm:t>
    </dgm:pt>
    <dgm:pt modelId="{DB0513A0-7ABF-4CF9-8DEB-A9FCDCF9F2B9}" type="parTrans" cxnId="{5B0E9026-70DE-4D22-883A-C25A8EE30F17}">
      <dgm:prSet/>
      <dgm:spPr/>
      <dgm:t>
        <a:bodyPr/>
        <a:lstStyle/>
        <a:p>
          <a:endParaRPr lang="en-US"/>
        </a:p>
      </dgm:t>
    </dgm:pt>
    <dgm:pt modelId="{A6F0B376-A5B6-4F9B-B8ED-4C710BA864D8}" type="sibTrans" cxnId="{5B0E9026-70DE-4D22-883A-C25A8EE30F17}">
      <dgm:prSet/>
      <dgm:spPr/>
      <dgm:t>
        <a:bodyPr/>
        <a:lstStyle/>
        <a:p>
          <a:endParaRPr lang="en-US"/>
        </a:p>
      </dgm:t>
    </dgm:pt>
    <dgm:pt modelId="{9FD6AF13-E206-4D0E-9276-C192879FA834}">
      <dgm:prSet/>
      <dgm:spPr/>
      <dgm:t>
        <a:bodyPr/>
        <a:lstStyle/>
        <a:p>
          <a:r>
            <a:rPr lang="en-US"/>
            <a:t>Build up your Rolodex</a:t>
          </a:r>
        </a:p>
      </dgm:t>
    </dgm:pt>
    <dgm:pt modelId="{49EAF9CB-DF04-4E21-AE5A-D0BD5F3C6EF3}" type="parTrans" cxnId="{91A2FEF7-5090-44E8-9B04-F60D9EB6B496}">
      <dgm:prSet/>
      <dgm:spPr/>
      <dgm:t>
        <a:bodyPr/>
        <a:lstStyle/>
        <a:p>
          <a:endParaRPr lang="en-US"/>
        </a:p>
      </dgm:t>
    </dgm:pt>
    <dgm:pt modelId="{C53BC5D2-B6CF-4681-A34A-A9E554E7F4E4}" type="sibTrans" cxnId="{91A2FEF7-5090-44E8-9B04-F60D9EB6B496}">
      <dgm:prSet/>
      <dgm:spPr/>
      <dgm:t>
        <a:bodyPr/>
        <a:lstStyle/>
        <a:p>
          <a:endParaRPr lang="en-US"/>
        </a:p>
      </dgm:t>
    </dgm:pt>
    <dgm:pt modelId="{85FDD80F-3666-4FEE-A9E5-78FB82F816B8}">
      <dgm:prSet/>
      <dgm:spPr/>
      <dgm:t>
        <a:bodyPr/>
        <a:lstStyle/>
        <a:p>
          <a:r>
            <a:rPr lang="en-US"/>
            <a:t>Find</a:t>
          </a:r>
        </a:p>
      </dgm:t>
    </dgm:pt>
    <dgm:pt modelId="{63DD4DAB-F9E1-482B-8D06-9FC424A4EB29}" type="parTrans" cxnId="{77B287B5-F9CD-4793-BE6C-C6C959E113AF}">
      <dgm:prSet/>
      <dgm:spPr/>
      <dgm:t>
        <a:bodyPr/>
        <a:lstStyle/>
        <a:p>
          <a:endParaRPr lang="en-US"/>
        </a:p>
      </dgm:t>
    </dgm:pt>
    <dgm:pt modelId="{109A4F48-06A7-46E0-86B7-9A691904D566}" type="sibTrans" cxnId="{77B287B5-F9CD-4793-BE6C-C6C959E113AF}">
      <dgm:prSet/>
      <dgm:spPr/>
      <dgm:t>
        <a:bodyPr/>
        <a:lstStyle/>
        <a:p>
          <a:endParaRPr lang="en-US"/>
        </a:p>
      </dgm:t>
    </dgm:pt>
    <dgm:pt modelId="{5323FE3B-473D-423A-9A8C-F8ABB15310BC}">
      <dgm:prSet/>
      <dgm:spPr/>
      <dgm:t>
        <a:bodyPr/>
        <a:lstStyle/>
        <a:p>
          <a:r>
            <a:rPr lang="en-US"/>
            <a:t>Find your niche</a:t>
          </a:r>
        </a:p>
      </dgm:t>
    </dgm:pt>
    <dgm:pt modelId="{A073BFD7-28A4-44A6-B457-9ADCC4FA1702}" type="parTrans" cxnId="{1980258E-6BC4-4B29-A7A1-FA851C680BC0}">
      <dgm:prSet/>
      <dgm:spPr/>
      <dgm:t>
        <a:bodyPr/>
        <a:lstStyle/>
        <a:p>
          <a:endParaRPr lang="en-US"/>
        </a:p>
      </dgm:t>
    </dgm:pt>
    <dgm:pt modelId="{EDFE0EE0-6EC0-4CEE-B942-2CDD0CBB50C4}" type="sibTrans" cxnId="{1980258E-6BC4-4B29-A7A1-FA851C680BC0}">
      <dgm:prSet/>
      <dgm:spPr/>
      <dgm:t>
        <a:bodyPr/>
        <a:lstStyle/>
        <a:p>
          <a:endParaRPr lang="en-US"/>
        </a:p>
      </dgm:t>
    </dgm:pt>
    <dgm:pt modelId="{5DFD8FB5-7C5A-414D-9155-6B633A2404D2}">
      <dgm:prSet/>
      <dgm:spPr/>
      <dgm:t>
        <a:bodyPr/>
        <a:lstStyle/>
        <a:p>
          <a:r>
            <a:rPr lang="en-US"/>
            <a:t>Practice</a:t>
          </a:r>
        </a:p>
      </dgm:t>
    </dgm:pt>
    <dgm:pt modelId="{1E78C550-6B3E-414E-8D49-5B9461C8D47F}" type="parTrans" cxnId="{3FFE98E3-1FFE-44FB-9557-318783E9A333}">
      <dgm:prSet/>
      <dgm:spPr/>
      <dgm:t>
        <a:bodyPr/>
        <a:lstStyle/>
        <a:p>
          <a:endParaRPr lang="en-US"/>
        </a:p>
      </dgm:t>
    </dgm:pt>
    <dgm:pt modelId="{0EC9BFA1-347A-4376-9555-9C624A34182C}" type="sibTrans" cxnId="{3FFE98E3-1FFE-44FB-9557-318783E9A333}">
      <dgm:prSet/>
      <dgm:spPr/>
      <dgm:t>
        <a:bodyPr/>
        <a:lstStyle/>
        <a:p>
          <a:endParaRPr lang="en-US"/>
        </a:p>
      </dgm:t>
    </dgm:pt>
    <dgm:pt modelId="{DB92A200-7A3A-46E5-B2A3-5449583538CC}">
      <dgm:prSet/>
      <dgm:spPr/>
      <dgm:t>
        <a:bodyPr/>
        <a:lstStyle/>
        <a:p>
          <a:r>
            <a:rPr lang="en-US"/>
            <a:t>Practice a set of talking points</a:t>
          </a:r>
        </a:p>
      </dgm:t>
    </dgm:pt>
    <dgm:pt modelId="{711A76A4-3A0D-43AC-A4C7-B957675B829B}" type="parTrans" cxnId="{326C6921-BAAB-44EE-B8A4-B3373BE5EBE1}">
      <dgm:prSet/>
      <dgm:spPr/>
      <dgm:t>
        <a:bodyPr/>
        <a:lstStyle/>
        <a:p>
          <a:endParaRPr lang="en-US"/>
        </a:p>
      </dgm:t>
    </dgm:pt>
    <dgm:pt modelId="{9E8B6D51-942D-49B1-90B3-23DF71DE23CB}" type="sibTrans" cxnId="{326C6921-BAAB-44EE-B8A4-B3373BE5EBE1}">
      <dgm:prSet/>
      <dgm:spPr/>
      <dgm:t>
        <a:bodyPr/>
        <a:lstStyle/>
        <a:p>
          <a:endParaRPr lang="en-US"/>
        </a:p>
      </dgm:t>
    </dgm:pt>
    <dgm:pt modelId="{187A9883-75AD-46C8-B31A-7D9B4A664BB3}">
      <dgm:prSet/>
      <dgm:spPr/>
      <dgm:t>
        <a:bodyPr/>
        <a:lstStyle/>
        <a:p>
          <a:r>
            <a:rPr lang="en-US"/>
            <a:t>Get</a:t>
          </a:r>
        </a:p>
      </dgm:t>
    </dgm:pt>
    <dgm:pt modelId="{AAE27BAA-A896-45BB-A79E-31863335928B}" type="parTrans" cxnId="{EECFFB61-B7C3-43B8-9434-27CE786894D2}">
      <dgm:prSet/>
      <dgm:spPr/>
      <dgm:t>
        <a:bodyPr/>
        <a:lstStyle/>
        <a:p>
          <a:endParaRPr lang="en-US"/>
        </a:p>
      </dgm:t>
    </dgm:pt>
    <dgm:pt modelId="{7026A36D-300C-4A0A-A749-14E281C65AE6}" type="sibTrans" cxnId="{EECFFB61-B7C3-43B8-9434-27CE786894D2}">
      <dgm:prSet/>
      <dgm:spPr/>
      <dgm:t>
        <a:bodyPr/>
        <a:lstStyle/>
        <a:p>
          <a:endParaRPr lang="en-US"/>
        </a:p>
      </dgm:t>
    </dgm:pt>
    <dgm:pt modelId="{D756664E-C827-449E-B850-14664B109449}">
      <dgm:prSet/>
      <dgm:spPr/>
      <dgm:t>
        <a:bodyPr/>
        <a:lstStyle/>
        <a:p>
          <a:r>
            <a:rPr lang="en-US"/>
            <a:t>Get ready to formulate proposals and letters of engagement</a:t>
          </a:r>
        </a:p>
      </dgm:t>
    </dgm:pt>
    <dgm:pt modelId="{7AE57564-DCC8-467C-8972-260DA78244CD}" type="parTrans" cxnId="{07C96681-F7B5-4F63-84E1-80C8C968D68F}">
      <dgm:prSet/>
      <dgm:spPr/>
      <dgm:t>
        <a:bodyPr/>
        <a:lstStyle/>
        <a:p>
          <a:endParaRPr lang="en-US"/>
        </a:p>
      </dgm:t>
    </dgm:pt>
    <dgm:pt modelId="{041AE34F-3A0A-4DAB-ACF5-C6B77521CCF4}" type="sibTrans" cxnId="{07C96681-F7B5-4F63-84E1-80C8C968D68F}">
      <dgm:prSet/>
      <dgm:spPr/>
      <dgm:t>
        <a:bodyPr/>
        <a:lstStyle/>
        <a:p>
          <a:endParaRPr lang="en-US"/>
        </a:p>
      </dgm:t>
    </dgm:pt>
    <dgm:pt modelId="{A7F32502-C30A-4146-B001-8F1D851B0562}">
      <dgm:prSet/>
      <dgm:spPr/>
      <dgm:t>
        <a:bodyPr/>
        <a:lstStyle/>
        <a:p>
          <a:r>
            <a:rPr lang="en-US"/>
            <a:t>Lay out</a:t>
          </a:r>
        </a:p>
      </dgm:t>
    </dgm:pt>
    <dgm:pt modelId="{0A0B7197-D94D-4470-88AA-C9F217C3C8B2}" type="parTrans" cxnId="{2678AA19-2C1E-4D61-AB7B-8AD26A2F2BE3}">
      <dgm:prSet/>
      <dgm:spPr/>
      <dgm:t>
        <a:bodyPr/>
        <a:lstStyle/>
        <a:p>
          <a:endParaRPr lang="en-US"/>
        </a:p>
      </dgm:t>
    </dgm:pt>
    <dgm:pt modelId="{5BCEA1F3-1C0E-4A8D-B708-8C655349BF19}" type="sibTrans" cxnId="{2678AA19-2C1E-4D61-AB7B-8AD26A2F2BE3}">
      <dgm:prSet/>
      <dgm:spPr/>
      <dgm:t>
        <a:bodyPr/>
        <a:lstStyle/>
        <a:p>
          <a:endParaRPr lang="en-US"/>
        </a:p>
      </dgm:t>
    </dgm:pt>
    <dgm:pt modelId="{7656F37E-B640-4DFA-ABD4-78CED493DCC9}">
      <dgm:prSet/>
      <dgm:spPr/>
      <dgm:t>
        <a:bodyPr/>
        <a:lstStyle/>
        <a:p>
          <a:r>
            <a:rPr lang="en-US"/>
            <a:t>Lay out your pricing structure</a:t>
          </a:r>
        </a:p>
      </dgm:t>
    </dgm:pt>
    <dgm:pt modelId="{F7F4D773-7D58-41A9-8295-1960586AA9B5}" type="parTrans" cxnId="{1D8D6F2D-6650-4802-8AF8-12F4C2ED5D9B}">
      <dgm:prSet/>
      <dgm:spPr/>
      <dgm:t>
        <a:bodyPr/>
        <a:lstStyle/>
        <a:p>
          <a:endParaRPr lang="en-US"/>
        </a:p>
      </dgm:t>
    </dgm:pt>
    <dgm:pt modelId="{3994BAAA-BFE8-49A6-842D-EA81ED736DF7}" type="sibTrans" cxnId="{1D8D6F2D-6650-4802-8AF8-12F4C2ED5D9B}">
      <dgm:prSet/>
      <dgm:spPr/>
      <dgm:t>
        <a:bodyPr/>
        <a:lstStyle/>
        <a:p>
          <a:endParaRPr lang="en-US"/>
        </a:p>
      </dgm:t>
    </dgm:pt>
    <dgm:pt modelId="{8D544FB9-6282-4E67-85D1-47C0FF7F5422}">
      <dgm:prSet/>
      <dgm:spPr/>
      <dgm:t>
        <a:bodyPr/>
        <a:lstStyle/>
        <a:p>
          <a:r>
            <a:rPr lang="en-US"/>
            <a:t>Be</a:t>
          </a:r>
        </a:p>
      </dgm:t>
    </dgm:pt>
    <dgm:pt modelId="{40435834-B12F-4BCC-AF92-F5FABBF41D99}" type="parTrans" cxnId="{1DEB27F0-A1CE-4501-B2B1-0D8ECB8D4D32}">
      <dgm:prSet/>
      <dgm:spPr/>
      <dgm:t>
        <a:bodyPr/>
        <a:lstStyle/>
        <a:p>
          <a:endParaRPr lang="en-US"/>
        </a:p>
      </dgm:t>
    </dgm:pt>
    <dgm:pt modelId="{0E6D6EAE-FC22-43E5-A23B-44B27493645B}" type="sibTrans" cxnId="{1DEB27F0-A1CE-4501-B2B1-0D8ECB8D4D32}">
      <dgm:prSet/>
      <dgm:spPr/>
      <dgm:t>
        <a:bodyPr/>
        <a:lstStyle/>
        <a:p>
          <a:endParaRPr lang="en-US"/>
        </a:p>
      </dgm:t>
    </dgm:pt>
    <dgm:pt modelId="{027986F4-3017-424A-8E87-2254B9C7B3EA}">
      <dgm:prSet/>
      <dgm:spPr/>
      <dgm:t>
        <a:bodyPr/>
        <a:lstStyle/>
        <a:p>
          <a:r>
            <a:rPr lang="en-US"/>
            <a:t>Be prepared to execute when a client says “YES”</a:t>
          </a:r>
        </a:p>
      </dgm:t>
    </dgm:pt>
    <dgm:pt modelId="{75C88F6E-DC8B-43D6-AC92-1BCD4A6ECAF0}" type="parTrans" cxnId="{19E44853-CF1E-4EB2-882B-02A8ADBFAD13}">
      <dgm:prSet/>
      <dgm:spPr/>
      <dgm:t>
        <a:bodyPr/>
        <a:lstStyle/>
        <a:p>
          <a:endParaRPr lang="en-US"/>
        </a:p>
      </dgm:t>
    </dgm:pt>
    <dgm:pt modelId="{22707FF1-749F-4F77-969B-6F5581F1F30D}" type="sibTrans" cxnId="{19E44853-CF1E-4EB2-882B-02A8ADBFAD13}">
      <dgm:prSet/>
      <dgm:spPr/>
      <dgm:t>
        <a:bodyPr/>
        <a:lstStyle/>
        <a:p>
          <a:endParaRPr lang="en-US"/>
        </a:p>
      </dgm:t>
    </dgm:pt>
    <dgm:pt modelId="{15A87A9E-682B-4DBD-8FF0-86E50D90FF7B}" type="pres">
      <dgm:prSet presAssocID="{58AB57E4-F9E2-4E65-9F77-8A35E6F7BF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6D8F81-16FB-4C6E-9DC7-2C9F77D7CAD9}" type="pres">
      <dgm:prSet presAssocID="{8D544FB9-6282-4E67-85D1-47C0FF7F5422}" presName="boxAndChildren" presStyleCnt="0"/>
      <dgm:spPr/>
    </dgm:pt>
    <dgm:pt modelId="{7D0584F2-582D-4AB6-9F8E-594A805A037E}" type="pres">
      <dgm:prSet presAssocID="{8D544FB9-6282-4E67-85D1-47C0FF7F5422}" presName="parentTextBox" presStyleLbl="alignNode1" presStyleIdx="0" presStyleCnt="8"/>
      <dgm:spPr/>
      <dgm:t>
        <a:bodyPr/>
        <a:lstStyle/>
        <a:p>
          <a:endParaRPr lang="en-US"/>
        </a:p>
      </dgm:t>
    </dgm:pt>
    <dgm:pt modelId="{B1A3A4F9-708D-4B9A-98B5-610B8861624F}" type="pres">
      <dgm:prSet presAssocID="{8D544FB9-6282-4E67-85D1-47C0FF7F5422}" presName="descendantBox" presStyleLbl="bgAccFollowNode1" presStyleIdx="0" presStyleCnt="8"/>
      <dgm:spPr/>
      <dgm:t>
        <a:bodyPr/>
        <a:lstStyle/>
        <a:p>
          <a:endParaRPr lang="en-US"/>
        </a:p>
      </dgm:t>
    </dgm:pt>
    <dgm:pt modelId="{4C3A02B7-E2C6-4485-82DD-EB8602238862}" type="pres">
      <dgm:prSet presAssocID="{5BCEA1F3-1C0E-4A8D-B708-8C655349BF19}" presName="sp" presStyleCnt="0"/>
      <dgm:spPr/>
    </dgm:pt>
    <dgm:pt modelId="{610D9212-A07B-46AD-BD5E-9CA0538F72EE}" type="pres">
      <dgm:prSet presAssocID="{A7F32502-C30A-4146-B001-8F1D851B0562}" presName="arrowAndChildren" presStyleCnt="0"/>
      <dgm:spPr/>
    </dgm:pt>
    <dgm:pt modelId="{DE010092-DFF1-4BD4-B02C-A460A0CF3ACF}" type="pres">
      <dgm:prSet presAssocID="{A7F32502-C30A-4146-B001-8F1D851B0562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86CE301A-CDF6-4933-B0E3-A457E8AC0050}" type="pres">
      <dgm:prSet presAssocID="{A7F32502-C30A-4146-B001-8F1D851B0562}" presName="arrow" presStyleLbl="alignNode1" presStyleIdx="1" presStyleCnt="8"/>
      <dgm:spPr/>
      <dgm:t>
        <a:bodyPr/>
        <a:lstStyle/>
        <a:p>
          <a:endParaRPr lang="en-US"/>
        </a:p>
      </dgm:t>
    </dgm:pt>
    <dgm:pt modelId="{0B64C577-5247-478C-B57D-86AB44E9DAE9}" type="pres">
      <dgm:prSet presAssocID="{A7F32502-C30A-4146-B001-8F1D851B0562}" presName="descendantArrow" presStyleLbl="bgAccFollowNode1" presStyleIdx="1" presStyleCnt="8"/>
      <dgm:spPr/>
      <dgm:t>
        <a:bodyPr/>
        <a:lstStyle/>
        <a:p>
          <a:endParaRPr lang="en-US"/>
        </a:p>
      </dgm:t>
    </dgm:pt>
    <dgm:pt modelId="{88A0B50D-3ED5-4A0B-8153-836D5CB85FFD}" type="pres">
      <dgm:prSet presAssocID="{7026A36D-300C-4A0A-A749-14E281C65AE6}" presName="sp" presStyleCnt="0"/>
      <dgm:spPr/>
    </dgm:pt>
    <dgm:pt modelId="{1EC500AC-7AC8-4D2E-AEAB-FAEFFE911BB8}" type="pres">
      <dgm:prSet presAssocID="{187A9883-75AD-46C8-B31A-7D9B4A664BB3}" presName="arrowAndChildren" presStyleCnt="0"/>
      <dgm:spPr/>
    </dgm:pt>
    <dgm:pt modelId="{70E715AB-E31F-4577-BA7E-544B9BE1179C}" type="pres">
      <dgm:prSet presAssocID="{187A9883-75AD-46C8-B31A-7D9B4A664BB3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8ADC7E1D-66A0-4B47-BAB2-6FAA8549F9E6}" type="pres">
      <dgm:prSet presAssocID="{187A9883-75AD-46C8-B31A-7D9B4A664BB3}" presName="arrow" presStyleLbl="alignNode1" presStyleIdx="2" presStyleCnt="8"/>
      <dgm:spPr/>
      <dgm:t>
        <a:bodyPr/>
        <a:lstStyle/>
        <a:p>
          <a:endParaRPr lang="en-US"/>
        </a:p>
      </dgm:t>
    </dgm:pt>
    <dgm:pt modelId="{F86089CE-5AD3-4448-910F-F59816A36F1F}" type="pres">
      <dgm:prSet presAssocID="{187A9883-75AD-46C8-B31A-7D9B4A664BB3}" presName="descendantArrow" presStyleLbl="bgAccFollowNode1" presStyleIdx="2" presStyleCnt="8"/>
      <dgm:spPr/>
      <dgm:t>
        <a:bodyPr/>
        <a:lstStyle/>
        <a:p>
          <a:endParaRPr lang="en-US"/>
        </a:p>
      </dgm:t>
    </dgm:pt>
    <dgm:pt modelId="{53EEBF45-5F5E-4108-9480-9EA7402CEADA}" type="pres">
      <dgm:prSet presAssocID="{0EC9BFA1-347A-4376-9555-9C624A34182C}" presName="sp" presStyleCnt="0"/>
      <dgm:spPr/>
    </dgm:pt>
    <dgm:pt modelId="{066A674C-51AF-49BD-830A-6C96507D0B9B}" type="pres">
      <dgm:prSet presAssocID="{5DFD8FB5-7C5A-414D-9155-6B633A2404D2}" presName="arrowAndChildren" presStyleCnt="0"/>
      <dgm:spPr/>
    </dgm:pt>
    <dgm:pt modelId="{8DE27D82-1F5D-4DDB-A331-60F6FC0E6F73}" type="pres">
      <dgm:prSet presAssocID="{5DFD8FB5-7C5A-414D-9155-6B633A2404D2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859F805A-C660-4539-AE0B-EB871B735258}" type="pres">
      <dgm:prSet presAssocID="{5DFD8FB5-7C5A-414D-9155-6B633A2404D2}" presName="arrow" presStyleLbl="alignNode1" presStyleIdx="3" presStyleCnt="8"/>
      <dgm:spPr/>
      <dgm:t>
        <a:bodyPr/>
        <a:lstStyle/>
        <a:p>
          <a:endParaRPr lang="en-US"/>
        </a:p>
      </dgm:t>
    </dgm:pt>
    <dgm:pt modelId="{DCA4204A-99FB-47BB-97DB-71A3F36317A3}" type="pres">
      <dgm:prSet presAssocID="{5DFD8FB5-7C5A-414D-9155-6B633A2404D2}" presName="descendantArrow" presStyleLbl="bgAccFollowNode1" presStyleIdx="3" presStyleCnt="8"/>
      <dgm:spPr/>
      <dgm:t>
        <a:bodyPr/>
        <a:lstStyle/>
        <a:p>
          <a:endParaRPr lang="en-US"/>
        </a:p>
      </dgm:t>
    </dgm:pt>
    <dgm:pt modelId="{1D8775E2-AF7C-477C-86EF-88B513AD6A60}" type="pres">
      <dgm:prSet presAssocID="{109A4F48-06A7-46E0-86B7-9A691904D566}" presName="sp" presStyleCnt="0"/>
      <dgm:spPr/>
    </dgm:pt>
    <dgm:pt modelId="{037B33C3-11A0-4FEE-9AAA-E93FEAD734A7}" type="pres">
      <dgm:prSet presAssocID="{85FDD80F-3666-4FEE-A9E5-78FB82F816B8}" presName="arrowAndChildren" presStyleCnt="0"/>
      <dgm:spPr/>
    </dgm:pt>
    <dgm:pt modelId="{B48DB12C-0BB9-4988-A563-4292B7FF7535}" type="pres">
      <dgm:prSet presAssocID="{85FDD80F-3666-4FEE-A9E5-78FB82F816B8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617A766E-662C-4C68-9E82-EB649EB39884}" type="pres">
      <dgm:prSet presAssocID="{85FDD80F-3666-4FEE-A9E5-78FB82F816B8}" presName="arrow" presStyleLbl="alignNode1" presStyleIdx="4" presStyleCnt="8"/>
      <dgm:spPr/>
      <dgm:t>
        <a:bodyPr/>
        <a:lstStyle/>
        <a:p>
          <a:endParaRPr lang="en-US"/>
        </a:p>
      </dgm:t>
    </dgm:pt>
    <dgm:pt modelId="{EDFE6B79-787A-4793-9985-E2817EE9DD8D}" type="pres">
      <dgm:prSet presAssocID="{85FDD80F-3666-4FEE-A9E5-78FB82F816B8}" presName="descendantArrow" presStyleLbl="bgAccFollowNode1" presStyleIdx="4" presStyleCnt="8"/>
      <dgm:spPr/>
      <dgm:t>
        <a:bodyPr/>
        <a:lstStyle/>
        <a:p>
          <a:endParaRPr lang="en-US"/>
        </a:p>
      </dgm:t>
    </dgm:pt>
    <dgm:pt modelId="{30F48D8D-880B-40AB-919E-FC5C899AAF6B}" type="pres">
      <dgm:prSet presAssocID="{A6F0B376-A5B6-4F9B-B8ED-4C710BA864D8}" presName="sp" presStyleCnt="0"/>
      <dgm:spPr/>
    </dgm:pt>
    <dgm:pt modelId="{933AD6A9-F4DF-432D-9722-CEFD8C7FA27E}" type="pres">
      <dgm:prSet presAssocID="{0EF30582-52DE-4897-9F55-C978E2FB0967}" presName="arrowAndChildren" presStyleCnt="0"/>
      <dgm:spPr/>
    </dgm:pt>
    <dgm:pt modelId="{2A89E3BF-6AC0-4FEF-A539-67E7D0F0503B}" type="pres">
      <dgm:prSet presAssocID="{0EF30582-52DE-4897-9F55-C978E2FB0967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D120B337-CE3C-4468-A3A7-6EA0AD5B851A}" type="pres">
      <dgm:prSet presAssocID="{0EF30582-52DE-4897-9F55-C978E2FB0967}" presName="arrow" presStyleLbl="alignNode1" presStyleIdx="5" presStyleCnt="8"/>
      <dgm:spPr/>
      <dgm:t>
        <a:bodyPr/>
        <a:lstStyle/>
        <a:p>
          <a:endParaRPr lang="en-US"/>
        </a:p>
      </dgm:t>
    </dgm:pt>
    <dgm:pt modelId="{3E44A1B7-B128-4D07-ADC5-AD3CECDEEE6E}" type="pres">
      <dgm:prSet presAssocID="{0EF30582-52DE-4897-9F55-C978E2FB0967}" presName="descendantArrow" presStyleLbl="bgAccFollowNode1" presStyleIdx="5" presStyleCnt="8"/>
      <dgm:spPr/>
      <dgm:t>
        <a:bodyPr/>
        <a:lstStyle/>
        <a:p>
          <a:endParaRPr lang="en-US"/>
        </a:p>
      </dgm:t>
    </dgm:pt>
    <dgm:pt modelId="{34882664-9723-4D80-BF89-1CFBDA3494DE}" type="pres">
      <dgm:prSet presAssocID="{28BBA1DB-6824-42D1-B40F-1887B8C4255B}" presName="sp" presStyleCnt="0"/>
      <dgm:spPr/>
    </dgm:pt>
    <dgm:pt modelId="{17DFBE18-DEBC-471A-A655-6F77EBD68879}" type="pres">
      <dgm:prSet presAssocID="{057602AA-EAF0-4826-86F9-812B9B130F51}" presName="arrowAndChildren" presStyleCnt="0"/>
      <dgm:spPr/>
    </dgm:pt>
    <dgm:pt modelId="{A54CED5B-616C-4AF9-9B05-264E2FCA2810}" type="pres">
      <dgm:prSet presAssocID="{057602AA-EAF0-4826-86F9-812B9B130F51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56FDBE8E-5699-4827-894E-2C8407C96C6F}" type="pres">
      <dgm:prSet presAssocID="{057602AA-EAF0-4826-86F9-812B9B130F51}" presName="arrow" presStyleLbl="alignNode1" presStyleIdx="6" presStyleCnt="8"/>
      <dgm:spPr/>
      <dgm:t>
        <a:bodyPr/>
        <a:lstStyle/>
        <a:p>
          <a:endParaRPr lang="en-US"/>
        </a:p>
      </dgm:t>
    </dgm:pt>
    <dgm:pt modelId="{E4540EC0-137D-4225-ADDF-1D2EA7ED4ADE}" type="pres">
      <dgm:prSet presAssocID="{057602AA-EAF0-4826-86F9-812B9B130F51}" presName="descendantArrow" presStyleLbl="bgAccFollowNode1" presStyleIdx="6" presStyleCnt="8"/>
      <dgm:spPr/>
      <dgm:t>
        <a:bodyPr/>
        <a:lstStyle/>
        <a:p>
          <a:endParaRPr lang="en-US"/>
        </a:p>
      </dgm:t>
    </dgm:pt>
    <dgm:pt modelId="{143E0500-D9BE-4057-B25E-44DFAC405200}" type="pres">
      <dgm:prSet presAssocID="{12E42DC5-D4CB-4EA7-B79F-316C8D980DBB}" presName="sp" presStyleCnt="0"/>
      <dgm:spPr/>
    </dgm:pt>
    <dgm:pt modelId="{BEE0DFB2-EBE6-4ACA-AEED-093C875EEC99}" type="pres">
      <dgm:prSet presAssocID="{F172346F-07C3-41CC-9D15-357A6939CC95}" presName="arrowAndChildren" presStyleCnt="0"/>
      <dgm:spPr/>
    </dgm:pt>
    <dgm:pt modelId="{ED41B74E-CBF6-4242-BC61-5C3BB2BCC5E7}" type="pres">
      <dgm:prSet presAssocID="{F172346F-07C3-41CC-9D15-357A6939CC95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35F623F3-83B6-4DF8-9BDE-216C3587ED65}" type="pres">
      <dgm:prSet presAssocID="{F172346F-07C3-41CC-9D15-357A6939CC95}" presName="arrow" presStyleLbl="alignNode1" presStyleIdx="7" presStyleCnt="8"/>
      <dgm:spPr/>
      <dgm:t>
        <a:bodyPr/>
        <a:lstStyle/>
        <a:p>
          <a:endParaRPr lang="en-US"/>
        </a:p>
      </dgm:t>
    </dgm:pt>
    <dgm:pt modelId="{45CA0918-F91A-4C5F-B1F5-9C2DCE0DCC31}" type="pres">
      <dgm:prSet presAssocID="{F172346F-07C3-41CC-9D15-357A6939CC95}" presName="descendantArrow" presStyleLbl="bgAccFollowNode1" presStyleIdx="7" presStyleCnt="8"/>
      <dgm:spPr/>
      <dgm:t>
        <a:bodyPr/>
        <a:lstStyle/>
        <a:p>
          <a:endParaRPr lang="en-US"/>
        </a:p>
      </dgm:t>
    </dgm:pt>
  </dgm:ptLst>
  <dgm:cxnLst>
    <dgm:cxn modelId="{93CF1FC0-2AD9-45BC-B63B-3E4F2C6CC3C5}" srcId="{58AB57E4-F9E2-4E65-9F77-8A35E6F7BF4A}" destId="{F172346F-07C3-41CC-9D15-357A6939CC95}" srcOrd="0" destOrd="0" parTransId="{71688B5B-9F68-4B5B-BBAD-AD48855F9EB2}" sibTransId="{12E42DC5-D4CB-4EA7-B79F-316C8D980DBB}"/>
    <dgm:cxn modelId="{B82AF917-B013-489D-956F-EF1BC7C2D89D}" type="presOf" srcId="{5323FE3B-473D-423A-9A8C-F8ABB15310BC}" destId="{EDFE6B79-787A-4793-9985-E2817EE9DD8D}" srcOrd="0" destOrd="0" presId="urn:microsoft.com/office/officeart/2016/7/layout/VerticalDownArrowProcess"/>
    <dgm:cxn modelId="{5B0E9026-70DE-4D22-883A-C25A8EE30F17}" srcId="{58AB57E4-F9E2-4E65-9F77-8A35E6F7BF4A}" destId="{0EF30582-52DE-4897-9F55-C978E2FB0967}" srcOrd="2" destOrd="0" parTransId="{DB0513A0-7ABF-4CF9-8DEB-A9FCDCF9F2B9}" sibTransId="{A6F0B376-A5B6-4F9B-B8ED-4C710BA864D8}"/>
    <dgm:cxn modelId="{77B287B5-F9CD-4793-BE6C-C6C959E113AF}" srcId="{58AB57E4-F9E2-4E65-9F77-8A35E6F7BF4A}" destId="{85FDD80F-3666-4FEE-A9E5-78FB82F816B8}" srcOrd="3" destOrd="0" parTransId="{63DD4DAB-F9E1-482B-8D06-9FC424A4EB29}" sibTransId="{109A4F48-06A7-46E0-86B7-9A691904D566}"/>
    <dgm:cxn modelId="{F8DBCF31-A11D-416E-9324-E0FD33C57419}" type="presOf" srcId="{8D544FB9-6282-4E67-85D1-47C0FF7F5422}" destId="{7D0584F2-582D-4AB6-9F8E-594A805A037E}" srcOrd="0" destOrd="0" presId="urn:microsoft.com/office/officeart/2016/7/layout/VerticalDownArrowProcess"/>
    <dgm:cxn modelId="{19E44853-CF1E-4EB2-882B-02A8ADBFAD13}" srcId="{8D544FB9-6282-4E67-85D1-47C0FF7F5422}" destId="{027986F4-3017-424A-8E87-2254B9C7B3EA}" srcOrd="0" destOrd="0" parTransId="{75C88F6E-DC8B-43D6-AC92-1BCD4A6ECAF0}" sibTransId="{22707FF1-749F-4F77-969B-6F5581F1F30D}"/>
    <dgm:cxn modelId="{B9BCEDB2-8550-43DE-9D48-DEDA1E8B9513}" type="presOf" srcId="{187A9883-75AD-46C8-B31A-7D9B4A664BB3}" destId="{8ADC7E1D-66A0-4B47-BAB2-6FAA8549F9E6}" srcOrd="1" destOrd="0" presId="urn:microsoft.com/office/officeart/2016/7/layout/VerticalDownArrowProcess"/>
    <dgm:cxn modelId="{3FFE98E3-1FFE-44FB-9557-318783E9A333}" srcId="{58AB57E4-F9E2-4E65-9F77-8A35E6F7BF4A}" destId="{5DFD8FB5-7C5A-414D-9155-6B633A2404D2}" srcOrd="4" destOrd="0" parTransId="{1E78C550-6B3E-414E-8D49-5B9461C8D47F}" sibTransId="{0EC9BFA1-347A-4376-9555-9C624A34182C}"/>
    <dgm:cxn modelId="{F6EC5779-D39C-4C92-8DD1-710B7FA85FB4}" type="presOf" srcId="{DB92A200-7A3A-46E5-B2A3-5449583538CC}" destId="{DCA4204A-99FB-47BB-97DB-71A3F36317A3}" srcOrd="0" destOrd="0" presId="urn:microsoft.com/office/officeart/2016/7/layout/VerticalDownArrowProcess"/>
    <dgm:cxn modelId="{0DF6F49F-A8E0-4AA6-A389-0EADCC18CF6D}" type="presOf" srcId="{0EF30582-52DE-4897-9F55-C978E2FB0967}" destId="{2A89E3BF-6AC0-4FEF-A539-67E7D0F0503B}" srcOrd="0" destOrd="0" presId="urn:microsoft.com/office/officeart/2016/7/layout/VerticalDownArrowProcess"/>
    <dgm:cxn modelId="{C313B0B6-C7B1-4888-8C28-2872D00A1E0A}" type="presOf" srcId="{58AB57E4-F9E2-4E65-9F77-8A35E6F7BF4A}" destId="{15A87A9E-682B-4DBD-8FF0-86E50D90FF7B}" srcOrd="0" destOrd="0" presId="urn:microsoft.com/office/officeart/2016/7/layout/VerticalDownArrowProcess"/>
    <dgm:cxn modelId="{F166DCEC-FA2A-40CE-977B-7E94E9E54F53}" srcId="{58AB57E4-F9E2-4E65-9F77-8A35E6F7BF4A}" destId="{057602AA-EAF0-4826-86F9-812B9B130F51}" srcOrd="1" destOrd="0" parTransId="{69782CCA-57F7-4072-8247-8C49A7192918}" sibTransId="{28BBA1DB-6824-42D1-B40F-1887B8C4255B}"/>
    <dgm:cxn modelId="{C8915F84-C128-411B-B85E-488FCBED325F}" type="presOf" srcId="{5DFD8FB5-7C5A-414D-9155-6B633A2404D2}" destId="{859F805A-C660-4539-AE0B-EB871B735258}" srcOrd="1" destOrd="0" presId="urn:microsoft.com/office/officeart/2016/7/layout/VerticalDownArrowProcess"/>
    <dgm:cxn modelId="{1980258E-6BC4-4B29-A7A1-FA851C680BC0}" srcId="{85FDD80F-3666-4FEE-A9E5-78FB82F816B8}" destId="{5323FE3B-473D-423A-9A8C-F8ABB15310BC}" srcOrd="0" destOrd="0" parTransId="{A073BFD7-28A4-44A6-B457-9ADCC4FA1702}" sibTransId="{EDFE0EE0-6EC0-4CEE-B942-2CDD0CBB50C4}"/>
    <dgm:cxn modelId="{AB3929EF-CB97-414B-9CDD-6A526B163FA8}" type="presOf" srcId="{0EF30582-52DE-4897-9F55-C978E2FB0967}" destId="{D120B337-CE3C-4468-A3A7-6EA0AD5B851A}" srcOrd="1" destOrd="0" presId="urn:microsoft.com/office/officeart/2016/7/layout/VerticalDownArrowProcess"/>
    <dgm:cxn modelId="{0B2145B7-D7D6-466F-9BCD-C7D5604FFD76}" type="presOf" srcId="{85FDD80F-3666-4FEE-A9E5-78FB82F816B8}" destId="{B48DB12C-0BB9-4988-A563-4292B7FF7535}" srcOrd="0" destOrd="0" presId="urn:microsoft.com/office/officeart/2016/7/layout/VerticalDownArrowProcess"/>
    <dgm:cxn modelId="{91A2FEF7-5090-44E8-9B04-F60D9EB6B496}" srcId="{0EF30582-52DE-4897-9F55-C978E2FB0967}" destId="{9FD6AF13-E206-4D0E-9276-C192879FA834}" srcOrd="0" destOrd="0" parTransId="{49EAF9CB-DF04-4E21-AE5A-D0BD5F3C6EF3}" sibTransId="{C53BC5D2-B6CF-4681-A34A-A9E554E7F4E4}"/>
    <dgm:cxn modelId="{54CB1066-4419-4408-B5FE-D29A1A59077B}" type="presOf" srcId="{7656F37E-B640-4DFA-ABD4-78CED493DCC9}" destId="{0B64C577-5247-478C-B57D-86AB44E9DAE9}" srcOrd="0" destOrd="0" presId="urn:microsoft.com/office/officeart/2016/7/layout/VerticalDownArrowProcess"/>
    <dgm:cxn modelId="{1D8D6F2D-6650-4802-8AF8-12F4C2ED5D9B}" srcId="{A7F32502-C30A-4146-B001-8F1D851B0562}" destId="{7656F37E-B640-4DFA-ABD4-78CED493DCC9}" srcOrd="0" destOrd="0" parTransId="{F7F4D773-7D58-41A9-8295-1960586AA9B5}" sibTransId="{3994BAAA-BFE8-49A6-842D-EA81ED736DF7}"/>
    <dgm:cxn modelId="{6487A063-C434-434C-8EA7-25FC1AB71404}" type="presOf" srcId="{5DFD8FB5-7C5A-414D-9155-6B633A2404D2}" destId="{8DE27D82-1F5D-4DDB-A331-60F6FC0E6F73}" srcOrd="0" destOrd="0" presId="urn:microsoft.com/office/officeart/2016/7/layout/VerticalDownArrowProcess"/>
    <dgm:cxn modelId="{7D622568-B8D8-4A86-84B5-647F1413317C}" type="presOf" srcId="{A7F32502-C30A-4146-B001-8F1D851B0562}" destId="{86CE301A-CDF6-4933-B0E3-A457E8AC0050}" srcOrd="1" destOrd="0" presId="urn:microsoft.com/office/officeart/2016/7/layout/VerticalDownArrowProcess"/>
    <dgm:cxn modelId="{90DB70CE-4F3A-4B99-8A58-E046CE16C098}" type="presOf" srcId="{027986F4-3017-424A-8E87-2254B9C7B3EA}" destId="{B1A3A4F9-708D-4B9A-98B5-610B8861624F}" srcOrd="0" destOrd="0" presId="urn:microsoft.com/office/officeart/2016/7/layout/VerticalDownArrowProcess"/>
    <dgm:cxn modelId="{326C6921-BAAB-44EE-B8A4-B3373BE5EBE1}" srcId="{5DFD8FB5-7C5A-414D-9155-6B633A2404D2}" destId="{DB92A200-7A3A-46E5-B2A3-5449583538CC}" srcOrd="0" destOrd="0" parTransId="{711A76A4-3A0D-43AC-A4C7-B957675B829B}" sibTransId="{9E8B6D51-942D-49B1-90B3-23DF71DE23CB}"/>
    <dgm:cxn modelId="{41220F33-82FA-4DC0-A800-6A3BCF3F1438}" type="presOf" srcId="{9FD6AF13-E206-4D0E-9276-C192879FA834}" destId="{3E44A1B7-B128-4D07-ADC5-AD3CECDEEE6E}" srcOrd="0" destOrd="0" presId="urn:microsoft.com/office/officeart/2016/7/layout/VerticalDownArrowProcess"/>
    <dgm:cxn modelId="{65E97711-70CC-4B06-91A8-5D868B775C4F}" srcId="{057602AA-EAF0-4826-86F9-812B9B130F51}" destId="{B800B676-2021-4FDE-940B-3CDCD554886E}" srcOrd="0" destOrd="0" parTransId="{85864133-2EDB-4F4B-A7BE-8CAA3F0DB68E}" sibTransId="{1F0D4FFA-168B-4F3E-B123-E431AC5A4B6B}"/>
    <dgm:cxn modelId="{1DEB27F0-A1CE-4501-B2B1-0D8ECB8D4D32}" srcId="{58AB57E4-F9E2-4E65-9F77-8A35E6F7BF4A}" destId="{8D544FB9-6282-4E67-85D1-47C0FF7F5422}" srcOrd="7" destOrd="0" parTransId="{40435834-B12F-4BCC-AF92-F5FABBF41D99}" sibTransId="{0E6D6EAE-FC22-43E5-A23B-44B27493645B}"/>
    <dgm:cxn modelId="{C838015B-31F4-4BAC-AACD-0B4628F391A7}" type="presOf" srcId="{187A9883-75AD-46C8-B31A-7D9B4A664BB3}" destId="{70E715AB-E31F-4577-BA7E-544B9BE1179C}" srcOrd="0" destOrd="0" presId="urn:microsoft.com/office/officeart/2016/7/layout/VerticalDownArrowProcess"/>
    <dgm:cxn modelId="{8960E69A-BF9B-491A-BF5E-CD459CD2D62A}" type="presOf" srcId="{B800B676-2021-4FDE-940B-3CDCD554886E}" destId="{E4540EC0-137D-4225-ADDF-1D2EA7ED4ADE}" srcOrd="0" destOrd="0" presId="urn:microsoft.com/office/officeart/2016/7/layout/VerticalDownArrowProcess"/>
    <dgm:cxn modelId="{26F75836-7157-44BF-AE7F-18AB280AA877}" type="presOf" srcId="{85FDD80F-3666-4FEE-A9E5-78FB82F816B8}" destId="{617A766E-662C-4C68-9E82-EB649EB39884}" srcOrd="1" destOrd="0" presId="urn:microsoft.com/office/officeart/2016/7/layout/VerticalDownArrowProcess"/>
    <dgm:cxn modelId="{B46AF8C4-FADA-4092-9402-EB03959A99CD}" type="presOf" srcId="{D756664E-C827-449E-B850-14664B109449}" destId="{F86089CE-5AD3-4448-910F-F59816A36F1F}" srcOrd="0" destOrd="0" presId="urn:microsoft.com/office/officeart/2016/7/layout/VerticalDownArrowProcess"/>
    <dgm:cxn modelId="{FA2C3B29-4443-462A-82E5-30179B028962}" type="presOf" srcId="{057602AA-EAF0-4826-86F9-812B9B130F51}" destId="{56FDBE8E-5699-4827-894E-2C8407C96C6F}" srcOrd="1" destOrd="0" presId="urn:microsoft.com/office/officeart/2016/7/layout/VerticalDownArrowProcess"/>
    <dgm:cxn modelId="{EB0A0FFD-3576-47A8-88B8-081BC2D05DF8}" srcId="{F172346F-07C3-41CC-9D15-357A6939CC95}" destId="{672209B3-2FC5-4D5A-BBAC-8F3F2BCC6948}" srcOrd="0" destOrd="0" parTransId="{D3498A20-E2BF-4A1D-8F3B-630D8A085B1B}" sibTransId="{42F00294-A2CB-40F1-8ED2-E1B01492FD68}"/>
    <dgm:cxn modelId="{ECCEDA6D-8461-4851-B1C6-B1DA649653A7}" type="presOf" srcId="{F172346F-07C3-41CC-9D15-357A6939CC95}" destId="{35F623F3-83B6-4DF8-9BDE-216C3587ED65}" srcOrd="1" destOrd="0" presId="urn:microsoft.com/office/officeart/2016/7/layout/VerticalDownArrowProcess"/>
    <dgm:cxn modelId="{07C96681-F7B5-4F63-84E1-80C8C968D68F}" srcId="{187A9883-75AD-46C8-B31A-7D9B4A664BB3}" destId="{D756664E-C827-449E-B850-14664B109449}" srcOrd="0" destOrd="0" parTransId="{7AE57564-DCC8-467C-8972-260DA78244CD}" sibTransId="{041AE34F-3A0A-4DAB-ACF5-C6B77521CCF4}"/>
    <dgm:cxn modelId="{7A93478F-7498-4ED7-B07D-4308D826B4A8}" type="presOf" srcId="{A7F32502-C30A-4146-B001-8F1D851B0562}" destId="{DE010092-DFF1-4BD4-B02C-A460A0CF3ACF}" srcOrd="0" destOrd="0" presId="urn:microsoft.com/office/officeart/2016/7/layout/VerticalDownArrowProcess"/>
    <dgm:cxn modelId="{EECFFB61-B7C3-43B8-9434-27CE786894D2}" srcId="{58AB57E4-F9E2-4E65-9F77-8A35E6F7BF4A}" destId="{187A9883-75AD-46C8-B31A-7D9B4A664BB3}" srcOrd="5" destOrd="0" parTransId="{AAE27BAA-A896-45BB-A79E-31863335928B}" sibTransId="{7026A36D-300C-4A0A-A749-14E281C65AE6}"/>
    <dgm:cxn modelId="{2678AA19-2C1E-4D61-AB7B-8AD26A2F2BE3}" srcId="{58AB57E4-F9E2-4E65-9F77-8A35E6F7BF4A}" destId="{A7F32502-C30A-4146-B001-8F1D851B0562}" srcOrd="6" destOrd="0" parTransId="{0A0B7197-D94D-4470-88AA-C9F217C3C8B2}" sibTransId="{5BCEA1F3-1C0E-4A8D-B708-8C655349BF19}"/>
    <dgm:cxn modelId="{96F2B82E-0373-4A21-BDDD-6F2CFE2AD77F}" type="presOf" srcId="{672209B3-2FC5-4D5A-BBAC-8F3F2BCC6948}" destId="{45CA0918-F91A-4C5F-B1F5-9C2DCE0DCC31}" srcOrd="0" destOrd="0" presId="urn:microsoft.com/office/officeart/2016/7/layout/VerticalDownArrowProcess"/>
    <dgm:cxn modelId="{08B9272F-2288-464E-9DD6-BD7A134DBC07}" type="presOf" srcId="{057602AA-EAF0-4826-86F9-812B9B130F51}" destId="{A54CED5B-616C-4AF9-9B05-264E2FCA2810}" srcOrd="0" destOrd="0" presId="urn:microsoft.com/office/officeart/2016/7/layout/VerticalDownArrowProcess"/>
    <dgm:cxn modelId="{83374660-7DD9-4D40-AB45-4A46EB9923DA}" type="presOf" srcId="{F172346F-07C3-41CC-9D15-357A6939CC95}" destId="{ED41B74E-CBF6-4242-BC61-5C3BB2BCC5E7}" srcOrd="0" destOrd="0" presId="urn:microsoft.com/office/officeart/2016/7/layout/VerticalDownArrowProcess"/>
    <dgm:cxn modelId="{5E5CC05F-87A3-4DA6-A3EA-648BA501BF94}" type="presParOf" srcId="{15A87A9E-682B-4DBD-8FF0-86E50D90FF7B}" destId="{3F6D8F81-16FB-4C6E-9DC7-2C9F77D7CAD9}" srcOrd="0" destOrd="0" presId="urn:microsoft.com/office/officeart/2016/7/layout/VerticalDownArrowProcess"/>
    <dgm:cxn modelId="{D65A233C-A3BD-4243-B123-73322FD5F6B6}" type="presParOf" srcId="{3F6D8F81-16FB-4C6E-9DC7-2C9F77D7CAD9}" destId="{7D0584F2-582D-4AB6-9F8E-594A805A037E}" srcOrd="0" destOrd="0" presId="urn:microsoft.com/office/officeart/2016/7/layout/VerticalDownArrowProcess"/>
    <dgm:cxn modelId="{FEDB5C2F-6AA8-4BFF-9E28-9E2266AAA08D}" type="presParOf" srcId="{3F6D8F81-16FB-4C6E-9DC7-2C9F77D7CAD9}" destId="{B1A3A4F9-708D-4B9A-98B5-610B8861624F}" srcOrd="1" destOrd="0" presId="urn:microsoft.com/office/officeart/2016/7/layout/VerticalDownArrowProcess"/>
    <dgm:cxn modelId="{23E81CA7-60AC-4EA1-8590-D0A12AE4B4F3}" type="presParOf" srcId="{15A87A9E-682B-4DBD-8FF0-86E50D90FF7B}" destId="{4C3A02B7-E2C6-4485-82DD-EB8602238862}" srcOrd="1" destOrd="0" presId="urn:microsoft.com/office/officeart/2016/7/layout/VerticalDownArrowProcess"/>
    <dgm:cxn modelId="{5A0331A3-AEF0-4F1F-B6D3-3AB67402E84F}" type="presParOf" srcId="{15A87A9E-682B-4DBD-8FF0-86E50D90FF7B}" destId="{610D9212-A07B-46AD-BD5E-9CA0538F72EE}" srcOrd="2" destOrd="0" presId="urn:microsoft.com/office/officeart/2016/7/layout/VerticalDownArrowProcess"/>
    <dgm:cxn modelId="{1CAA3D81-C496-46C9-BB5C-CD5950745FAB}" type="presParOf" srcId="{610D9212-A07B-46AD-BD5E-9CA0538F72EE}" destId="{DE010092-DFF1-4BD4-B02C-A460A0CF3ACF}" srcOrd="0" destOrd="0" presId="urn:microsoft.com/office/officeart/2016/7/layout/VerticalDownArrowProcess"/>
    <dgm:cxn modelId="{6777044D-D411-4312-B3E3-64083F2A7689}" type="presParOf" srcId="{610D9212-A07B-46AD-BD5E-9CA0538F72EE}" destId="{86CE301A-CDF6-4933-B0E3-A457E8AC0050}" srcOrd="1" destOrd="0" presId="urn:microsoft.com/office/officeart/2016/7/layout/VerticalDownArrowProcess"/>
    <dgm:cxn modelId="{16B9FD0F-CF4F-4933-B4FD-295E261C6CD3}" type="presParOf" srcId="{610D9212-A07B-46AD-BD5E-9CA0538F72EE}" destId="{0B64C577-5247-478C-B57D-86AB44E9DAE9}" srcOrd="2" destOrd="0" presId="urn:microsoft.com/office/officeart/2016/7/layout/VerticalDownArrowProcess"/>
    <dgm:cxn modelId="{6BB31588-64CE-44A2-9ACB-324D35309BD0}" type="presParOf" srcId="{15A87A9E-682B-4DBD-8FF0-86E50D90FF7B}" destId="{88A0B50D-3ED5-4A0B-8153-836D5CB85FFD}" srcOrd="3" destOrd="0" presId="urn:microsoft.com/office/officeart/2016/7/layout/VerticalDownArrowProcess"/>
    <dgm:cxn modelId="{D356B444-73AC-49D2-80AA-BBB37F101DF0}" type="presParOf" srcId="{15A87A9E-682B-4DBD-8FF0-86E50D90FF7B}" destId="{1EC500AC-7AC8-4D2E-AEAB-FAEFFE911BB8}" srcOrd="4" destOrd="0" presId="urn:microsoft.com/office/officeart/2016/7/layout/VerticalDownArrowProcess"/>
    <dgm:cxn modelId="{3BE96461-74D3-4935-A8ED-B588EFB33490}" type="presParOf" srcId="{1EC500AC-7AC8-4D2E-AEAB-FAEFFE911BB8}" destId="{70E715AB-E31F-4577-BA7E-544B9BE1179C}" srcOrd="0" destOrd="0" presId="urn:microsoft.com/office/officeart/2016/7/layout/VerticalDownArrowProcess"/>
    <dgm:cxn modelId="{7CC42F44-B6E1-445F-83BA-A7DF040B38B0}" type="presParOf" srcId="{1EC500AC-7AC8-4D2E-AEAB-FAEFFE911BB8}" destId="{8ADC7E1D-66A0-4B47-BAB2-6FAA8549F9E6}" srcOrd="1" destOrd="0" presId="urn:microsoft.com/office/officeart/2016/7/layout/VerticalDownArrowProcess"/>
    <dgm:cxn modelId="{584003D3-5BF7-4AF4-96D9-E7E462FAA7E6}" type="presParOf" srcId="{1EC500AC-7AC8-4D2E-AEAB-FAEFFE911BB8}" destId="{F86089CE-5AD3-4448-910F-F59816A36F1F}" srcOrd="2" destOrd="0" presId="urn:microsoft.com/office/officeart/2016/7/layout/VerticalDownArrowProcess"/>
    <dgm:cxn modelId="{F1056EED-970F-4101-B22B-E7B77D1A03B3}" type="presParOf" srcId="{15A87A9E-682B-4DBD-8FF0-86E50D90FF7B}" destId="{53EEBF45-5F5E-4108-9480-9EA7402CEADA}" srcOrd="5" destOrd="0" presId="urn:microsoft.com/office/officeart/2016/7/layout/VerticalDownArrowProcess"/>
    <dgm:cxn modelId="{549C8F74-AEAA-4763-89FF-72EC3AC117FC}" type="presParOf" srcId="{15A87A9E-682B-4DBD-8FF0-86E50D90FF7B}" destId="{066A674C-51AF-49BD-830A-6C96507D0B9B}" srcOrd="6" destOrd="0" presId="urn:microsoft.com/office/officeart/2016/7/layout/VerticalDownArrowProcess"/>
    <dgm:cxn modelId="{5076FBA3-B664-4157-A0D2-E6C08D4352EC}" type="presParOf" srcId="{066A674C-51AF-49BD-830A-6C96507D0B9B}" destId="{8DE27D82-1F5D-4DDB-A331-60F6FC0E6F73}" srcOrd="0" destOrd="0" presId="urn:microsoft.com/office/officeart/2016/7/layout/VerticalDownArrowProcess"/>
    <dgm:cxn modelId="{DD617821-BFC0-4455-91FB-6B975332C762}" type="presParOf" srcId="{066A674C-51AF-49BD-830A-6C96507D0B9B}" destId="{859F805A-C660-4539-AE0B-EB871B735258}" srcOrd="1" destOrd="0" presId="urn:microsoft.com/office/officeart/2016/7/layout/VerticalDownArrowProcess"/>
    <dgm:cxn modelId="{12F723E7-54EC-4A4F-8142-B7BD180DCDD7}" type="presParOf" srcId="{066A674C-51AF-49BD-830A-6C96507D0B9B}" destId="{DCA4204A-99FB-47BB-97DB-71A3F36317A3}" srcOrd="2" destOrd="0" presId="urn:microsoft.com/office/officeart/2016/7/layout/VerticalDownArrowProcess"/>
    <dgm:cxn modelId="{96DA3D56-5856-4E4B-A99F-C42414E7BBA7}" type="presParOf" srcId="{15A87A9E-682B-4DBD-8FF0-86E50D90FF7B}" destId="{1D8775E2-AF7C-477C-86EF-88B513AD6A60}" srcOrd="7" destOrd="0" presId="urn:microsoft.com/office/officeart/2016/7/layout/VerticalDownArrowProcess"/>
    <dgm:cxn modelId="{CCE18964-40EA-49EF-8B91-1BF5E38C146D}" type="presParOf" srcId="{15A87A9E-682B-4DBD-8FF0-86E50D90FF7B}" destId="{037B33C3-11A0-4FEE-9AAA-E93FEAD734A7}" srcOrd="8" destOrd="0" presId="urn:microsoft.com/office/officeart/2016/7/layout/VerticalDownArrowProcess"/>
    <dgm:cxn modelId="{4C0E72DD-F9DC-4A3D-A55C-EAF062E5896E}" type="presParOf" srcId="{037B33C3-11A0-4FEE-9AAA-E93FEAD734A7}" destId="{B48DB12C-0BB9-4988-A563-4292B7FF7535}" srcOrd="0" destOrd="0" presId="urn:microsoft.com/office/officeart/2016/7/layout/VerticalDownArrowProcess"/>
    <dgm:cxn modelId="{666DA511-5383-461C-893F-2ECCB996FBEC}" type="presParOf" srcId="{037B33C3-11A0-4FEE-9AAA-E93FEAD734A7}" destId="{617A766E-662C-4C68-9E82-EB649EB39884}" srcOrd="1" destOrd="0" presId="urn:microsoft.com/office/officeart/2016/7/layout/VerticalDownArrowProcess"/>
    <dgm:cxn modelId="{E8E462A1-DD35-4215-8290-9B2C1ABAA6DB}" type="presParOf" srcId="{037B33C3-11A0-4FEE-9AAA-E93FEAD734A7}" destId="{EDFE6B79-787A-4793-9985-E2817EE9DD8D}" srcOrd="2" destOrd="0" presId="urn:microsoft.com/office/officeart/2016/7/layout/VerticalDownArrowProcess"/>
    <dgm:cxn modelId="{56DF9BD6-AC01-495A-8B5E-F5A7BE7AB721}" type="presParOf" srcId="{15A87A9E-682B-4DBD-8FF0-86E50D90FF7B}" destId="{30F48D8D-880B-40AB-919E-FC5C899AAF6B}" srcOrd="9" destOrd="0" presId="urn:microsoft.com/office/officeart/2016/7/layout/VerticalDownArrowProcess"/>
    <dgm:cxn modelId="{AC2AF27B-5D2D-4D80-B2B0-7E2DF72BDB2E}" type="presParOf" srcId="{15A87A9E-682B-4DBD-8FF0-86E50D90FF7B}" destId="{933AD6A9-F4DF-432D-9722-CEFD8C7FA27E}" srcOrd="10" destOrd="0" presId="urn:microsoft.com/office/officeart/2016/7/layout/VerticalDownArrowProcess"/>
    <dgm:cxn modelId="{62AB4101-206B-4FF5-9447-B1510CDD38D6}" type="presParOf" srcId="{933AD6A9-F4DF-432D-9722-CEFD8C7FA27E}" destId="{2A89E3BF-6AC0-4FEF-A539-67E7D0F0503B}" srcOrd="0" destOrd="0" presId="urn:microsoft.com/office/officeart/2016/7/layout/VerticalDownArrowProcess"/>
    <dgm:cxn modelId="{C1F22CBD-E0C2-4096-84C8-DE931673FC5F}" type="presParOf" srcId="{933AD6A9-F4DF-432D-9722-CEFD8C7FA27E}" destId="{D120B337-CE3C-4468-A3A7-6EA0AD5B851A}" srcOrd="1" destOrd="0" presId="urn:microsoft.com/office/officeart/2016/7/layout/VerticalDownArrowProcess"/>
    <dgm:cxn modelId="{ED5CDE4E-9D1F-4B14-8E46-06B1D99B7B4F}" type="presParOf" srcId="{933AD6A9-F4DF-432D-9722-CEFD8C7FA27E}" destId="{3E44A1B7-B128-4D07-ADC5-AD3CECDEEE6E}" srcOrd="2" destOrd="0" presId="urn:microsoft.com/office/officeart/2016/7/layout/VerticalDownArrowProcess"/>
    <dgm:cxn modelId="{9F06D284-AAE9-439A-98CA-2871EFF4479F}" type="presParOf" srcId="{15A87A9E-682B-4DBD-8FF0-86E50D90FF7B}" destId="{34882664-9723-4D80-BF89-1CFBDA3494DE}" srcOrd="11" destOrd="0" presId="urn:microsoft.com/office/officeart/2016/7/layout/VerticalDownArrowProcess"/>
    <dgm:cxn modelId="{84304C25-D388-4E8F-97B3-DC66FA218F56}" type="presParOf" srcId="{15A87A9E-682B-4DBD-8FF0-86E50D90FF7B}" destId="{17DFBE18-DEBC-471A-A655-6F77EBD68879}" srcOrd="12" destOrd="0" presId="urn:microsoft.com/office/officeart/2016/7/layout/VerticalDownArrowProcess"/>
    <dgm:cxn modelId="{D167A560-A083-4E5F-9C98-A55E31265CDF}" type="presParOf" srcId="{17DFBE18-DEBC-471A-A655-6F77EBD68879}" destId="{A54CED5B-616C-4AF9-9B05-264E2FCA2810}" srcOrd="0" destOrd="0" presId="urn:microsoft.com/office/officeart/2016/7/layout/VerticalDownArrowProcess"/>
    <dgm:cxn modelId="{D4D7BEB8-B858-49CB-9B9B-62236DBB19FE}" type="presParOf" srcId="{17DFBE18-DEBC-471A-A655-6F77EBD68879}" destId="{56FDBE8E-5699-4827-894E-2C8407C96C6F}" srcOrd="1" destOrd="0" presId="urn:microsoft.com/office/officeart/2016/7/layout/VerticalDownArrowProcess"/>
    <dgm:cxn modelId="{DC3C999F-E0DC-4EE7-B949-A6F5900CDA64}" type="presParOf" srcId="{17DFBE18-DEBC-471A-A655-6F77EBD68879}" destId="{E4540EC0-137D-4225-ADDF-1D2EA7ED4ADE}" srcOrd="2" destOrd="0" presId="urn:microsoft.com/office/officeart/2016/7/layout/VerticalDownArrowProcess"/>
    <dgm:cxn modelId="{0F16855C-EB77-470F-A7F0-E85421D11199}" type="presParOf" srcId="{15A87A9E-682B-4DBD-8FF0-86E50D90FF7B}" destId="{143E0500-D9BE-4057-B25E-44DFAC405200}" srcOrd="13" destOrd="0" presId="urn:microsoft.com/office/officeart/2016/7/layout/VerticalDownArrowProcess"/>
    <dgm:cxn modelId="{CB917FE3-6199-4353-8D72-79CCE5C0624F}" type="presParOf" srcId="{15A87A9E-682B-4DBD-8FF0-86E50D90FF7B}" destId="{BEE0DFB2-EBE6-4ACA-AEED-093C875EEC99}" srcOrd="14" destOrd="0" presId="urn:microsoft.com/office/officeart/2016/7/layout/VerticalDownArrowProcess"/>
    <dgm:cxn modelId="{85893342-2452-4EE0-850F-FA1ECA262401}" type="presParOf" srcId="{BEE0DFB2-EBE6-4ACA-AEED-093C875EEC99}" destId="{ED41B74E-CBF6-4242-BC61-5C3BB2BCC5E7}" srcOrd="0" destOrd="0" presId="urn:microsoft.com/office/officeart/2016/7/layout/VerticalDownArrowProcess"/>
    <dgm:cxn modelId="{52FF1F63-46DB-469E-B1D1-C58A176B7B00}" type="presParOf" srcId="{BEE0DFB2-EBE6-4ACA-AEED-093C875EEC99}" destId="{35F623F3-83B6-4DF8-9BDE-216C3587ED65}" srcOrd="1" destOrd="0" presId="urn:microsoft.com/office/officeart/2016/7/layout/VerticalDownArrowProcess"/>
    <dgm:cxn modelId="{15B220E6-7B79-46D2-A417-EF078AE8BE0C}" type="presParOf" srcId="{BEE0DFB2-EBE6-4ACA-AEED-093C875EEC99}" destId="{45CA0918-F91A-4C5F-B1F5-9C2DCE0DCC3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584F2-582D-4AB6-9F8E-594A805A037E}">
      <dsp:nvSpPr>
        <dsp:cNvPr id="0" name=""/>
        <dsp:cNvSpPr/>
      </dsp:nvSpPr>
      <dsp:spPr>
        <a:xfrm>
          <a:off x="0" y="5163690"/>
          <a:ext cx="1274564" cy="4841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20904" rIns="90647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Be</a:t>
          </a:r>
        </a:p>
      </dsp:txBody>
      <dsp:txXfrm>
        <a:off x="0" y="5163690"/>
        <a:ext cx="1274564" cy="484159"/>
      </dsp:txXfrm>
    </dsp:sp>
    <dsp:sp modelId="{B1A3A4F9-708D-4B9A-98B5-610B8861624F}">
      <dsp:nvSpPr>
        <dsp:cNvPr id="0" name=""/>
        <dsp:cNvSpPr/>
      </dsp:nvSpPr>
      <dsp:spPr>
        <a:xfrm>
          <a:off x="1274563" y="5163690"/>
          <a:ext cx="3823692" cy="4841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39700" rIns="77563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Be prepared to execute when a client says “YES”</a:t>
          </a:r>
        </a:p>
      </dsp:txBody>
      <dsp:txXfrm>
        <a:off x="1274563" y="5163690"/>
        <a:ext cx="3823692" cy="484159"/>
      </dsp:txXfrm>
    </dsp:sp>
    <dsp:sp modelId="{86CE301A-CDF6-4933-B0E3-A457E8AC0050}">
      <dsp:nvSpPr>
        <dsp:cNvPr id="0" name=""/>
        <dsp:cNvSpPr/>
      </dsp:nvSpPr>
      <dsp:spPr>
        <a:xfrm rot="10800000">
          <a:off x="0" y="4426314"/>
          <a:ext cx="1274564" cy="7446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20904" rIns="90647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Lay out</a:t>
          </a:r>
        </a:p>
      </dsp:txBody>
      <dsp:txXfrm rot="-10800000">
        <a:off x="0" y="4426314"/>
        <a:ext cx="1274564" cy="484014"/>
      </dsp:txXfrm>
    </dsp:sp>
    <dsp:sp modelId="{0B64C577-5247-478C-B57D-86AB44E9DAE9}">
      <dsp:nvSpPr>
        <dsp:cNvPr id="0" name=""/>
        <dsp:cNvSpPr/>
      </dsp:nvSpPr>
      <dsp:spPr>
        <a:xfrm>
          <a:off x="1274563" y="4426314"/>
          <a:ext cx="3823692" cy="48401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39700" rIns="77563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Lay out your pricing structure</a:t>
          </a:r>
        </a:p>
      </dsp:txBody>
      <dsp:txXfrm>
        <a:off x="1274563" y="4426314"/>
        <a:ext cx="3823692" cy="484014"/>
      </dsp:txXfrm>
    </dsp:sp>
    <dsp:sp modelId="{8ADC7E1D-66A0-4B47-BAB2-6FAA8549F9E6}">
      <dsp:nvSpPr>
        <dsp:cNvPr id="0" name=""/>
        <dsp:cNvSpPr/>
      </dsp:nvSpPr>
      <dsp:spPr>
        <a:xfrm rot="10800000">
          <a:off x="0" y="3688939"/>
          <a:ext cx="1274564" cy="7446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20904" rIns="90647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Get</a:t>
          </a:r>
        </a:p>
      </dsp:txBody>
      <dsp:txXfrm rot="-10800000">
        <a:off x="0" y="3688939"/>
        <a:ext cx="1274564" cy="484014"/>
      </dsp:txXfrm>
    </dsp:sp>
    <dsp:sp modelId="{F86089CE-5AD3-4448-910F-F59816A36F1F}">
      <dsp:nvSpPr>
        <dsp:cNvPr id="0" name=""/>
        <dsp:cNvSpPr/>
      </dsp:nvSpPr>
      <dsp:spPr>
        <a:xfrm>
          <a:off x="1274563" y="3688939"/>
          <a:ext cx="3823692" cy="48401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39700" rIns="77563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Get ready to formulate proposals and letters of engagement</a:t>
          </a:r>
        </a:p>
      </dsp:txBody>
      <dsp:txXfrm>
        <a:off x="1274563" y="3688939"/>
        <a:ext cx="3823692" cy="484014"/>
      </dsp:txXfrm>
    </dsp:sp>
    <dsp:sp modelId="{859F805A-C660-4539-AE0B-EB871B735258}">
      <dsp:nvSpPr>
        <dsp:cNvPr id="0" name=""/>
        <dsp:cNvSpPr/>
      </dsp:nvSpPr>
      <dsp:spPr>
        <a:xfrm rot="10800000">
          <a:off x="0" y="2951563"/>
          <a:ext cx="1274564" cy="7446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20904" rIns="90647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Practice</a:t>
          </a:r>
        </a:p>
      </dsp:txBody>
      <dsp:txXfrm rot="-10800000">
        <a:off x="0" y="2951563"/>
        <a:ext cx="1274564" cy="484014"/>
      </dsp:txXfrm>
    </dsp:sp>
    <dsp:sp modelId="{DCA4204A-99FB-47BB-97DB-71A3F36317A3}">
      <dsp:nvSpPr>
        <dsp:cNvPr id="0" name=""/>
        <dsp:cNvSpPr/>
      </dsp:nvSpPr>
      <dsp:spPr>
        <a:xfrm>
          <a:off x="1274563" y="2951563"/>
          <a:ext cx="3823692" cy="4840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39700" rIns="77563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Practice a set of talking points</a:t>
          </a:r>
        </a:p>
      </dsp:txBody>
      <dsp:txXfrm>
        <a:off x="1274563" y="2951563"/>
        <a:ext cx="3823692" cy="484014"/>
      </dsp:txXfrm>
    </dsp:sp>
    <dsp:sp modelId="{617A766E-662C-4C68-9E82-EB649EB39884}">
      <dsp:nvSpPr>
        <dsp:cNvPr id="0" name=""/>
        <dsp:cNvSpPr/>
      </dsp:nvSpPr>
      <dsp:spPr>
        <a:xfrm rot="10800000">
          <a:off x="0" y="2214188"/>
          <a:ext cx="1274564" cy="7446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20904" rIns="90647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Find</a:t>
          </a:r>
        </a:p>
      </dsp:txBody>
      <dsp:txXfrm rot="-10800000">
        <a:off x="0" y="2214188"/>
        <a:ext cx="1274564" cy="484014"/>
      </dsp:txXfrm>
    </dsp:sp>
    <dsp:sp modelId="{EDFE6B79-787A-4793-9985-E2817EE9DD8D}">
      <dsp:nvSpPr>
        <dsp:cNvPr id="0" name=""/>
        <dsp:cNvSpPr/>
      </dsp:nvSpPr>
      <dsp:spPr>
        <a:xfrm>
          <a:off x="1274563" y="2214188"/>
          <a:ext cx="3823692" cy="48401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39700" rIns="77563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Find your niche</a:t>
          </a:r>
        </a:p>
      </dsp:txBody>
      <dsp:txXfrm>
        <a:off x="1274563" y="2214188"/>
        <a:ext cx="3823692" cy="484014"/>
      </dsp:txXfrm>
    </dsp:sp>
    <dsp:sp modelId="{D120B337-CE3C-4468-A3A7-6EA0AD5B851A}">
      <dsp:nvSpPr>
        <dsp:cNvPr id="0" name=""/>
        <dsp:cNvSpPr/>
      </dsp:nvSpPr>
      <dsp:spPr>
        <a:xfrm rot="10800000">
          <a:off x="0" y="1476812"/>
          <a:ext cx="1274564" cy="7446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20904" rIns="90647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Build up</a:t>
          </a:r>
        </a:p>
      </dsp:txBody>
      <dsp:txXfrm rot="-10800000">
        <a:off x="0" y="1476812"/>
        <a:ext cx="1274564" cy="484014"/>
      </dsp:txXfrm>
    </dsp:sp>
    <dsp:sp modelId="{3E44A1B7-B128-4D07-ADC5-AD3CECDEEE6E}">
      <dsp:nvSpPr>
        <dsp:cNvPr id="0" name=""/>
        <dsp:cNvSpPr/>
      </dsp:nvSpPr>
      <dsp:spPr>
        <a:xfrm>
          <a:off x="1274563" y="1476812"/>
          <a:ext cx="3823692" cy="4840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39700" rIns="77563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Build up your Rolodex</a:t>
          </a:r>
        </a:p>
      </dsp:txBody>
      <dsp:txXfrm>
        <a:off x="1274563" y="1476812"/>
        <a:ext cx="3823692" cy="484014"/>
      </dsp:txXfrm>
    </dsp:sp>
    <dsp:sp modelId="{56FDBE8E-5699-4827-894E-2C8407C96C6F}">
      <dsp:nvSpPr>
        <dsp:cNvPr id="0" name=""/>
        <dsp:cNvSpPr/>
      </dsp:nvSpPr>
      <dsp:spPr>
        <a:xfrm rot="10800000">
          <a:off x="0" y="739437"/>
          <a:ext cx="1274564" cy="7446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20904" rIns="90647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Develop</a:t>
          </a:r>
        </a:p>
      </dsp:txBody>
      <dsp:txXfrm rot="-10800000">
        <a:off x="0" y="739437"/>
        <a:ext cx="1274564" cy="484014"/>
      </dsp:txXfrm>
    </dsp:sp>
    <dsp:sp modelId="{E4540EC0-137D-4225-ADDF-1D2EA7ED4ADE}">
      <dsp:nvSpPr>
        <dsp:cNvPr id="0" name=""/>
        <dsp:cNvSpPr/>
      </dsp:nvSpPr>
      <dsp:spPr>
        <a:xfrm>
          <a:off x="1274563" y="739437"/>
          <a:ext cx="3823692" cy="48401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39700" rIns="77563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Develop basic marketing materials – Name of business, address, website</a:t>
          </a:r>
        </a:p>
      </dsp:txBody>
      <dsp:txXfrm>
        <a:off x="1274563" y="739437"/>
        <a:ext cx="3823692" cy="484014"/>
      </dsp:txXfrm>
    </dsp:sp>
    <dsp:sp modelId="{35F623F3-83B6-4DF8-9BDE-216C3587ED65}">
      <dsp:nvSpPr>
        <dsp:cNvPr id="0" name=""/>
        <dsp:cNvSpPr/>
      </dsp:nvSpPr>
      <dsp:spPr>
        <a:xfrm rot="10800000">
          <a:off x="0" y="2061"/>
          <a:ext cx="1274564" cy="7446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47" tIns="120904" rIns="90647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Establish</a:t>
          </a:r>
        </a:p>
      </dsp:txBody>
      <dsp:txXfrm rot="-10800000">
        <a:off x="0" y="2061"/>
        <a:ext cx="1274564" cy="484014"/>
      </dsp:txXfrm>
    </dsp:sp>
    <dsp:sp modelId="{45CA0918-F91A-4C5F-B1F5-9C2DCE0DCC31}">
      <dsp:nvSpPr>
        <dsp:cNvPr id="0" name=""/>
        <dsp:cNvSpPr/>
      </dsp:nvSpPr>
      <dsp:spPr>
        <a:xfrm>
          <a:off x="1274563" y="2061"/>
          <a:ext cx="3823692" cy="48401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63" tIns="139700" rIns="77563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Establish your business – Decide on the legal model for your company</a:t>
          </a:r>
        </a:p>
      </dsp:txBody>
      <dsp:txXfrm>
        <a:off x="1274563" y="2061"/>
        <a:ext cx="3823692" cy="48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FA5E28-A75E-4EB6-9595-6A39D0EFA199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0C09B-4974-4511-AC39-303DD717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76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38DC80-E88F-40DF-94B8-0CB9FB6FFA6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2E6732-872E-442C-A6CA-FDA66889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3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6732-872E-442C-A6CA-FDA668895E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3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6732-872E-442C-A6CA-FDA668895E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0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6732-872E-442C-A6CA-FDA668895E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0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6732-872E-442C-A6CA-FDA668895E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6732-872E-442C-A6CA-FDA668895E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6732-872E-442C-A6CA-FDA668895E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9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6732-872E-442C-A6CA-FDA668895E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9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6732-872E-442C-A6CA-FDA668895E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6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6732-872E-442C-A6CA-FDA668895E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1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6732-872E-442C-A6CA-FDA668895E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486400"/>
            <a:ext cx="9141619" cy="1371600"/>
          </a:xfrm>
          <a:prstGeom prst="rect">
            <a:avLst/>
          </a:prstGeom>
          <a:solidFill>
            <a:srgbClr val="73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419916"/>
            <a:ext cx="9141619" cy="192024"/>
          </a:xfrm>
          <a:prstGeom prst="rect">
            <a:avLst/>
          </a:prstGeom>
          <a:solidFill>
            <a:srgbClr val="FDC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883" y="179614"/>
            <a:ext cx="7543800" cy="2971759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738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883" y="3210359"/>
            <a:ext cx="7543800" cy="49600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4EBE-8130-4B7C-AE82-32A3816F73D3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3667" y="3169662"/>
            <a:ext cx="7406640" cy="0"/>
          </a:xfrm>
          <a:prstGeom prst="line">
            <a:avLst/>
          </a:prstGeom>
          <a:ln w="25400">
            <a:solidFill>
              <a:srgbClr val="738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26909" y="4017509"/>
            <a:ext cx="2033519" cy="13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6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73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rgbClr val="FDC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1">
                <a:solidFill>
                  <a:srgbClr val="FDC4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4B2-3650-4705-8348-A5C6AF18118F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24593" y="1738993"/>
            <a:ext cx="76009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66708"/>
          </a:xfrm>
        </p:spPr>
        <p:txBody>
          <a:bodyPr/>
          <a:lstStyle>
            <a:lvl1pPr algn="l">
              <a:defRPr b="1">
                <a:solidFill>
                  <a:srgbClr val="738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52A9-1097-4411-B077-C995E75CB55C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0921" y="1322615"/>
            <a:ext cx="7543800" cy="0"/>
          </a:xfrm>
          <a:prstGeom prst="line">
            <a:avLst/>
          </a:prstGeom>
          <a:ln w="12700">
            <a:solidFill>
              <a:srgbClr val="738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2959" y="1420586"/>
            <a:ext cx="7577329" cy="465364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18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24593" y="1738993"/>
            <a:ext cx="76009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286605"/>
            <a:ext cx="7543800" cy="1066708"/>
          </a:xfrm>
        </p:spPr>
        <p:txBody>
          <a:bodyPr/>
          <a:lstStyle>
            <a:lvl1pPr algn="l">
              <a:defRPr b="1">
                <a:solidFill>
                  <a:srgbClr val="738F6C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420586"/>
            <a:ext cx="6851469" cy="4653642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 typeface="+mj-lt"/>
              <a:buNone/>
              <a:defRPr sz="2400">
                <a:solidFill>
                  <a:schemeClr val="tx1"/>
                </a:solidFill>
              </a:defRPr>
            </a:lvl1pPr>
            <a:lvl2pPr marL="658368" indent="-457200">
              <a:buSzPct val="105000"/>
              <a:buFont typeface="Calibri" panose="020F0502020204030204" pitchFamily="34" charset="0"/>
              <a:buChar char="─"/>
              <a:defRPr sz="2000" baseline="0">
                <a:solidFill>
                  <a:schemeClr val="tx1"/>
                </a:solidFill>
              </a:defRPr>
            </a:lvl2pPr>
            <a:lvl3pPr marL="726948" indent="-342900">
              <a:buFont typeface="+mj-lt"/>
              <a:buAutoNum type="arabicPeriod"/>
              <a:defRPr sz="1800"/>
            </a:lvl3pPr>
            <a:lvl4pPr marL="749808" indent="-182880">
              <a:buFont typeface="Arial" panose="020B0604020202020204" pitchFamily="34" charset="0"/>
              <a:buChar char="•"/>
              <a:defRPr sz="1800"/>
            </a:lvl4pPr>
            <a:lvl5pPr marL="932688" indent="-18288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52A9-1097-4411-B077-C995E75CB55C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0921" y="1322615"/>
            <a:ext cx="7543800" cy="0"/>
          </a:xfrm>
          <a:prstGeom prst="line">
            <a:avLst/>
          </a:prstGeom>
          <a:ln w="12700">
            <a:solidFill>
              <a:srgbClr val="738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707086" y="1426029"/>
            <a:ext cx="587828" cy="4653642"/>
          </a:xfrm>
        </p:spPr>
        <p:txBody>
          <a:bodyPr>
            <a:normAutofit/>
          </a:bodyPr>
          <a:lstStyle>
            <a:lvl1pPr marL="0" indent="0" algn="r">
              <a:buClr>
                <a:schemeClr val="tx1"/>
              </a:buClr>
              <a:buFont typeface="Arial" panose="020B0604020202020204" pitchFamily="34" charset="0"/>
              <a:buNone/>
              <a:defRPr sz="2400"/>
            </a:lvl1pPr>
            <a:lvl2pPr marL="544068" indent="-342900">
              <a:buSzPct val="105000"/>
              <a:buFont typeface="Calibri" panose="020F0502020204030204" pitchFamily="34" charset="0"/>
              <a:buChar char="─"/>
              <a:defRPr sz="2000" baseline="0"/>
            </a:lvl2pPr>
            <a:lvl3pPr marL="566928" indent="-182880">
              <a:buFont typeface="Calibri" panose="020F0502020204030204" pitchFamily="34" charset="0"/>
              <a:buChar char="▫"/>
              <a:defRPr sz="1800"/>
            </a:lvl3pPr>
            <a:lvl4pPr marL="749808" indent="-182880">
              <a:buFont typeface="Arial" panose="020B0604020202020204" pitchFamily="34" charset="0"/>
              <a:buChar char="•"/>
              <a:defRPr sz="1800"/>
            </a:lvl4pPr>
            <a:lvl5pPr marL="932688" indent="-18288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05284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24593" y="1738993"/>
            <a:ext cx="76009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286605"/>
            <a:ext cx="7543800" cy="1066708"/>
          </a:xfrm>
        </p:spPr>
        <p:txBody>
          <a:bodyPr/>
          <a:lstStyle>
            <a:lvl1pPr>
              <a:defRPr b="1">
                <a:solidFill>
                  <a:srgbClr val="738F6C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4645152"/>
            <a:ext cx="7543801" cy="1429076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556-F3DE-41BD-ABC8-71C4325535B9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0921" y="1322615"/>
            <a:ext cx="7543800" cy="0"/>
          </a:xfrm>
          <a:prstGeom prst="line">
            <a:avLst/>
          </a:prstGeom>
          <a:ln w="12700">
            <a:solidFill>
              <a:srgbClr val="738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48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No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73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DC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1000"/>
            <a:ext cx="7543800" cy="23622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rgbClr val="738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918-D5A1-45DC-81B6-2419ED1E1042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2673096"/>
            <a:ext cx="7406640" cy="0"/>
          </a:xfrm>
          <a:prstGeom prst="line">
            <a:avLst/>
          </a:prstGeom>
          <a:ln w="12700">
            <a:solidFill>
              <a:srgbClr val="738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55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73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DC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1000"/>
            <a:ext cx="7543800" cy="23622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rgbClr val="738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734056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D527-89CA-48A1-8381-8ECA2864F1D1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2673096"/>
            <a:ext cx="7406640" cy="0"/>
          </a:xfrm>
          <a:prstGeom prst="line">
            <a:avLst/>
          </a:prstGeom>
          <a:ln w="12700">
            <a:solidFill>
              <a:srgbClr val="738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38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9730-78C7-4723-A01B-2D69A97C2BDD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6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73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DC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394-DD02-4764-A44A-FD1064AD8566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9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rgbClr val="73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FDC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DC4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450" y="731520"/>
            <a:ext cx="4869180" cy="5257800"/>
          </a:xfrm>
        </p:spPr>
        <p:txBody>
          <a:bodyPr/>
          <a:lstStyle>
            <a:lvl1pPr marL="91440" indent="-9144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738F6C"/>
                </a:solidFill>
              </a:defRPr>
            </a:lvl1pPr>
          </a:lstStyle>
          <a:p>
            <a:pPr lvl="0"/>
            <a:r>
              <a:rPr lang="en-US" dirty="0"/>
              <a:t>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7E37736-6A6F-492C-9018-62225C75FB76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2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73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FDC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E52C68-E96B-429D-8340-530C568047CF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1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72" r:id="rId4"/>
    <p:sldLayoutId id="2147483673" r:id="rId5"/>
    <p:sldLayoutId id="2147483664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ros@groupmosaic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651" y="3263636"/>
            <a:ext cx="2963088" cy="79279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Marla Oros, RN, MS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April 13,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13" y="636460"/>
            <a:ext cx="7179053" cy="231184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Turning Passion and Purpose into a Successful Consulting Practice – One Nurse’s Journey</a:t>
            </a:r>
          </a:p>
        </p:txBody>
      </p:sp>
      <p:pic>
        <p:nvPicPr>
          <p:cNvPr id="16386" name="Picture 2" descr="Image result for roles for nurses as consultants">
            <a:extLst>
              <a:ext uri="{FF2B5EF4-FFF2-40B4-BE49-F238E27FC236}">
                <a16:creationId xmlns:a16="http://schemas.microsoft.com/office/drawing/2014/main" id="{C3759394-C698-477D-966B-316A0D93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13" y="3520049"/>
            <a:ext cx="3817088" cy="16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0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3311A5-99DE-4393-9A6A-668B1A50F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27983-BFBD-4CAA-A34E-2D3486ACF1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4193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0DF401-E6F0-4EFD-8C5C-68473520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194C6B-7FD1-4B30-9B8E-16478933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Steps to Get Your Business Started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A33902-4E0D-4EBD-8303-DDCA091E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512" y="6459785"/>
            <a:ext cx="38288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Mosaic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DC2CAF-4029-407E-8DCB-90E22DC5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AutoShape 2" descr="Thinking of ideas for a new social media marketing campaign">
            <a:extLst>
              <a:ext uri="{FF2B5EF4-FFF2-40B4-BE49-F238E27FC236}">
                <a16:creationId xmlns:a16="http://schemas.microsoft.com/office/drawing/2014/main" id="{0C945335-032A-4907-8531-69754944FC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1E76849-BA34-43DA-BB14-B791F530C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172381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473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LIENT ENGAGEMENT &amp;&#10;RELATIONSHIP&#10;Without clients, consultants are unemployed!&#10;CLIENT ENGAGEMENT IS THE INVOLVEMENT&#10;WITH TH...">
            <a:extLst>
              <a:ext uri="{FF2B5EF4-FFF2-40B4-BE49-F238E27FC236}">
                <a16:creationId xmlns:a16="http://schemas.microsoft.com/office/drawing/2014/main" id="{5241092A-FAE4-4D9D-9C96-3593F747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96" y="272373"/>
            <a:ext cx="8638161" cy="60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C0655-E467-4C00-B412-41E16894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Mosaic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4DD0-B8DB-43F4-AD62-2F1D35BB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9637A9-119A-49DA-BD12-AAC58B377D80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4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onât assume you have &#10;the answer from the &#10;beginning... &#10; ">
            <a:extLst>
              <a:ext uri="{FF2B5EF4-FFF2-40B4-BE49-F238E27FC236}">
                <a16:creationId xmlns:a16="http://schemas.microsoft.com/office/drawing/2014/main" id="{ADD6F57B-5A9C-4630-BB12-CA3AE17BB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968E62-EDA0-4BC3-96C0-D578D974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Mosaic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9EBF5-B21F-4F3B-913D-E45E7AE2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 LEVEL PLAN&#10;BROADLY ON CONCEPTS, TIME, RESOURCES,&#10;COST AND MAJOR DELIVERABLES&#10;The OBJECTIVES/&#10;OUTCOMES/&#10;DELIVERABLES/&#10;SO...">
            <a:extLst>
              <a:ext uri="{FF2B5EF4-FFF2-40B4-BE49-F238E27FC236}">
                <a16:creationId xmlns:a16="http://schemas.microsoft.com/office/drawing/2014/main" id="{F2FFCBE7-0099-421F-BBFB-CE1FFA0CC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868292"/>
            <a:ext cx="8178799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B6875B-5501-4AB7-A6CD-1563E6C5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Mosaic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D450D-D903-405C-86F3-5E1F1DBE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EE1836-C8F5-4772-9C13-E927D56B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Mosaic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C1326-2771-48A2-9FAB-B825F518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E1404D-0EE5-4A85-BCAD-6EC67B9CA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7274" y="639763"/>
            <a:ext cx="3306726" cy="36845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dirty="0">
                <a:solidFill>
                  <a:schemeClr val="accent1">
                    <a:lumMod val="50000"/>
                  </a:schemeClr>
                </a:solidFill>
              </a:rPr>
              <a:t>Critical Success Factor</a:t>
            </a:r>
            <a:r>
              <a:rPr lang="en-US" sz="5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</a:p>
        </p:txBody>
      </p:sp>
      <p:pic>
        <p:nvPicPr>
          <p:cNvPr id="12293" name="Picture 2" descr="The Trusted Advisor (Maister, Green &amp; Galford 1990) &#10; ">
            <a:extLst>
              <a:ext uri="{FF2B5EF4-FFF2-40B4-BE49-F238E27FC236}">
                <a16:creationId xmlns:a16="http://schemas.microsoft.com/office/drawing/2014/main" id="{546AAABE-0EFD-4AD7-9EFF-9A7CB7C86DC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0675"/>
            <a:ext cx="5183188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3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e about their &#10;problem &#10;MANAGE &#10;EXPECTATIONS &#10;If you say you are going &#10;to do something... do it! &#10;Remember the client ...">
            <a:extLst>
              <a:ext uri="{FF2B5EF4-FFF2-40B4-BE49-F238E27FC236}">
                <a16:creationId xmlns:a16="http://schemas.microsoft.com/office/drawing/2014/main" id="{E6AA81F2-A038-46F0-9272-BF61E8D9D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05183" y="643467"/>
            <a:ext cx="6733633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4711D2-AC88-4F3E-918B-7F8EE167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Mosaic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EEE6AE-0F7E-4E18-8CF7-9B6CB9BF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5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ver âtellâ someone &#10;what to do &#10;Express potential &#10;solutions as options &#10;Provide clear rationale &#10;for each option &#10;Remem...">
            <a:extLst>
              <a:ext uri="{FF2B5EF4-FFF2-40B4-BE49-F238E27FC236}">
                <a16:creationId xmlns:a16="http://schemas.microsoft.com/office/drawing/2014/main" id="{3F63E777-91F9-4786-860E-56C19476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183" y="643467"/>
            <a:ext cx="6733633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B9D55-4697-419A-9E79-B80C08AD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Mosaic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FAB38-62B5-422C-9D0C-93F0D9E0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9637A9-119A-49DA-BD12-AAC58B377D80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358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30511CB-2556-40C9-9975-93D0D2EF2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137E738-AFAB-48B2-97F9-5C4BF393458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703A2A2-0F14-45FC-8CB4-D5DEEC49AC5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552D83D0-1B9D-4034-A175-CA98015275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9268DF-A2DD-4DA6-8222-1319FF37C0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867116F-D0DD-42D4-87A4-71EB09943D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525586A-EF27-4F5E-93D3-443559DBECD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4926" y="2085703"/>
            <a:ext cx="3086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5BB7A09E-9DB2-4EB4-9C14-D3E1C780A8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59593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4A28900-D253-40FB-A828-B609002BDD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045" y="321733"/>
            <a:ext cx="1937955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7C04326-2C03-4AAE-A2F7-FEA42A885B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879167"/>
            <a:ext cx="2293430" cy="213556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406B87E-474F-4B1D-9DBA-587A2BC73B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2293430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4F95911-88F4-4A79-8333-3B1D7B05B0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441" y="2451014"/>
            <a:ext cx="1925558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3" name="Picture 2" descr="C:\Users\Hosler1\AppData\Local\Microsoft\Windows\Temporary Internet Files\Content.IE5\3MV1NZWI\MC900078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28" y="2601842"/>
            <a:ext cx="1501783" cy="3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4"/>
          <p:cNvSpPr>
            <a:spLocks noGrp="1"/>
          </p:cNvSpPr>
          <p:nvPr>
            <p:ph type="ctrTitle"/>
          </p:nvPr>
        </p:nvSpPr>
        <p:spPr>
          <a:xfrm>
            <a:off x="5217651" y="634946"/>
            <a:ext cx="344465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 sz="4800" b="1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17651" y="2198914"/>
            <a:ext cx="3444655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Marla Oros, Rn, MS, President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(410) 852-4263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moros@groupmosaic.com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237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38AC9-E24E-4A5D-807B-73B2A2B3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Mosaic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AD5263-27EA-4BB9-8EF4-2A955156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29637A9-119A-49DA-BD12-AAC58B377D80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8B8CDC-CD7B-4CC3-A4E6-41C27025B4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302" y="642938"/>
            <a:ext cx="2498651" cy="522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738F6C"/>
                </a:solidFill>
              </a:rPr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09870-3AAF-4443-BA8C-8E50C1CBE6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08438" y="642938"/>
            <a:ext cx="5135562" cy="3319462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accent1"/>
              </a:buClr>
              <a:buFont typeface="Calibri" panose="020F0502020204030204" pitchFamily="34" charset="0"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Describe the ways that nursing expertise can become a foundation for consultation</a:t>
            </a:r>
          </a:p>
          <a:p>
            <a:pPr>
              <a:buClr>
                <a:schemeClr val="accent1"/>
              </a:buClr>
              <a:buFont typeface="Calibri" panose="020F0502020204030204" pitchFamily="34" charset="0"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Identify the initial steps to exploring or developing a consulting practice</a:t>
            </a:r>
          </a:p>
          <a:p>
            <a:pPr>
              <a:buClr>
                <a:schemeClr val="accent1"/>
              </a:buClr>
              <a:buFont typeface="Calibri" panose="020F0502020204030204" pitchFamily="34" charset="0"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Define the critical success factors for implementing and growing a successful consulting practice</a:t>
            </a:r>
          </a:p>
          <a:p>
            <a:pPr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4" name="Picture 2" descr="Image result for developing a successful consulting practice">
            <a:extLst>
              <a:ext uri="{FF2B5EF4-FFF2-40B4-BE49-F238E27FC236}">
                <a16:creationId xmlns:a16="http://schemas.microsoft.com/office/drawing/2014/main" id="{AAAD2A8F-22A8-4CF4-95BC-3EB4F18DA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6825" y="4191139"/>
            <a:ext cx="3371954" cy="16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7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AA9343-8F5A-496F-A4A5-4148134B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8015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Mosaic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BB0A44-4BBD-4C19-84F0-0BC0298F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B14DFB-94F5-44CA-8918-23E615AF3B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22971" y="2169268"/>
            <a:ext cx="5321030" cy="3699720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Management consultancy is the creation of value for organizations, through the application of knowledge, techniques and assets, to improve performance. This is achieved through the rendering of objective advise and/or the implementation of business solutions</a:t>
            </a:r>
          </a:p>
          <a:p>
            <a:pPr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1C606B-6FF5-4938-B5B4-0B6D15E486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3414" y="592470"/>
            <a:ext cx="5220586" cy="14509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rgbClr val="738F6C"/>
                </a:solidFill>
              </a:rPr>
              <a:t>Defining Management Consultancy</a:t>
            </a:r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FF101A10-317B-4C38-84B2-B76577AE1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8" r="39610" b="-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0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B95C55F-4286-4A2A-A05E-2D274D82F7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E2561D9-068B-4BC7-85F6-AE6A7C34B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D61BACF2-0F18-493C-99AB-363E61471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26F633-7EDA-4DE4-ABAE-88E23AA3FB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1785" y="643466"/>
            <a:ext cx="2078455" cy="52256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About Mosaic Group</a:t>
            </a: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1539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102010-273C-47E9-97D0-3B9B35394B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63264" y="643466"/>
            <a:ext cx="5171980" cy="5225628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Mosaic Group is a nationally recognized management-consulting firm with expertise in community and public health, and human-services strategies, program design, and evaluation across a breadth of content areas. </a:t>
            </a:r>
          </a:p>
          <a:p>
            <a:pPr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336792"/>
            <a:ext cx="9141619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D7FF9A-F670-4968-A4FA-2D0BF479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Mosaic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019C2-4634-4698-A634-525F3DB6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4338" name="Picture 2" descr="Mosaic Group">
            <a:extLst>
              <a:ext uri="{FF2B5EF4-FFF2-40B4-BE49-F238E27FC236}">
                <a16:creationId xmlns:a16="http://schemas.microsoft.com/office/drawing/2014/main" id="{0DA16C26-54ED-4837-B37B-7F34E72B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34" y="4529826"/>
            <a:ext cx="4433777" cy="15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02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07168-0166-4CEF-B57E-8DA7B2D3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DA4B2-AE79-49E4-9C20-C504C5E5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MANAGEMENT CONSULTING&#10;[Consultancy Competencies Framework]&#10;Market&#10;Knowledge &amp;&#10;capability&#10;Consulting&#10;Competencies&#10;Consultin...">
            <a:extLst>
              <a:ext uri="{FF2B5EF4-FFF2-40B4-BE49-F238E27FC236}">
                <a16:creationId xmlns:a16="http://schemas.microsoft.com/office/drawing/2014/main" id="{B5B1A751-93A8-4F29-899A-7D6964D8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89"/>
            <a:ext cx="9144000" cy="62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8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8E482-8B8E-4D85-A95F-73307ACC3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Adding Value – Recent Research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164518F-0FDA-418E-8C5F-A1A398026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7692A4-3DE4-408E-B9A6-0018AC48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Mosaic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192E2-FB03-4AC2-B721-0ABE9402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3077" name="Picture 2" descr="ADDING VALUE â RECENT RESEARCH&#10;Ringland and Shaukat (2004) summarised research that found management&#10;consultancies were em...">
            <a:extLst>
              <a:ext uri="{FF2B5EF4-FFF2-40B4-BE49-F238E27FC236}">
                <a16:creationId xmlns:a16="http://schemas.microsoft.com/office/drawing/2014/main" id="{40D34CBF-1215-47AD-AA56-26BFC4C57D95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/>
          <a:stretch/>
        </p:blipFill>
        <p:spPr bwMode="auto">
          <a:xfrm>
            <a:off x="0" y="-1"/>
            <a:ext cx="9144000" cy="54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5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88262-183A-4436-8B64-38017EC7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0" y="-198601"/>
            <a:ext cx="7543800" cy="1510299"/>
          </a:xfrm>
        </p:spPr>
        <p:txBody>
          <a:bodyPr/>
          <a:lstStyle/>
          <a:p>
            <a:r>
              <a:rPr lang="en-US" dirty="0"/>
              <a:t>Nursing and Consulting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C67D2-E889-4CB8-8DCE-34D46D56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BB5D-A6D7-4930-8859-224FB032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4A44D5-8971-40D3-BBF9-FA58A6512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376" y="1424762"/>
            <a:ext cx="8517248" cy="5035023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Subject Matter Experts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Clinical content expertise – Service line management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Policy expertise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Research and Education expertise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Staffing, recruitment and retention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Management practices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Implementation Specialist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Clinical program design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Curriculum development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Policy and procedure design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Nurse recruitment and retention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“Hot Areas”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Population health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Informatics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Quality improvement/cost management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Magnet status – blue ribbon quality</a:t>
            </a:r>
          </a:p>
          <a:p>
            <a:pPr lvl="1"/>
            <a:endParaRPr lang="en-US" sz="3600" dirty="0"/>
          </a:p>
          <a:p>
            <a:endParaRPr lang="en-US" dirty="0"/>
          </a:p>
        </p:txBody>
      </p:sp>
      <p:pic>
        <p:nvPicPr>
          <p:cNvPr id="15362" name="Picture 2" descr="Image result for roles for nurses as consultants">
            <a:extLst>
              <a:ext uri="{FF2B5EF4-FFF2-40B4-BE49-F238E27FC236}">
                <a16:creationId xmlns:a16="http://schemas.microsoft.com/office/drawing/2014/main" id="{B332D5E3-2499-4BFE-B56D-457E6ED43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84" y="2376884"/>
            <a:ext cx="2886811" cy="34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1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0E37E-C657-4A6D-8025-44D9CDD6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Mosaic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9E268-9BEF-457C-A22E-A5ACBB17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29637A9-119A-49DA-BD12-AAC58B377D80}" type="slidenum">
              <a:rPr lang="en-US"/>
              <a:pPr defTabSz="914400"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4112" name="Picture 2" descr="BROAD CATEGORIES&#10;investigates a particular issue through&#10;gathering relevant data.&#10;â¢ Discrete, data can be gathered&#10;â¢ Stati...">
            <a:extLst>
              <a:ext uri="{FF2B5EF4-FFF2-40B4-BE49-F238E27FC236}">
                <a16:creationId xmlns:a16="http://schemas.microsoft.com/office/drawing/2014/main" id="{0D3132E9-3D6C-4088-88A4-564AEF769E1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037263" cy="63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26583D-EA79-461E-94EB-B4A2F3631B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6247" y="639763"/>
            <a:ext cx="2937753" cy="36845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738F6C"/>
                </a:solidFill>
              </a:rPr>
              <a:t>Consulting Project Types</a:t>
            </a:r>
          </a:p>
        </p:txBody>
      </p:sp>
    </p:spTree>
    <p:extLst>
      <p:ext uri="{BB962C8B-B14F-4D97-AF65-F5344CB8AC3E}">
        <p14:creationId xmlns:p14="http://schemas.microsoft.com/office/powerpoint/2010/main" val="426952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DEE8A0-C2CD-4379-916C-DB9569E0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47" y="286605"/>
            <a:ext cx="8104113" cy="106670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Consulting Processes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5AA434-F669-4A8B-B35D-60BB8A71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Mosaic Group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FB9D0-CB09-4C68-9808-66331E39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74C37D-D84B-4AB6-8C36-E0CC87056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20586"/>
            <a:ext cx="8184854" cy="465364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Successful consulting projects follow a set&#10;process. There are nine stages from initial&#10;contact to follow-up. They must be...">
            <a:extLst>
              <a:ext uri="{FF2B5EF4-FFF2-40B4-BE49-F238E27FC236}">
                <a16:creationId xmlns:a16="http://schemas.microsoft.com/office/drawing/2014/main" id="{55B82829-83B7-4726-9605-D6C63D13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6" y="1353314"/>
            <a:ext cx="9007813" cy="49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0260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355</Words>
  <Application>Microsoft Office PowerPoint</Application>
  <PresentationFormat>On-screen Show (4:3)</PresentationFormat>
  <Paragraphs>95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Turning Passion and Purpose into a Successful Consulting Practice – One Nurse’s Journey</vt:lpstr>
      <vt:lpstr>Learning Objectives</vt:lpstr>
      <vt:lpstr>Defining Management Consultancy</vt:lpstr>
      <vt:lpstr>About Mosaic Group</vt:lpstr>
      <vt:lpstr>PowerPoint Presentation</vt:lpstr>
      <vt:lpstr>Adding Value – Recent Research</vt:lpstr>
      <vt:lpstr>Nursing and Consulting</vt:lpstr>
      <vt:lpstr>Consulting Project Types</vt:lpstr>
      <vt:lpstr> Consulting Processes</vt:lpstr>
      <vt:lpstr>Steps to Get Your Business Started</vt:lpstr>
      <vt:lpstr>PowerPoint Presentation</vt:lpstr>
      <vt:lpstr>PowerPoint Presentation</vt:lpstr>
      <vt:lpstr>PowerPoint Presentation</vt:lpstr>
      <vt:lpstr>Critical Success Factors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Passion and Purpose into a Successful Consulting Practice – One Nurse’s Journey</dc:title>
  <dc:creator>Marla Oros</dc:creator>
  <cp:lastModifiedBy>Sikorski, Cynthia</cp:lastModifiedBy>
  <cp:revision>1</cp:revision>
  <dcterms:created xsi:type="dcterms:W3CDTF">2019-04-08T17:26:03Z</dcterms:created>
  <dcterms:modified xsi:type="dcterms:W3CDTF">2019-04-08T17:50:20Z</dcterms:modified>
</cp:coreProperties>
</file>