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49" r:id="rId1"/>
  </p:sldMasterIdLst>
  <p:notesMasterIdLst>
    <p:notesMasterId r:id="rId3"/>
  </p:notesMasterIdLst>
  <p:sldIdLst>
    <p:sldId id="256" r:id="rId2"/>
  </p:sldIdLst>
  <p:sldSz cx="43891200" cy="32918400"/>
  <p:notesSz cx="6858000" cy="9144000"/>
  <p:custDataLst>
    <p:tags r:id="rId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DDDDDD"/>
    <a:srgbClr val="336600"/>
    <a:srgbClr val="669900"/>
    <a:srgbClr val="87C5CB"/>
    <a:srgbClr val="5BFFFF"/>
    <a:srgbClr val="808000"/>
    <a:srgbClr val="D1F0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3979" autoAdjust="0"/>
  </p:normalViewPr>
  <p:slideViewPr>
    <p:cSldViewPr>
      <p:cViewPr varScale="1">
        <p:scale>
          <a:sx n="13" d="100"/>
          <a:sy n="13" d="100"/>
        </p:scale>
        <p:origin x="1708" y="116"/>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anchor="t" anchorCtr="0" compatLnSpc="1">
            <a:prstTxWarp prst="textNoShape">
              <a:avLst/>
            </a:prstTxWarp>
          </a:bodyPr>
          <a:lstStyle>
            <a:defPPr>
              <a:defRPr kern="1200" smtId="4294967295"/>
            </a:defPPr>
            <a:lvl1pPr>
              <a:defRPr sz="1200"/>
            </a:lvl1pPr>
          </a:lstStyle>
          <a:p>
            <a:pPr>
              <a:defRPr/>
            </a:pPr>
            <a:endParaRPr lang="en-US" dirty="0"/>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xtLst/>
        </p:spPr>
        <p:txBody>
          <a:bodyPr vert="horz" wrap="square" lIns="91440" tIns="45720" rIns="91440" bIns="45720" anchor="t" anchorCtr="0" compatLnSpc="1">
            <a:prstTxWarp prst="textNoShape">
              <a:avLst/>
            </a:prstTxWarp>
          </a:bodyPr>
          <a:lstStyle>
            <a:defPPr>
              <a:defRPr kern="1200" smtId="4294967295"/>
            </a:defPPr>
            <a:lvl1pPr algn="r">
              <a:defRPr sz="120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xtLst/>
        </p:spPr>
        <p:txBody>
          <a:bodyPr vert="horz" wrap="square" lIns="91440" tIns="45720" rIns="91440" bIns="45720"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xtLst/>
        </p:spPr>
        <p:txBody>
          <a:bodyPr vert="horz" wrap="square" lIns="91440" tIns="45720" rIns="91440" bIns="45720" anchor="b" anchorCtr="0" compatLnSpc="1">
            <a:prstTxWarp prst="textNoShape">
              <a:avLst/>
            </a:prstTxWarp>
          </a:bodyPr>
          <a:lstStyle>
            <a:defPPr>
              <a:defRPr kern="1200" smtId="4294967295"/>
            </a:defPPr>
            <a:lvl1pPr>
              <a:defRPr sz="1200"/>
            </a:lvl1pPr>
          </a:lstStyle>
          <a:p>
            <a:pPr>
              <a:defRPr/>
            </a:pPr>
            <a:endParaRPr lang="en-US" dirty="0"/>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xtLst/>
        </p:spPr>
        <p:txBody>
          <a:bodyPr vert="horz" wrap="square" lIns="91440" tIns="45720" rIns="91440" bIns="45720" anchor="b" anchorCtr="0" compatLnSpc="1">
            <a:prstTxWarp prst="textNoShape">
              <a:avLst/>
            </a:prstTxWarp>
          </a:bodyPr>
          <a:lstStyle>
            <a:defPPr>
              <a:defRPr kern="1200" smtId="4294967295"/>
            </a:defPPr>
            <a:lvl1pPr algn="r">
              <a:defRPr sz="1200"/>
            </a:lvl1pPr>
          </a:lstStyle>
          <a:p>
            <a:pPr>
              <a:defRPr/>
            </a:pPr>
            <a:fld id="{B95F3361-2405-48EE-818C-467D1C2230F9}" type="slidenum">
              <a:rPr lang="en-US"/>
              <a:pPr>
                <a:defRPr/>
              </a:pPr>
              <a:t>‹#›</a:t>
            </a:fld>
            <a:endParaRPr lang="en-US" dirty="0"/>
          </a:p>
        </p:txBody>
      </p:sp>
    </p:spTree>
    <p:extLst>
      <p:ext uri="{BB962C8B-B14F-4D97-AF65-F5344CB8AC3E}">
        <p14:creationId xmlns:p14="http://schemas.microsoft.com/office/powerpoint/2010/main" val="3842736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kern="1200" smtId="4294967295"/>
            </a:defPPr>
            <a:lvl1pPr eaLnBrk="0" hangingPunct="0">
              <a:defRPr sz="3800">
                <a:solidFill>
                  <a:schemeClr val="tx1"/>
                </a:solidFill>
                <a:latin typeface="Arial"/>
              </a:defRPr>
            </a:lvl1pPr>
            <a:lvl2pPr marL="742950" indent="-285750" eaLnBrk="0" hangingPunct="0">
              <a:defRPr sz="3800">
                <a:solidFill>
                  <a:schemeClr val="tx1"/>
                </a:solidFill>
                <a:latin typeface="Arial"/>
              </a:defRPr>
            </a:lvl2pPr>
            <a:lvl3pPr marL="1143000" indent="-228600" eaLnBrk="0" hangingPunct="0">
              <a:defRPr sz="3800">
                <a:solidFill>
                  <a:schemeClr val="tx1"/>
                </a:solidFill>
                <a:latin typeface="Arial"/>
              </a:defRPr>
            </a:lvl3pPr>
            <a:lvl4pPr marL="1600200" indent="-228600" eaLnBrk="0" hangingPunct="0">
              <a:defRPr sz="3800">
                <a:solidFill>
                  <a:schemeClr val="tx1"/>
                </a:solidFill>
                <a:latin typeface="Arial"/>
              </a:defRPr>
            </a:lvl4pPr>
            <a:lvl5pPr marL="2057400" indent="-228600" eaLnBrk="0" hangingPunct="0">
              <a:defRPr sz="3800">
                <a:solidFill>
                  <a:schemeClr val="tx1"/>
                </a:solidFill>
                <a:latin typeface="Arial"/>
              </a:defRPr>
            </a:lvl5pPr>
            <a:lvl6pPr marL="2514600" indent="-228600" eaLnBrk="0" fontAlgn="base" hangingPunct="0">
              <a:spcBef>
                <a:spcPct val="0"/>
              </a:spcBef>
              <a:spcAft>
                <a:spcPct val="0"/>
              </a:spcAft>
              <a:defRPr sz="3800">
                <a:solidFill>
                  <a:schemeClr val="tx1"/>
                </a:solidFill>
                <a:latin typeface="Arial"/>
              </a:defRPr>
            </a:lvl6pPr>
            <a:lvl7pPr marL="2971800" indent="-228600" eaLnBrk="0" fontAlgn="base" hangingPunct="0">
              <a:spcBef>
                <a:spcPct val="0"/>
              </a:spcBef>
              <a:spcAft>
                <a:spcPct val="0"/>
              </a:spcAft>
              <a:defRPr sz="3800">
                <a:solidFill>
                  <a:schemeClr val="tx1"/>
                </a:solidFill>
                <a:latin typeface="Arial"/>
              </a:defRPr>
            </a:lvl7pPr>
            <a:lvl8pPr marL="3429000" indent="-228600" eaLnBrk="0" fontAlgn="base" hangingPunct="0">
              <a:spcBef>
                <a:spcPct val="0"/>
              </a:spcBef>
              <a:spcAft>
                <a:spcPct val="0"/>
              </a:spcAft>
              <a:defRPr sz="3800">
                <a:solidFill>
                  <a:schemeClr val="tx1"/>
                </a:solidFill>
                <a:latin typeface="Arial"/>
              </a:defRPr>
            </a:lvl8pPr>
            <a:lvl9pPr marL="3886200" indent="-228600" eaLnBrk="0" fontAlgn="base" hangingPunct="0">
              <a:spcBef>
                <a:spcPct val="0"/>
              </a:spcBef>
              <a:spcAft>
                <a:spcPct val="0"/>
              </a:spcAft>
              <a:defRPr sz="3800">
                <a:solidFill>
                  <a:schemeClr val="tx1"/>
                </a:solidFill>
                <a:latin typeface="Arial"/>
              </a:defRPr>
            </a:lvl9pPr>
          </a:lstStyle>
          <a:p>
            <a:pPr eaLnBrk="1" hangingPunct="1"/>
            <a:fld id="{78EE7683-CAC2-4B7F-B858-28F016B0AEB9}" type="slidenum">
              <a:rPr lang="en-US" sz="1200" smtClean="0"/>
              <a:pPr eaLnBrk="1" hangingPunct="1"/>
              <a:t>1</a:t>
            </a:fld>
            <a:endParaRPr lang="en-US" sz="1200" dirty="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kern="1200" smtId="4294967295"/>
            </a:defPPr>
          </a:lstStyle>
          <a:p>
            <a:pPr eaLnBrk="1" hangingPunct="1"/>
            <a:endParaRPr lang="en-US" dirty="0"/>
          </a:p>
        </p:txBody>
      </p:sp>
    </p:spTree>
    <p:extLst>
      <p:ext uri="{BB962C8B-B14F-4D97-AF65-F5344CB8AC3E}">
        <p14:creationId xmlns:p14="http://schemas.microsoft.com/office/powerpoint/2010/main" val="278649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877819" y="877819"/>
            <a:ext cx="42135552" cy="31162752"/>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995928" y="4235405"/>
            <a:ext cx="35881056" cy="14045184"/>
          </a:xfrm>
        </p:spPr>
        <p:txBody>
          <a:bodyPr anchor="b">
            <a:normAutofit/>
          </a:bodyPr>
          <a:lstStyle>
            <a:lvl1pPr algn="ctr">
              <a:lnSpc>
                <a:spcPct val="85000"/>
              </a:lnSpc>
              <a:defRPr sz="28800" b="1" cap="all" baseline="0">
                <a:ln w="15875">
                  <a:solidFill>
                    <a:schemeClr val="bg1"/>
                  </a:solidFill>
                </a:ln>
                <a:solidFill>
                  <a:schemeClr val="accent1"/>
                </a:solidFill>
                <a:effectLst>
                  <a:outerShdw dist="38100" dir="2700000" algn="tl" rotWithShape="0">
                    <a:schemeClr val="accent1"/>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6154313" y="18574250"/>
            <a:ext cx="31564296" cy="6663192"/>
          </a:xfrm>
        </p:spPr>
        <p:txBody>
          <a:bodyPr>
            <a:normAutofit/>
          </a:bodyPr>
          <a:lstStyle>
            <a:lvl1pPr marL="0" indent="0" algn="ctr">
              <a:spcBef>
                <a:spcPts val="4800"/>
              </a:spcBef>
              <a:buNone/>
              <a:defRPr sz="8640">
                <a:solidFill>
                  <a:schemeClr val="accent1"/>
                </a:solidFill>
              </a:defRPr>
            </a:lvl1pPr>
            <a:lvl2pPr marL="1645920" indent="0" algn="ctr">
              <a:buNone/>
              <a:defRPr sz="8640"/>
            </a:lvl2pPr>
            <a:lvl3pPr marL="3291840" indent="0" algn="ctr">
              <a:buNone/>
              <a:defRPr sz="8640"/>
            </a:lvl3pPr>
            <a:lvl4pPr marL="4937760" indent="0" algn="ctr">
              <a:buNone/>
              <a:defRPr sz="7200"/>
            </a:lvl4pPr>
            <a:lvl5pPr marL="6583680" indent="0" algn="ctr">
              <a:buNone/>
              <a:defRPr sz="7200"/>
            </a:lvl5pPr>
            <a:lvl6pPr marL="8229600" indent="0" algn="ctr">
              <a:buNone/>
              <a:defRPr sz="7200"/>
            </a:lvl6pPr>
            <a:lvl7pPr marL="9875520" indent="0" algn="ctr">
              <a:buNone/>
              <a:defRPr sz="7200"/>
            </a:lvl7pPr>
            <a:lvl8pPr marL="11521440" indent="0" algn="ctr">
              <a:buNone/>
              <a:defRPr sz="7200"/>
            </a:lvl8pPr>
            <a:lvl9pPr marL="13167360" indent="0" algn="ctr">
              <a:buNone/>
              <a:defRPr sz="7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pPr>
              <a:defRPr/>
            </a:pPr>
            <a:fld id="{CB043562-595C-41E0-A431-AB378AFFB518}" type="slidenum">
              <a:rPr lang="en-US" smtClean="0"/>
              <a:pPr>
                <a:defRPr/>
              </a:pPr>
              <a:t>‹#›</a:t>
            </a:fld>
            <a:endParaRPr lang="en-US" dirty="0"/>
          </a:p>
        </p:txBody>
      </p:sp>
      <p:cxnSp>
        <p:nvCxnSpPr>
          <p:cNvPr id="8" name="Straight Connector 7"/>
          <p:cNvCxnSpPr/>
          <p:nvPr/>
        </p:nvCxnSpPr>
        <p:spPr>
          <a:xfrm>
            <a:off x="7123178" y="17922240"/>
            <a:ext cx="2962656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4900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1865ABB-973D-4162-96BF-63AD8AB82A90}" type="slidenum">
              <a:rPr lang="en-US" smtClean="0"/>
              <a:pPr>
                <a:defRPr/>
              </a:pPr>
              <a:t>‹#›</a:t>
            </a:fld>
            <a:endParaRPr lang="en-US" dirty="0"/>
          </a:p>
        </p:txBody>
      </p:sp>
    </p:spTree>
    <p:extLst>
      <p:ext uri="{BB962C8B-B14F-4D97-AF65-F5344CB8AC3E}">
        <p14:creationId xmlns:p14="http://schemas.microsoft.com/office/powerpoint/2010/main" val="157486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3657600"/>
            <a:ext cx="8366760" cy="259689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114802" y="3657600"/>
            <a:ext cx="26746200" cy="259689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38E2FC5-3957-4F45-8892-8AA180862785}" type="slidenum">
              <a:rPr lang="en-US" smtClean="0"/>
              <a:pPr>
                <a:defRPr/>
              </a:pPr>
              <a:t>‹#›</a:t>
            </a:fld>
            <a:endParaRPr lang="en-US" dirty="0"/>
          </a:p>
        </p:txBody>
      </p:sp>
    </p:spTree>
    <p:extLst>
      <p:ext uri="{BB962C8B-B14F-4D97-AF65-F5344CB8AC3E}">
        <p14:creationId xmlns:p14="http://schemas.microsoft.com/office/powerpoint/2010/main" val="422789367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defPPr>
              <a:defRPr kern="1200" smtId="4294967295"/>
            </a:defPPr>
          </a:lstStyle>
          <a:p>
            <a:r>
              <a:rPr lang="en-US"/>
              <a:t>Click to edit Master title style</a:t>
            </a:r>
          </a:p>
        </p:txBody>
      </p:sp>
      <p:sp>
        <p:nvSpPr>
          <p:cNvPr id="3" name="Text Placeholder 2"/>
          <p:cNvSpPr>
            <a:spLocks noGrp="1"/>
          </p:cNvSpPr>
          <p:nvPr>
            <p:ph type="body" sz="half" idx="1"/>
          </p:nvPr>
        </p:nvSpPr>
        <p:spPr>
          <a:xfrm>
            <a:off x="2193925" y="7680325"/>
            <a:ext cx="19675475" cy="21726525"/>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2021800" y="7680325"/>
            <a:ext cx="19675475" cy="21726525"/>
          </a:xfrm>
        </p:spPr>
        <p:txBody>
          <a:bodyPr/>
          <a:lstStyle>
            <a:defPPr>
              <a:defRPr kern="1200" smtId="4294967295"/>
            </a:defPPr>
          </a:lstStyle>
          <a:p>
            <a:pPr lvl="0"/>
            <a:endParaRPr lang="en-US" noProof="0" dirty="0"/>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FA04B66-8F62-42BD-B0EA-2923AA341B7B}" type="slidenum">
              <a:rPr lang="en-US"/>
              <a:pPr>
                <a:defRPr/>
              </a:pPr>
              <a:t>‹#›</a:t>
            </a:fld>
            <a:endParaRPr lang="en-US" dirty="0"/>
          </a:p>
        </p:txBody>
      </p:sp>
    </p:spTree>
    <p:extLst>
      <p:ext uri="{BB962C8B-B14F-4D97-AF65-F5344CB8AC3E}">
        <p14:creationId xmlns:p14="http://schemas.microsoft.com/office/powerpoint/2010/main" val="32534829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4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844B6AF-379B-4B34-AAC6-97D3032A49C6}" type="slidenum">
              <a:rPr lang="en-US" smtClean="0"/>
              <a:pPr>
                <a:defRPr/>
              </a:pPr>
              <a:t>‹#›</a:t>
            </a:fld>
            <a:endParaRPr lang="en-US" dirty="0"/>
          </a:p>
        </p:txBody>
      </p:sp>
    </p:spTree>
    <p:extLst>
      <p:ext uri="{BB962C8B-B14F-4D97-AF65-F5344CB8AC3E}">
        <p14:creationId xmlns:p14="http://schemas.microsoft.com/office/powerpoint/2010/main" val="49864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3126" y="5633160"/>
            <a:ext cx="35881056" cy="14045184"/>
          </a:xfrm>
        </p:spPr>
        <p:txBody>
          <a:bodyPr anchor="b">
            <a:noAutofit/>
          </a:bodyPr>
          <a:lstStyle>
            <a:lvl1pPr algn="ctr">
              <a:lnSpc>
                <a:spcPct val="85000"/>
              </a:lnSpc>
              <a:defRPr lang="en-US" sz="288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155741" y="19941696"/>
            <a:ext cx="31568746" cy="6546269"/>
          </a:xfrm>
        </p:spPr>
        <p:txBody>
          <a:bodyPr anchor="t">
            <a:normAutofit/>
          </a:bodyPr>
          <a:lstStyle>
            <a:lvl1pPr marL="0" indent="0" algn="ctr">
              <a:buNone/>
              <a:defRPr sz="8640">
                <a:solidFill>
                  <a:schemeClr val="accent1"/>
                </a:solidFill>
              </a:defRPr>
            </a:lvl1pPr>
            <a:lvl2pPr marL="1645920" indent="0">
              <a:buNone/>
              <a:defRPr sz="6480">
                <a:solidFill>
                  <a:schemeClr val="tx1">
                    <a:tint val="75000"/>
                  </a:schemeClr>
                </a:solidFill>
              </a:defRPr>
            </a:lvl2pPr>
            <a:lvl3pPr marL="3291840" indent="0">
              <a:buNone/>
              <a:defRPr sz="5760">
                <a:solidFill>
                  <a:schemeClr val="tx1">
                    <a:tint val="75000"/>
                  </a:schemeClr>
                </a:solidFill>
              </a:defRPr>
            </a:lvl3pPr>
            <a:lvl4pPr marL="4937760" indent="0">
              <a:buNone/>
              <a:defRPr sz="5040">
                <a:solidFill>
                  <a:schemeClr val="tx1">
                    <a:tint val="75000"/>
                  </a:schemeClr>
                </a:solidFill>
              </a:defRPr>
            </a:lvl4pPr>
            <a:lvl5pPr marL="6583680" indent="0">
              <a:buNone/>
              <a:defRPr sz="5040">
                <a:solidFill>
                  <a:schemeClr val="tx1">
                    <a:tint val="75000"/>
                  </a:schemeClr>
                </a:solidFill>
              </a:defRPr>
            </a:lvl5pPr>
            <a:lvl6pPr marL="8229600" indent="0">
              <a:buNone/>
              <a:defRPr sz="5040">
                <a:solidFill>
                  <a:schemeClr val="tx1">
                    <a:tint val="75000"/>
                  </a:schemeClr>
                </a:solidFill>
              </a:defRPr>
            </a:lvl6pPr>
            <a:lvl7pPr marL="9875520" indent="0">
              <a:buNone/>
              <a:defRPr sz="5040">
                <a:solidFill>
                  <a:schemeClr val="tx1">
                    <a:tint val="75000"/>
                  </a:schemeClr>
                </a:solidFill>
              </a:defRPr>
            </a:lvl7pPr>
            <a:lvl8pPr marL="11521440" indent="0">
              <a:buNone/>
              <a:defRPr sz="5040">
                <a:solidFill>
                  <a:schemeClr val="tx1">
                    <a:tint val="75000"/>
                  </a:schemeClr>
                </a:solidFill>
              </a:defRPr>
            </a:lvl8pPr>
            <a:lvl9pPr marL="13167360" indent="0">
              <a:buNone/>
              <a:defRPr sz="5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44BFBC0-7F94-4CE5-A00D-18BE726F285A}" type="slidenum">
              <a:rPr lang="en-US" smtClean="0"/>
              <a:pPr>
                <a:defRPr/>
              </a:pPr>
              <a:t>‹#›</a:t>
            </a:fld>
            <a:endParaRPr lang="en-US" dirty="0"/>
          </a:p>
        </p:txBody>
      </p:sp>
      <p:cxnSp>
        <p:nvCxnSpPr>
          <p:cNvPr id="7" name="Straight Connector 6"/>
          <p:cNvCxnSpPr/>
          <p:nvPr/>
        </p:nvCxnSpPr>
        <p:spPr>
          <a:xfrm>
            <a:off x="7132322" y="19297958"/>
            <a:ext cx="2962656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63878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14800" y="9875515"/>
            <a:ext cx="17117568" cy="19312128"/>
          </a:xfrm>
        </p:spPr>
        <p:txBody>
          <a:bodyPr/>
          <a:lstStyle>
            <a:lvl1pPr>
              <a:defRPr sz="7920"/>
            </a:lvl1pPr>
            <a:lvl2pPr>
              <a:defRPr sz="7200"/>
            </a:lvl2pPr>
            <a:lvl3pPr>
              <a:defRPr sz="6480"/>
            </a:lvl3pPr>
            <a:lvl4pPr>
              <a:defRPr sz="5760"/>
            </a:lvl4pPr>
            <a:lvl5pPr>
              <a:defRPr sz="5760"/>
            </a:lvl5pPr>
            <a:lvl6pPr>
              <a:defRPr sz="5760"/>
            </a:lvl6pPr>
            <a:lvl7pPr>
              <a:defRPr sz="5760"/>
            </a:lvl7pPr>
            <a:lvl8pPr>
              <a:defRPr sz="5760"/>
            </a:lvl8pPr>
            <a:lvl9pPr>
              <a:defRPr sz="5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563403" y="9875520"/>
            <a:ext cx="17117568" cy="19312128"/>
          </a:xfrm>
        </p:spPr>
        <p:txBody>
          <a:bodyPr/>
          <a:lstStyle>
            <a:lvl1pPr>
              <a:defRPr sz="7920"/>
            </a:lvl1pPr>
            <a:lvl2pPr>
              <a:defRPr sz="7200"/>
            </a:lvl2pPr>
            <a:lvl3pPr>
              <a:defRPr sz="6480"/>
            </a:lvl3pPr>
            <a:lvl4pPr>
              <a:defRPr sz="5760"/>
            </a:lvl4pPr>
            <a:lvl5pPr>
              <a:defRPr sz="5760"/>
            </a:lvl5pPr>
            <a:lvl6pPr>
              <a:defRPr sz="5760"/>
            </a:lvl6pPr>
            <a:lvl7pPr>
              <a:defRPr sz="5760"/>
            </a:lvl7pPr>
            <a:lvl8pPr>
              <a:defRPr sz="5760"/>
            </a:lvl8pPr>
            <a:lvl9pPr>
              <a:defRPr sz="5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DF645C6-96DC-4F21-9A48-95AFF68A54A2}" type="slidenum">
              <a:rPr lang="en-US" smtClean="0"/>
              <a:pPr>
                <a:defRPr/>
              </a:pPr>
              <a:t>‹#›</a:t>
            </a:fld>
            <a:endParaRPr lang="en-US" dirty="0"/>
          </a:p>
        </p:txBody>
      </p:sp>
    </p:spTree>
    <p:extLst>
      <p:ext uri="{BB962C8B-B14F-4D97-AF65-F5344CB8AC3E}">
        <p14:creationId xmlns:p14="http://schemas.microsoft.com/office/powerpoint/2010/main" val="44811999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114800" y="9607253"/>
            <a:ext cx="17117568" cy="3730752"/>
          </a:xfrm>
        </p:spPr>
        <p:txBody>
          <a:bodyPr anchor="ctr"/>
          <a:lstStyle>
            <a:lvl1pPr marL="0" indent="0">
              <a:spcBef>
                <a:spcPts val="0"/>
              </a:spcBef>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4114800" y="13063118"/>
            <a:ext cx="17117568" cy="16239744"/>
          </a:xfrm>
        </p:spPr>
        <p:txBody>
          <a:bodyPr/>
          <a:lstStyle>
            <a:lvl1pPr>
              <a:defRPr sz="7920"/>
            </a:lvl1pPr>
            <a:lvl2pPr>
              <a:defRPr sz="7200"/>
            </a:lvl2pPr>
            <a:lvl3pPr>
              <a:defRPr sz="6480"/>
            </a:lvl3pPr>
            <a:lvl4pPr>
              <a:defRPr sz="5760"/>
            </a:lvl4pPr>
            <a:lvl5pPr>
              <a:defRPr sz="5760"/>
            </a:lvl5pPr>
            <a:lvl6pPr>
              <a:defRPr sz="5760"/>
            </a:lvl6pPr>
            <a:lvl7pPr>
              <a:defRPr sz="5760"/>
            </a:lvl7pPr>
            <a:lvl8pPr>
              <a:defRPr sz="5760"/>
            </a:lvl8pPr>
            <a:lvl9pPr>
              <a:defRPr sz="5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569024" y="9595354"/>
            <a:ext cx="17117568" cy="3730752"/>
          </a:xfrm>
        </p:spPr>
        <p:txBody>
          <a:bodyPr anchor="ctr"/>
          <a:lstStyle>
            <a:lvl1pPr marL="0" indent="0">
              <a:spcBef>
                <a:spcPts val="0"/>
              </a:spcBef>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22569024" y="13052746"/>
            <a:ext cx="17117568" cy="16239744"/>
          </a:xfrm>
        </p:spPr>
        <p:txBody>
          <a:bodyPr/>
          <a:lstStyle>
            <a:lvl1pPr>
              <a:defRPr sz="7920"/>
            </a:lvl1pPr>
            <a:lvl2pPr>
              <a:defRPr sz="7200"/>
            </a:lvl2pPr>
            <a:lvl3pPr>
              <a:defRPr sz="6480"/>
            </a:lvl3pPr>
            <a:lvl4pPr>
              <a:defRPr sz="5760"/>
            </a:lvl4pPr>
            <a:lvl5pPr>
              <a:defRPr sz="5760"/>
            </a:lvl5pPr>
            <a:lvl6pPr>
              <a:defRPr sz="5760"/>
            </a:lvl6pPr>
            <a:lvl7pPr>
              <a:defRPr sz="5760"/>
            </a:lvl7pPr>
            <a:lvl8pPr>
              <a:defRPr sz="5760"/>
            </a:lvl8pPr>
            <a:lvl9pPr>
              <a:defRPr sz="5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C2B12CE4-144C-4A27-8B3F-7EB79E6B2146}" type="slidenum">
              <a:rPr lang="en-US" smtClean="0"/>
              <a:pPr>
                <a:defRPr/>
              </a:pPr>
              <a:t>‹#›</a:t>
            </a:fld>
            <a:endParaRPr lang="en-US" dirty="0"/>
          </a:p>
        </p:txBody>
      </p:sp>
    </p:spTree>
    <p:extLst>
      <p:ext uri="{BB962C8B-B14F-4D97-AF65-F5344CB8AC3E}">
        <p14:creationId xmlns:p14="http://schemas.microsoft.com/office/powerpoint/2010/main" val="414045149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F1FAA83-0A80-48DF-A2A9-D01CE04D8E50}" type="slidenum">
              <a:rPr lang="en-US" smtClean="0"/>
              <a:pPr>
                <a:defRPr/>
              </a:pPr>
              <a:t>‹#›</a:t>
            </a:fld>
            <a:endParaRPr lang="en-US" dirty="0"/>
          </a:p>
        </p:txBody>
      </p:sp>
    </p:spTree>
    <p:extLst>
      <p:ext uri="{BB962C8B-B14F-4D97-AF65-F5344CB8AC3E}">
        <p14:creationId xmlns:p14="http://schemas.microsoft.com/office/powerpoint/2010/main" val="314057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203DA95-0AAE-48A7-9DEF-F9FD3932C4A9}" type="slidenum">
              <a:rPr lang="en-US" smtClean="0"/>
              <a:pPr>
                <a:defRPr/>
              </a:pPr>
              <a:t>‹#›</a:t>
            </a:fld>
            <a:endParaRPr lang="en-US" dirty="0"/>
          </a:p>
        </p:txBody>
      </p:sp>
    </p:spTree>
    <p:extLst>
      <p:ext uri="{BB962C8B-B14F-4D97-AF65-F5344CB8AC3E}">
        <p14:creationId xmlns:p14="http://schemas.microsoft.com/office/powerpoint/2010/main" val="73829622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0" y="5266944"/>
            <a:ext cx="13606272" cy="8339328"/>
          </a:xfrm>
        </p:spPr>
        <p:txBody>
          <a:bodyPr anchor="b">
            <a:noAutofit/>
          </a:bodyPr>
          <a:lstStyle>
            <a:lvl1pPr>
              <a:lnSpc>
                <a:spcPct val="90000"/>
              </a:lnSpc>
              <a:defRPr sz="14400" b="0"/>
            </a:lvl1pPr>
          </a:lstStyle>
          <a:p>
            <a:r>
              <a:rPr lang="en-US"/>
              <a:t>Click to edit Master title style</a:t>
            </a:r>
            <a:endParaRPr lang="en-US" dirty="0"/>
          </a:p>
        </p:txBody>
      </p:sp>
      <p:sp>
        <p:nvSpPr>
          <p:cNvPr id="3" name="Content Placeholder 2"/>
          <p:cNvSpPr>
            <a:spLocks noGrp="1"/>
          </p:cNvSpPr>
          <p:nvPr>
            <p:ph idx="1"/>
          </p:nvPr>
        </p:nvSpPr>
        <p:spPr>
          <a:xfrm>
            <a:off x="19820707" y="5266944"/>
            <a:ext cx="19918262" cy="22384512"/>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14800" y="13606272"/>
            <a:ext cx="13606272" cy="14045184"/>
          </a:xfrm>
        </p:spPr>
        <p:txBody>
          <a:bodyPr>
            <a:normAutofit/>
          </a:bodyPr>
          <a:lstStyle>
            <a:lvl1pPr marL="0" indent="0">
              <a:lnSpc>
                <a:spcPct val="100000"/>
              </a:lnSpc>
              <a:spcBef>
                <a:spcPts val="3840"/>
              </a:spcBef>
              <a:buNone/>
              <a:defRPr sz="612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77038B2-2801-40BE-BC48-C628781FF49E}" type="slidenum">
              <a:rPr lang="en-US" smtClean="0"/>
              <a:pPr>
                <a:defRPr/>
              </a:pPr>
              <a:t>‹#›</a:t>
            </a:fld>
            <a:endParaRPr lang="en-US" dirty="0"/>
          </a:p>
        </p:txBody>
      </p:sp>
    </p:spTree>
    <p:extLst>
      <p:ext uri="{BB962C8B-B14F-4D97-AF65-F5344CB8AC3E}">
        <p14:creationId xmlns:p14="http://schemas.microsoft.com/office/powerpoint/2010/main" val="32663896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0" y="5266944"/>
            <a:ext cx="13606272" cy="8339328"/>
          </a:xfrm>
        </p:spPr>
        <p:txBody>
          <a:bodyPr anchor="b">
            <a:noAutofit/>
          </a:bodyPr>
          <a:lstStyle>
            <a:lvl1pPr>
              <a:lnSpc>
                <a:spcPct val="90000"/>
              </a:lnSpc>
              <a:defRPr sz="14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291716" y="5135268"/>
            <a:ext cx="20436974" cy="22296734"/>
          </a:xfrm>
        </p:spPr>
        <p:txBody>
          <a:bodyPr lIns="274320" tIns="182880" anchor="t">
            <a:normAutofit/>
          </a:bodyPr>
          <a:lstStyle>
            <a:lvl1pPr marL="0" indent="0">
              <a:buNone/>
              <a:defRPr sz="1008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dirty="0"/>
              <a:t>Click icon to add picture</a:t>
            </a:r>
          </a:p>
        </p:txBody>
      </p:sp>
      <p:sp>
        <p:nvSpPr>
          <p:cNvPr id="4" name="Text Placeholder 3"/>
          <p:cNvSpPr>
            <a:spLocks noGrp="1"/>
          </p:cNvSpPr>
          <p:nvPr>
            <p:ph type="body" sz="half" idx="2"/>
          </p:nvPr>
        </p:nvSpPr>
        <p:spPr>
          <a:xfrm>
            <a:off x="4114800" y="13606272"/>
            <a:ext cx="13606272" cy="13825728"/>
          </a:xfrm>
        </p:spPr>
        <p:txBody>
          <a:bodyPr>
            <a:normAutofit/>
          </a:bodyPr>
          <a:lstStyle>
            <a:lvl1pPr marL="0" indent="0">
              <a:lnSpc>
                <a:spcPct val="100000"/>
              </a:lnSpc>
              <a:spcBef>
                <a:spcPts val="3840"/>
              </a:spcBef>
              <a:buNone/>
              <a:defRPr sz="612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pPr>
              <a:defRPr/>
            </a:pPr>
            <a:fld id="{700A3960-9A0E-4A4A-BE72-10B88343DD28}" type="slidenum">
              <a:rPr lang="en-US" smtClean="0"/>
              <a:pPr>
                <a:defRPr/>
              </a:pPr>
              <a:t>‹#›</a:t>
            </a:fld>
            <a:endParaRPr lang="en-US" dirty="0"/>
          </a:p>
        </p:txBody>
      </p:sp>
    </p:spTree>
    <p:extLst>
      <p:ext uri="{BB962C8B-B14F-4D97-AF65-F5344CB8AC3E}">
        <p14:creationId xmlns:p14="http://schemas.microsoft.com/office/powerpoint/2010/main" val="177115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877824" y="877824"/>
            <a:ext cx="42135552" cy="3116275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114800" y="2926080"/>
            <a:ext cx="35551872" cy="65105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114807" y="9875520"/>
            <a:ext cx="35542334" cy="19385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114786" y="29874382"/>
            <a:ext cx="8384669" cy="1752600"/>
          </a:xfrm>
          <a:prstGeom prst="rect">
            <a:avLst/>
          </a:prstGeom>
        </p:spPr>
        <p:txBody>
          <a:bodyPr vert="horz" lIns="91440" tIns="45720" rIns="91440" bIns="45720" rtlCol="0" anchor="ctr"/>
          <a:lstStyle>
            <a:lvl1pPr algn="l">
              <a:defRPr sz="4800">
                <a:solidFill>
                  <a:schemeClr val="accent1"/>
                </a:solidFill>
              </a:defRPr>
            </a:lvl1pPr>
          </a:lstStyle>
          <a:p>
            <a:pPr>
              <a:defRPr/>
            </a:pPr>
            <a:endParaRPr lang="en-US" dirty="0"/>
          </a:p>
        </p:txBody>
      </p:sp>
      <p:sp>
        <p:nvSpPr>
          <p:cNvPr id="5" name="Footer Placeholder 4"/>
          <p:cNvSpPr>
            <a:spLocks noGrp="1"/>
          </p:cNvSpPr>
          <p:nvPr>
            <p:ph type="ftr" sz="quarter" idx="3"/>
          </p:nvPr>
        </p:nvSpPr>
        <p:spPr>
          <a:xfrm>
            <a:off x="14216935" y="29874382"/>
            <a:ext cx="16983989" cy="1752600"/>
          </a:xfrm>
          <a:prstGeom prst="rect">
            <a:avLst/>
          </a:prstGeom>
        </p:spPr>
        <p:txBody>
          <a:bodyPr vert="horz" lIns="91440" tIns="45720" rIns="91440" bIns="45720" rtlCol="0" anchor="ctr"/>
          <a:lstStyle>
            <a:lvl1pPr algn="ctr">
              <a:defRPr sz="4800">
                <a:solidFill>
                  <a:schemeClr val="accent1"/>
                </a:solidFill>
              </a:defRPr>
            </a:lvl1pPr>
          </a:lstStyle>
          <a:p>
            <a:pPr>
              <a:defRPr/>
            </a:pPr>
            <a:endParaRPr lang="en-US" dirty="0"/>
          </a:p>
        </p:txBody>
      </p:sp>
      <p:sp>
        <p:nvSpPr>
          <p:cNvPr id="6" name="Slide Number Placeholder 5"/>
          <p:cNvSpPr>
            <a:spLocks noGrp="1"/>
          </p:cNvSpPr>
          <p:nvPr>
            <p:ph type="sldNum" sz="quarter" idx="4"/>
          </p:nvPr>
        </p:nvSpPr>
        <p:spPr>
          <a:xfrm>
            <a:off x="33586313" y="29874382"/>
            <a:ext cx="6142382" cy="1752600"/>
          </a:xfrm>
          <a:prstGeom prst="rect">
            <a:avLst/>
          </a:prstGeom>
        </p:spPr>
        <p:txBody>
          <a:bodyPr vert="horz" lIns="91440" tIns="45720" rIns="91440" bIns="45720" rtlCol="0" anchor="ctr"/>
          <a:lstStyle>
            <a:lvl1pPr algn="r">
              <a:defRPr sz="4800">
                <a:solidFill>
                  <a:schemeClr val="accent1"/>
                </a:solidFill>
              </a:defRPr>
            </a:lvl1pPr>
          </a:lstStyle>
          <a:p>
            <a:pPr>
              <a:defRPr/>
            </a:pPr>
            <a:fld id="{2839560C-692A-406E-AC47-35009443A5A0}" type="slidenum">
              <a:rPr lang="en-US" smtClean="0"/>
              <a:pPr>
                <a:defRPr/>
              </a:pPr>
              <a:t>‹#›</a:t>
            </a:fld>
            <a:endParaRPr lang="en-US" dirty="0"/>
          </a:p>
        </p:txBody>
      </p:sp>
    </p:spTree>
    <p:extLst>
      <p:ext uri="{BB962C8B-B14F-4D97-AF65-F5344CB8AC3E}">
        <p14:creationId xmlns:p14="http://schemas.microsoft.com/office/powerpoint/2010/main" val="929674014"/>
      </p:ext>
    </p:extLst>
  </p:cSld>
  <p:clrMap bg1="lt1" tx1="dk1" bg2="lt2" tx2="dk2" accent1="accent1" accent2="accent2" accent3="accent3" accent4="accent4" accent5="accent5" accent6="accent6" hlink="hlink" folHlink="folHlink"/>
  <p:sldLayoutIdLst>
    <p:sldLayoutId id="2147484750" r:id="rId1"/>
    <p:sldLayoutId id="2147484751" r:id="rId2"/>
    <p:sldLayoutId id="2147484752" r:id="rId3"/>
    <p:sldLayoutId id="2147484753" r:id="rId4"/>
    <p:sldLayoutId id="2147484754" r:id="rId5"/>
    <p:sldLayoutId id="2147484755" r:id="rId6"/>
    <p:sldLayoutId id="2147484756" r:id="rId7"/>
    <p:sldLayoutId id="2147484757" r:id="rId8"/>
    <p:sldLayoutId id="2147484758" r:id="rId9"/>
    <p:sldLayoutId id="2147484759" r:id="rId10"/>
    <p:sldLayoutId id="2147484760" r:id="rId11"/>
    <p:sldLayoutId id="2147484761" r:id="rId12"/>
  </p:sldLayoutIdLst>
  <p:txStyles>
    <p:titleStyle>
      <a:lvl1pPr algn="l" defTabSz="3291840" rtl="0" eaLnBrk="1" latinLnBrk="0" hangingPunct="1">
        <a:lnSpc>
          <a:spcPct val="90000"/>
        </a:lnSpc>
        <a:spcBef>
          <a:spcPct val="0"/>
        </a:spcBef>
        <a:buNone/>
        <a:defRPr sz="19200" kern="1200">
          <a:solidFill>
            <a:schemeClr val="accent1"/>
          </a:solidFill>
          <a:latin typeface="+mj-lt"/>
          <a:ea typeface="+mj-ea"/>
          <a:cs typeface="+mj-cs"/>
        </a:defRPr>
      </a:lvl1pPr>
    </p:titleStyle>
    <p:bodyStyle>
      <a:lvl1pPr marL="822960" indent="-658368" algn="l" defTabSz="3291840" rtl="0" eaLnBrk="1" latinLnBrk="0" hangingPunct="1">
        <a:lnSpc>
          <a:spcPct val="90000"/>
        </a:lnSpc>
        <a:spcBef>
          <a:spcPts val="4800"/>
        </a:spcBef>
        <a:buClr>
          <a:schemeClr val="accent1"/>
        </a:buClr>
        <a:buSzPct val="80000"/>
        <a:buFont typeface="Corbel" pitchFamily="34" charset="0"/>
        <a:buChar char="•"/>
        <a:defRPr sz="9600" kern="1200">
          <a:solidFill>
            <a:schemeClr val="accent1"/>
          </a:solidFill>
          <a:latin typeface="+mn-lt"/>
          <a:ea typeface="+mn-ea"/>
          <a:cs typeface="+mn-cs"/>
        </a:defRPr>
      </a:lvl1pPr>
      <a:lvl2pPr marL="1645920" indent="-658368"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8640" kern="1200">
          <a:solidFill>
            <a:schemeClr val="accent1"/>
          </a:solidFill>
          <a:latin typeface="+mn-lt"/>
          <a:ea typeface="+mn-ea"/>
          <a:cs typeface="+mn-cs"/>
        </a:defRPr>
      </a:lvl2pPr>
      <a:lvl3pPr marL="2633472" indent="-658368"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7680" kern="1200">
          <a:solidFill>
            <a:schemeClr val="accent1"/>
          </a:solidFill>
          <a:latin typeface="+mn-lt"/>
          <a:ea typeface="+mn-ea"/>
          <a:cs typeface="+mn-cs"/>
        </a:defRPr>
      </a:lvl3pPr>
      <a:lvl4pPr marL="3621024" indent="-658368"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4pPr>
      <a:lvl5pPr marL="4416576" indent="-658368"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5pPr>
      <a:lvl6pPr marL="5280000" indent="-822960"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6pPr>
      <a:lvl7pPr marL="6240000" indent="-822960"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7pPr>
      <a:lvl8pPr marL="7200000" indent="-822960"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8pPr>
      <a:lvl9pPr marL="8160000" indent="-822960" algn="l" defTabSz="3291840" rtl="0" eaLnBrk="1" latinLnBrk="0" hangingPunct="1">
        <a:lnSpc>
          <a:spcPct val="90000"/>
        </a:lnSpc>
        <a:spcBef>
          <a:spcPts val="720"/>
        </a:spcBef>
        <a:spcAft>
          <a:spcPts val="1440"/>
        </a:spcAft>
        <a:buClr>
          <a:schemeClr val="accent1"/>
        </a:buClr>
        <a:buSzPct val="80000"/>
        <a:buFont typeface="Corbel" pitchFamily="34" charset="0"/>
        <a:buChar char="•"/>
        <a:defRPr sz="6720" kern="1200">
          <a:solidFill>
            <a:schemeClr val="accent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covid.cdc.gov/covid-data-tracker/#demographicsovertime"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4">
                <a:lumMod val="40000"/>
                <a:lumOff val="60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2" name="Rectangle 41"/>
          <p:cNvSpPr/>
          <p:nvPr/>
        </p:nvSpPr>
        <p:spPr bwMode="auto">
          <a:xfrm>
            <a:off x="-15875" y="69850"/>
            <a:ext cx="43891200" cy="32918400"/>
          </a:xfrm>
          <a:prstGeom prst="rect">
            <a:avLst/>
          </a:prstGeom>
          <a:gradFill flip="none" rotWithShape="1">
            <a:gsLst>
              <a:gs pos="0">
                <a:schemeClr val="accent6">
                  <a:lumMod val="75000"/>
                  <a:tint val="66000"/>
                  <a:satMod val="160000"/>
                  <a:alpha val="61000"/>
                </a:schemeClr>
              </a:gs>
              <a:gs pos="100000">
                <a:schemeClr val="bg1"/>
              </a:gs>
            </a:gsLst>
            <a:lin ang="5400000" scaled="1"/>
            <a:tileRect/>
          </a:gradFill>
          <a:ln w="9525" cap="flat" cmpd="sng" algn="ctr">
            <a:noFill/>
            <a:prstDash val="solid"/>
            <a:round/>
            <a:headEnd type="none" w="med" len="med"/>
            <a:tailEnd type="none" w="med" len="med"/>
          </a:ln>
          <a:extLst/>
        </p:spPr>
        <p:txBody>
          <a:bodyPr vert="horz" wrap="square" lIns="91440" tIns="45720" rIns="91440" bIns="45720" rtlCol="0" anchor="t" anchorCtr="0" compatLnSpc="1">
            <a:prstTxWarp prst="textNoShape">
              <a:avLst/>
            </a:prstTxWarp>
          </a:bodyPr>
          <a:lstStyle>
            <a:defPPr>
              <a:defRPr kern="1200" smtId="4294967295"/>
            </a:defPPr>
          </a:lstStyle>
          <a:p>
            <a:pPr marL="0" marR="0" indent="0" algn="l" defTabSz="3762375"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chemeClr val="tx1"/>
              </a:solidFill>
              <a:latin typeface="Arial"/>
            </a:endParaRPr>
          </a:p>
        </p:txBody>
      </p:sp>
      <p:grpSp>
        <p:nvGrpSpPr>
          <p:cNvPr id="35" name="Group 34"/>
          <p:cNvGrpSpPr/>
          <p:nvPr/>
        </p:nvGrpSpPr>
        <p:grpSpPr>
          <a:xfrm>
            <a:off x="2178050" y="1304925"/>
            <a:ext cx="39503350" cy="5545493"/>
            <a:chOff x="2746935" y="5006975"/>
            <a:chExt cx="39503350" cy="3690588"/>
          </a:xfrm>
        </p:grpSpPr>
        <p:sp>
          <p:nvSpPr>
            <p:cNvPr id="36" name="Rectangle 13"/>
            <p:cNvSpPr txBox="1">
              <a:spLocks noChangeArrowheads="1"/>
            </p:cNvSpPr>
            <p:nvPr/>
          </p:nvSpPr>
          <p:spPr bwMode="auto">
            <a:xfrm>
              <a:off x="2746935" y="5006975"/>
              <a:ext cx="39503350" cy="3657600"/>
            </a:xfrm>
            <a:prstGeom prst="rect">
              <a:avLst/>
            </a:prstGeom>
            <a:solidFill>
              <a:schemeClr val="accent6">
                <a:lumMod val="75000"/>
              </a:schemeClr>
            </a:solidFill>
            <a:ln w="60325" cap="flat">
              <a:solidFill>
                <a:schemeClr val="accent1">
                  <a:lumMod val="75000"/>
                </a:schemeClr>
              </a:solidFill>
              <a:miter lim="800000"/>
            </a:ln>
          </p:spPr>
          <p:txBody>
            <a:bodyPr vert="horz" wrap="square" lIns="376203" tIns="188102" rIns="376203" bIns="188102" anchor="ctr" anchorCtr="0" compatLnSpc="1">
              <a:prstTxWarp prst="textNoShape">
                <a:avLst/>
              </a:prstTxWarp>
            </a:bodyPr>
            <a:lstStyle>
              <a:defPPr>
                <a:defRPr kern="1200" smtId="4294967295"/>
              </a:defPPr>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a:defRPr>
              </a:lvl2pPr>
              <a:lvl3pPr algn="ctr" defTabSz="3762375" rtl="0" eaLnBrk="0" fontAlgn="base" hangingPunct="0">
                <a:spcBef>
                  <a:spcPct val="0"/>
                </a:spcBef>
                <a:spcAft>
                  <a:spcPct val="0"/>
                </a:spcAft>
                <a:defRPr sz="18200">
                  <a:solidFill>
                    <a:schemeClr val="tx2"/>
                  </a:solidFill>
                  <a:latin typeface="Arial"/>
                </a:defRPr>
              </a:lvl3pPr>
              <a:lvl4pPr algn="ctr" defTabSz="3762375" rtl="0" eaLnBrk="0" fontAlgn="base" hangingPunct="0">
                <a:spcBef>
                  <a:spcPct val="0"/>
                </a:spcBef>
                <a:spcAft>
                  <a:spcPct val="0"/>
                </a:spcAft>
                <a:defRPr sz="18200">
                  <a:solidFill>
                    <a:schemeClr val="tx2"/>
                  </a:solidFill>
                  <a:latin typeface="Arial"/>
                </a:defRPr>
              </a:lvl4pPr>
              <a:lvl5pPr algn="ctr" defTabSz="3762375" rtl="0" eaLnBrk="0" fontAlgn="base" hangingPunct="0">
                <a:spcBef>
                  <a:spcPct val="0"/>
                </a:spcBef>
                <a:spcAft>
                  <a:spcPct val="0"/>
                </a:spcAft>
                <a:defRPr sz="18200">
                  <a:solidFill>
                    <a:schemeClr val="tx2"/>
                  </a:solidFill>
                  <a:latin typeface="Arial"/>
                </a:defRPr>
              </a:lvl5pPr>
              <a:lvl6pPr marL="457200" algn="ctr" defTabSz="3762375" rtl="0" fontAlgn="base">
                <a:spcBef>
                  <a:spcPct val="0"/>
                </a:spcBef>
                <a:spcAft>
                  <a:spcPct val="0"/>
                </a:spcAft>
                <a:defRPr sz="18200">
                  <a:solidFill>
                    <a:schemeClr val="tx2"/>
                  </a:solidFill>
                  <a:latin typeface="Arial"/>
                </a:defRPr>
              </a:lvl6pPr>
              <a:lvl7pPr marL="914400" algn="ctr" defTabSz="3762375" rtl="0" fontAlgn="base">
                <a:spcBef>
                  <a:spcPct val="0"/>
                </a:spcBef>
                <a:spcAft>
                  <a:spcPct val="0"/>
                </a:spcAft>
                <a:defRPr sz="18200">
                  <a:solidFill>
                    <a:schemeClr val="tx2"/>
                  </a:solidFill>
                  <a:latin typeface="Arial"/>
                </a:defRPr>
              </a:lvl7pPr>
              <a:lvl8pPr marL="1371600" algn="ctr" defTabSz="3762375" rtl="0" fontAlgn="base">
                <a:spcBef>
                  <a:spcPct val="0"/>
                </a:spcBef>
                <a:spcAft>
                  <a:spcPct val="0"/>
                </a:spcAft>
                <a:defRPr sz="18200">
                  <a:solidFill>
                    <a:schemeClr val="tx2"/>
                  </a:solidFill>
                  <a:latin typeface="Arial"/>
                </a:defRPr>
              </a:lvl8pPr>
              <a:lvl9pPr marL="1828800" algn="ctr" defTabSz="3762375" rtl="0" fontAlgn="base">
                <a:spcBef>
                  <a:spcPct val="0"/>
                </a:spcBef>
                <a:spcAft>
                  <a:spcPct val="0"/>
                </a:spcAft>
                <a:defRPr sz="18200">
                  <a:solidFill>
                    <a:schemeClr val="tx2"/>
                  </a:solidFill>
                  <a:latin typeface="Arial"/>
                </a:defRPr>
              </a:lvl9pPr>
            </a:lstStyle>
            <a:p>
              <a:pPr eaLnBrk="1" hangingPunct="1"/>
              <a:endParaRPr lang="en-US" sz="4800" i="1" dirty="0">
                <a:solidFill>
                  <a:schemeClr val="bg1"/>
                </a:solidFill>
                <a:latin typeface="Lucida Grande" pitchFamily="2" charset="0"/>
              </a:endParaRPr>
            </a:p>
          </p:txBody>
        </p:sp>
        <p:sp>
          <p:nvSpPr>
            <p:cNvPr id="37" name="Rectangle 13"/>
            <p:cNvSpPr txBox="1">
              <a:spLocks noChangeArrowheads="1"/>
            </p:cNvSpPr>
            <p:nvPr/>
          </p:nvSpPr>
          <p:spPr bwMode="auto">
            <a:xfrm>
              <a:off x="21219085" y="5039963"/>
              <a:ext cx="21031200" cy="3657600"/>
            </a:xfrm>
            <a:prstGeom prst="rect">
              <a:avLst/>
            </a:prstGeom>
            <a:solidFill>
              <a:srgbClr val="00576E">
                <a:alpha val="40000"/>
              </a:srgbClr>
            </a:solidFill>
            <a:ln w="60325" cap="flat">
              <a:noFill/>
              <a:miter lim="800000"/>
            </a:ln>
          </p:spPr>
          <p:txBody>
            <a:bodyPr vert="horz" wrap="square" lIns="376203" tIns="188102" rIns="376203" bIns="188102" anchor="ctr" anchorCtr="0" compatLnSpc="1">
              <a:prstTxWarp prst="textNoShape">
                <a:avLst/>
              </a:prstTxWarp>
            </a:bodyPr>
            <a:lstStyle>
              <a:defPPr>
                <a:defRPr kern="1200" smtId="4294967295"/>
              </a:defPPr>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a:defRPr>
              </a:lvl2pPr>
              <a:lvl3pPr algn="ctr" defTabSz="3762375" rtl="0" eaLnBrk="0" fontAlgn="base" hangingPunct="0">
                <a:spcBef>
                  <a:spcPct val="0"/>
                </a:spcBef>
                <a:spcAft>
                  <a:spcPct val="0"/>
                </a:spcAft>
                <a:defRPr sz="18200">
                  <a:solidFill>
                    <a:schemeClr val="tx2"/>
                  </a:solidFill>
                  <a:latin typeface="Arial"/>
                </a:defRPr>
              </a:lvl3pPr>
              <a:lvl4pPr algn="ctr" defTabSz="3762375" rtl="0" eaLnBrk="0" fontAlgn="base" hangingPunct="0">
                <a:spcBef>
                  <a:spcPct val="0"/>
                </a:spcBef>
                <a:spcAft>
                  <a:spcPct val="0"/>
                </a:spcAft>
                <a:defRPr sz="18200">
                  <a:solidFill>
                    <a:schemeClr val="tx2"/>
                  </a:solidFill>
                  <a:latin typeface="Arial"/>
                </a:defRPr>
              </a:lvl4pPr>
              <a:lvl5pPr algn="ctr" defTabSz="3762375" rtl="0" eaLnBrk="0" fontAlgn="base" hangingPunct="0">
                <a:spcBef>
                  <a:spcPct val="0"/>
                </a:spcBef>
                <a:spcAft>
                  <a:spcPct val="0"/>
                </a:spcAft>
                <a:defRPr sz="18200">
                  <a:solidFill>
                    <a:schemeClr val="tx2"/>
                  </a:solidFill>
                  <a:latin typeface="Arial"/>
                </a:defRPr>
              </a:lvl5pPr>
              <a:lvl6pPr marL="457200" algn="ctr" defTabSz="3762375" rtl="0" fontAlgn="base">
                <a:spcBef>
                  <a:spcPct val="0"/>
                </a:spcBef>
                <a:spcAft>
                  <a:spcPct val="0"/>
                </a:spcAft>
                <a:defRPr sz="18200">
                  <a:solidFill>
                    <a:schemeClr val="tx2"/>
                  </a:solidFill>
                  <a:latin typeface="Arial"/>
                </a:defRPr>
              </a:lvl6pPr>
              <a:lvl7pPr marL="914400" algn="ctr" defTabSz="3762375" rtl="0" fontAlgn="base">
                <a:spcBef>
                  <a:spcPct val="0"/>
                </a:spcBef>
                <a:spcAft>
                  <a:spcPct val="0"/>
                </a:spcAft>
                <a:defRPr sz="18200">
                  <a:solidFill>
                    <a:schemeClr val="tx2"/>
                  </a:solidFill>
                  <a:latin typeface="Arial"/>
                </a:defRPr>
              </a:lvl7pPr>
              <a:lvl8pPr marL="1371600" algn="ctr" defTabSz="3762375" rtl="0" fontAlgn="base">
                <a:spcBef>
                  <a:spcPct val="0"/>
                </a:spcBef>
                <a:spcAft>
                  <a:spcPct val="0"/>
                </a:spcAft>
                <a:defRPr sz="18200">
                  <a:solidFill>
                    <a:schemeClr val="tx2"/>
                  </a:solidFill>
                  <a:latin typeface="Arial"/>
                </a:defRPr>
              </a:lvl8pPr>
              <a:lvl9pPr marL="1828800" algn="ctr" defTabSz="3762375" rtl="0" fontAlgn="base">
                <a:spcBef>
                  <a:spcPct val="0"/>
                </a:spcBef>
                <a:spcAft>
                  <a:spcPct val="0"/>
                </a:spcAft>
                <a:defRPr sz="18200">
                  <a:solidFill>
                    <a:schemeClr val="tx2"/>
                  </a:solidFill>
                  <a:latin typeface="Arial"/>
                </a:defRPr>
              </a:lvl9pPr>
            </a:lstStyle>
            <a:p>
              <a:pPr eaLnBrk="1" hangingPunct="1"/>
              <a:r>
                <a:rPr lang="en-US" sz="7200" b="1" dirty="0">
                  <a:solidFill>
                    <a:schemeClr val="bg1"/>
                  </a:solidFill>
                  <a:latin typeface="Verdana" panose="020B0604030504040204" pitchFamily="34" charset="0"/>
                  <a:ea typeface="Verdana" panose="020B0604030504040204" pitchFamily="34" charset="0"/>
                  <a:cs typeface="Verdana" panose="020B0604030504040204" pitchFamily="34" charset="0"/>
                </a:rPr>
                <a:t>Interventions to Increase COVID-19 Vaccination Rates in Adult African American Groups </a:t>
              </a:r>
              <a:br>
                <a:rPr lang="en-US" sz="60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5400" i="1" dirty="0">
                  <a:solidFill>
                    <a:schemeClr val="bg1"/>
                  </a:solidFill>
                  <a:latin typeface="Verdana" panose="020B0604030504040204" pitchFamily="34" charset="0"/>
                  <a:ea typeface="Verdana" panose="020B0604030504040204" pitchFamily="34" charset="0"/>
                  <a:cs typeface="Verdana" panose="020B0604030504040204" pitchFamily="34" charset="0"/>
                </a:rPr>
                <a:t>Eileen Skaarer, Erika Simms, Dyshekia Strawberry, Mark Walker, Kelly Wilson</a:t>
              </a:r>
            </a:p>
          </p:txBody>
        </p:sp>
      </p:grpSp>
      <p:sp>
        <p:nvSpPr>
          <p:cNvPr id="39" name="Rectangle 43"/>
          <p:cNvSpPr>
            <a:spLocks noChangeArrowheads="1"/>
          </p:cNvSpPr>
          <p:nvPr/>
        </p:nvSpPr>
        <p:spPr bwMode="auto">
          <a:xfrm>
            <a:off x="41311864" y="1314133"/>
            <a:ext cx="457200" cy="5495925"/>
          </a:xfrm>
          <a:prstGeom prst="rect">
            <a:avLst/>
          </a:prstGeom>
          <a:solidFill>
            <a:srgbClr val="C00000"/>
          </a:solidFill>
          <a:ln>
            <a:noFill/>
          </a:ln>
        </p:spPr>
        <p:txBody>
          <a:bodyPr wrap="none" anchor="ctr"/>
          <a:lstStyle>
            <a:defPPr>
              <a:defRPr kern="1200" smtId="4294967295"/>
            </a:defPPr>
          </a:lstStyle>
          <a:p>
            <a:endParaRPr lang="en-US" dirty="0"/>
          </a:p>
        </p:txBody>
      </p:sp>
      <p:sp>
        <p:nvSpPr>
          <p:cNvPr id="2051" name="Rectangle 17"/>
          <p:cNvSpPr>
            <a:spLocks noChangeArrowheads="1"/>
          </p:cNvSpPr>
          <p:nvPr/>
        </p:nvSpPr>
        <p:spPr bwMode="auto">
          <a:xfrm>
            <a:off x="1171723" y="6922576"/>
            <a:ext cx="12496800" cy="1440065"/>
          </a:xfrm>
          <a:prstGeom prst="rect">
            <a:avLst/>
          </a:prstGeom>
          <a:solidFill>
            <a:schemeClr val="bg2"/>
          </a:solidFill>
          <a:ln w="9525">
            <a:solidFill>
              <a:schemeClr val="tx1"/>
            </a:solidFill>
            <a:miter lim="800000"/>
          </a:ln>
        </p:spPr>
        <p:txBody>
          <a:bodyPr wrap="none" lIns="171433" tIns="85716" rIns="171433" bIns="85716" anchor="ctr"/>
          <a:lstStyle>
            <a:defPPr>
              <a:defRPr kern="1200" smtId="4294967295"/>
            </a:defPPr>
          </a:lstStyle>
          <a:p>
            <a:pPr algn="ctr" defTabSz="4703763"/>
            <a:r>
              <a:rPr lang="en-US" sz="5400" b="1" dirty="0">
                <a:solidFill>
                  <a:srgbClr val="0070C0"/>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2053" name="Rectangle 20"/>
          <p:cNvSpPr>
            <a:spLocks noChangeArrowheads="1"/>
          </p:cNvSpPr>
          <p:nvPr/>
        </p:nvSpPr>
        <p:spPr bwMode="auto">
          <a:xfrm>
            <a:off x="29473656" y="20106779"/>
            <a:ext cx="13304649" cy="1435481"/>
          </a:xfrm>
          <a:prstGeom prst="rect">
            <a:avLst/>
          </a:prstGeom>
          <a:solidFill>
            <a:schemeClr val="bg2"/>
          </a:solidFill>
          <a:ln w="9525">
            <a:solidFill>
              <a:schemeClr val="tx1"/>
            </a:solidFill>
            <a:miter lim="800000"/>
          </a:ln>
        </p:spPr>
        <p:txBody>
          <a:bodyPr wrap="none" lIns="171433" tIns="85716" rIns="171433" bIns="85716" anchor="ctr"/>
          <a:lstStyle>
            <a:defPPr>
              <a:defRPr kern="1200" smtId="4294967295"/>
            </a:defPPr>
          </a:lstStyle>
          <a:p>
            <a:pPr algn="ctr" defTabSz="4703763"/>
            <a:r>
              <a:rPr lang="en-US" sz="5400" b="1" dirty="0">
                <a:solidFill>
                  <a:srgbClr val="0070C0"/>
                </a:solidFill>
                <a:latin typeface="Verdana" panose="020B0604030504040204" pitchFamily="34" charset="0"/>
                <a:ea typeface="Verdana" panose="020B0604030504040204" pitchFamily="34" charset="0"/>
              </a:rPr>
              <a:t>References</a:t>
            </a:r>
          </a:p>
        </p:txBody>
      </p:sp>
      <p:sp>
        <p:nvSpPr>
          <p:cNvPr id="2054" name="Text Box 21"/>
          <p:cNvSpPr txBox="1">
            <a:spLocks noChangeArrowheads="1"/>
          </p:cNvSpPr>
          <p:nvPr/>
        </p:nvSpPr>
        <p:spPr bwMode="auto">
          <a:xfrm>
            <a:off x="730250" y="16681450"/>
            <a:ext cx="13290550" cy="157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1433" tIns="85716" rIns="171433" bIns="85716">
            <a:spAutoFit/>
          </a:bodyPr>
          <a:lstStyle>
            <a:defPPr>
              <a:defRPr kern="1200" smtId="4294967295"/>
            </a:defPPr>
            <a:lvl1pPr defTabSz="4703763" eaLnBrk="0" hangingPunct="0">
              <a:defRPr sz="3800">
                <a:solidFill>
                  <a:schemeClr val="tx1"/>
                </a:solidFill>
                <a:latin typeface="Arial"/>
              </a:defRPr>
            </a:lvl1pPr>
            <a:lvl2pPr marL="742950" indent="-285750" defTabSz="4703763" eaLnBrk="0" hangingPunct="0">
              <a:defRPr sz="3800">
                <a:solidFill>
                  <a:schemeClr val="tx1"/>
                </a:solidFill>
                <a:latin typeface="Arial"/>
              </a:defRPr>
            </a:lvl2pPr>
            <a:lvl3pPr marL="1143000" indent="-228600" defTabSz="4703763" eaLnBrk="0" hangingPunct="0">
              <a:defRPr sz="3800">
                <a:solidFill>
                  <a:schemeClr val="tx1"/>
                </a:solidFill>
                <a:latin typeface="Arial"/>
              </a:defRPr>
            </a:lvl3pPr>
            <a:lvl4pPr marL="1600200" indent="-228600" defTabSz="4703763" eaLnBrk="0" hangingPunct="0">
              <a:defRPr sz="3800">
                <a:solidFill>
                  <a:schemeClr val="tx1"/>
                </a:solidFill>
                <a:latin typeface="Arial"/>
              </a:defRPr>
            </a:lvl4pPr>
            <a:lvl5pPr marL="2057400" indent="-228600" defTabSz="4703763" eaLnBrk="0" hangingPunct="0">
              <a:defRPr sz="3800">
                <a:solidFill>
                  <a:schemeClr val="tx1"/>
                </a:solidFill>
                <a:latin typeface="Arial"/>
              </a:defRPr>
            </a:lvl5pPr>
            <a:lvl6pPr marL="2514600" indent="-228600" defTabSz="4703763" eaLnBrk="0" fontAlgn="base" hangingPunct="0">
              <a:spcBef>
                <a:spcPct val="0"/>
              </a:spcBef>
              <a:spcAft>
                <a:spcPct val="0"/>
              </a:spcAft>
              <a:defRPr sz="3800">
                <a:solidFill>
                  <a:schemeClr val="tx1"/>
                </a:solidFill>
                <a:latin typeface="Arial"/>
              </a:defRPr>
            </a:lvl6pPr>
            <a:lvl7pPr marL="2971800" indent="-228600" defTabSz="4703763" eaLnBrk="0" fontAlgn="base" hangingPunct="0">
              <a:spcBef>
                <a:spcPct val="0"/>
              </a:spcBef>
              <a:spcAft>
                <a:spcPct val="0"/>
              </a:spcAft>
              <a:defRPr sz="3800">
                <a:solidFill>
                  <a:schemeClr val="tx1"/>
                </a:solidFill>
                <a:latin typeface="Arial"/>
              </a:defRPr>
            </a:lvl7pPr>
            <a:lvl8pPr marL="3429000" indent="-228600" defTabSz="4703763" eaLnBrk="0" fontAlgn="base" hangingPunct="0">
              <a:spcBef>
                <a:spcPct val="0"/>
              </a:spcBef>
              <a:spcAft>
                <a:spcPct val="0"/>
              </a:spcAft>
              <a:defRPr sz="3800">
                <a:solidFill>
                  <a:schemeClr val="tx1"/>
                </a:solidFill>
                <a:latin typeface="Arial"/>
              </a:defRPr>
            </a:lvl8pPr>
            <a:lvl9pPr marL="3886200" indent="-228600" defTabSz="4703763" eaLnBrk="0" fontAlgn="base" hangingPunct="0">
              <a:spcBef>
                <a:spcPct val="0"/>
              </a:spcBef>
              <a:spcAft>
                <a:spcPct val="0"/>
              </a:spcAft>
              <a:defRPr sz="3800">
                <a:solidFill>
                  <a:schemeClr val="tx1"/>
                </a:solidFill>
                <a:latin typeface="Arial"/>
              </a:defRPr>
            </a:lvl9pPr>
          </a:lstStyle>
          <a:p>
            <a:pPr eaLnBrk="1" hangingPunct="1"/>
            <a:endParaRPr lang="en-US" sz="9200" dirty="0"/>
          </a:p>
        </p:txBody>
      </p:sp>
      <p:sp>
        <p:nvSpPr>
          <p:cNvPr id="2055" name="Text Box 22"/>
          <p:cNvSpPr txBox="1">
            <a:spLocks noChangeArrowheads="1"/>
          </p:cNvSpPr>
          <p:nvPr/>
        </p:nvSpPr>
        <p:spPr bwMode="auto">
          <a:xfrm>
            <a:off x="609600" y="16529050"/>
            <a:ext cx="13776325" cy="157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1433" tIns="85716" rIns="171433" bIns="85716">
            <a:spAutoFit/>
          </a:bodyPr>
          <a:lstStyle>
            <a:defPPr>
              <a:defRPr kern="1200" smtId="4294967295"/>
            </a:defPPr>
            <a:lvl1pPr defTabSz="4703763" eaLnBrk="0" hangingPunct="0">
              <a:defRPr sz="3800">
                <a:solidFill>
                  <a:schemeClr val="tx1"/>
                </a:solidFill>
                <a:latin typeface="Arial"/>
              </a:defRPr>
            </a:lvl1pPr>
            <a:lvl2pPr marL="742950" indent="-285750" defTabSz="4703763" eaLnBrk="0" hangingPunct="0">
              <a:defRPr sz="3800">
                <a:solidFill>
                  <a:schemeClr val="tx1"/>
                </a:solidFill>
                <a:latin typeface="Arial"/>
              </a:defRPr>
            </a:lvl2pPr>
            <a:lvl3pPr marL="1143000" indent="-228600" defTabSz="4703763" eaLnBrk="0" hangingPunct="0">
              <a:defRPr sz="3800">
                <a:solidFill>
                  <a:schemeClr val="tx1"/>
                </a:solidFill>
                <a:latin typeface="Arial"/>
              </a:defRPr>
            </a:lvl3pPr>
            <a:lvl4pPr marL="1600200" indent="-228600" defTabSz="4703763" eaLnBrk="0" hangingPunct="0">
              <a:defRPr sz="3800">
                <a:solidFill>
                  <a:schemeClr val="tx1"/>
                </a:solidFill>
                <a:latin typeface="Arial"/>
              </a:defRPr>
            </a:lvl4pPr>
            <a:lvl5pPr marL="2057400" indent="-228600" defTabSz="4703763" eaLnBrk="0" hangingPunct="0">
              <a:defRPr sz="3800">
                <a:solidFill>
                  <a:schemeClr val="tx1"/>
                </a:solidFill>
                <a:latin typeface="Arial"/>
              </a:defRPr>
            </a:lvl5pPr>
            <a:lvl6pPr marL="2514600" indent="-228600" defTabSz="4703763" eaLnBrk="0" fontAlgn="base" hangingPunct="0">
              <a:spcBef>
                <a:spcPct val="0"/>
              </a:spcBef>
              <a:spcAft>
                <a:spcPct val="0"/>
              </a:spcAft>
              <a:defRPr sz="3800">
                <a:solidFill>
                  <a:schemeClr val="tx1"/>
                </a:solidFill>
                <a:latin typeface="Arial"/>
              </a:defRPr>
            </a:lvl6pPr>
            <a:lvl7pPr marL="2971800" indent="-228600" defTabSz="4703763" eaLnBrk="0" fontAlgn="base" hangingPunct="0">
              <a:spcBef>
                <a:spcPct val="0"/>
              </a:spcBef>
              <a:spcAft>
                <a:spcPct val="0"/>
              </a:spcAft>
              <a:defRPr sz="3800">
                <a:solidFill>
                  <a:schemeClr val="tx1"/>
                </a:solidFill>
                <a:latin typeface="Arial"/>
              </a:defRPr>
            </a:lvl7pPr>
            <a:lvl8pPr marL="3429000" indent="-228600" defTabSz="4703763" eaLnBrk="0" fontAlgn="base" hangingPunct="0">
              <a:spcBef>
                <a:spcPct val="0"/>
              </a:spcBef>
              <a:spcAft>
                <a:spcPct val="0"/>
              </a:spcAft>
              <a:defRPr sz="3800">
                <a:solidFill>
                  <a:schemeClr val="tx1"/>
                </a:solidFill>
                <a:latin typeface="Arial"/>
              </a:defRPr>
            </a:lvl8pPr>
            <a:lvl9pPr marL="3886200" indent="-228600" defTabSz="4703763" eaLnBrk="0" fontAlgn="base" hangingPunct="0">
              <a:spcBef>
                <a:spcPct val="0"/>
              </a:spcBef>
              <a:spcAft>
                <a:spcPct val="0"/>
              </a:spcAft>
              <a:defRPr sz="3800">
                <a:solidFill>
                  <a:schemeClr val="tx1"/>
                </a:solidFill>
                <a:latin typeface="Arial"/>
              </a:defRPr>
            </a:lvl9pPr>
          </a:lstStyle>
          <a:p>
            <a:pPr eaLnBrk="1" hangingPunct="1"/>
            <a:endParaRPr lang="en-US" sz="9200" dirty="0"/>
          </a:p>
        </p:txBody>
      </p:sp>
      <p:sp>
        <p:nvSpPr>
          <p:cNvPr id="2056" name="Rectangle 25"/>
          <p:cNvSpPr>
            <a:spLocks noChangeArrowheads="1"/>
          </p:cNvSpPr>
          <p:nvPr/>
        </p:nvSpPr>
        <p:spPr bwMode="auto">
          <a:xfrm>
            <a:off x="14403445" y="6922576"/>
            <a:ext cx="13359546" cy="1398445"/>
          </a:xfrm>
          <a:prstGeom prst="rect">
            <a:avLst/>
          </a:prstGeom>
          <a:solidFill>
            <a:schemeClr val="bg2"/>
          </a:solidFill>
          <a:ln w="9525">
            <a:solidFill>
              <a:schemeClr val="tx1"/>
            </a:solidFill>
            <a:miter lim="800000"/>
          </a:ln>
        </p:spPr>
        <p:txBody>
          <a:bodyPr wrap="none" lIns="171433" tIns="85716" rIns="171433" bIns="85716" anchor="ctr"/>
          <a:lstStyle>
            <a:defPPr>
              <a:defRPr kern="1200" smtId="4294967295"/>
            </a:defPPr>
          </a:lstStyle>
          <a:p>
            <a:pPr algn="ctr" defTabSz="4703763"/>
            <a:r>
              <a:rPr lang="en-US" sz="5400" b="1" dirty="0">
                <a:solidFill>
                  <a:srgbClr val="0070C0"/>
                </a:solidFill>
                <a:latin typeface="Verdana" panose="020B0604030504040204" pitchFamily="34" charset="0"/>
                <a:ea typeface="Verdana" panose="020B0604030504040204" pitchFamily="34" charset="0"/>
                <a:cs typeface="Verdana" panose="020B0604030504040204" pitchFamily="34" charset="0"/>
              </a:rPr>
              <a:t>Review of the Literature</a:t>
            </a:r>
          </a:p>
        </p:txBody>
      </p:sp>
      <p:sp>
        <p:nvSpPr>
          <p:cNvPr id="2058" name="Rectangle 30"/>
          <p:cNvSpPr>
            <a:spLocks noChangeArrowheads="1"/>
          </p:cNvSpPr>
          <p:nvPr/>
        </p:nvSpPr>
        <p:spPr bwMode="auto">
          <a:xfrm>
            <a:off x="28828864" y="6961328"/>
            <a:ext cx="13773987" cy="1371600"/>
          </a:xfrm>
          <a:prstGeom prst="rect">
            <a:avLst/>
          </a:prstGeom>
          <a:solidFill>
            <a:schemeClr val="bg2"/>
          </a:solidFill>
          <a:ln w="9525">
            <a:solidFill>
              <a:schemeClr val="tx1"/>
            </a:solidFill>
            <a:miter lim="800000"/>
          </a:ln>
        </p:spPr>
        <p:txBody>
          <a:bodyPr wrap="none" lIns="171433" tIns="85716" rIns="171433" bIns="85716" anchor="ctr"/>
          <a:lstStyle>
            <a:defPPr>
              <a:defRPr kern="1200" smtId="4294967295"/>
            </a:defPPr>
          </a:lstStyle>
          <a:p>
            <a:pPr algn="ctr" defTabSz="4703763"/>
            <a:r>
              <a:rPr lang="en-US" sz="5400" b="1" dirty="0">
                <a:solidFill>
                  <a:srgbClr val="0070C0"/>
                </a:solidFill>
                <a:latin typeface="Verdana" panose="020B0604030504040204" pitchFamily="34" charset="0"/>
                <a:ea typeface="Verdana" panose="020B0604030504040204" pitchFamily="34" charset="0"/>
                <a:cs typeface="Verdana" panose="020B0604030504040204" pitchFamily="34" charset="0"/>
              </a:rPr>
              <a:t> Interventions</a:t>
            </a:r>
          </a:p>
        </p:txBody>
      </p:sp>
      <p:sp>
        <p:nvSpPr>
          <p:cNvPr id="2061" name="Text Box 35"/>
          <p:cNvSpPr txBox="1">
            <a:spLocks noChangeArrowheads="1"/>
          </p:cNvSpPr>
          <p:nvPr/>
        </p:nvSpPr>
        <p:spPr bwMode="auto">
          <a:xfrm>
            <a:off x="14898040" y="21640088"/>
            <a:ext cx="13026892" cy="4637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1433" tIns="85716" rIns="171433" bIns="85716"/>
          <a:lstStyle>
            <a:defPPr>
              <a:defRPr kern="1200" smtId="4294967295"/>
            </a:defPPr>
            <a:lvl1pPr defTabSz="4703763" eaLnBrk="0" hangingPunct="0">
              <a:defRPr sz="3800">
                <a:solidFill>
                  <a:schemeClr val="tx1"/>
                </a:solidFill>
                <a:latin typeface="Arial"/>
              </a:defRPr>
            </a:lvl1pPr>
            <a:lvl2pPr marL="742950" indent="-285750" defTabSz="4703763" eaLnBrk="0" hangingPunct="0">
              <a:defRPr sz="3800">
                <a:solidFill>
                  <a:schemeClr val="tx1"/>
                </a:solidFill>
                <a:latin typeface="Arial"/>
              </a:defRPr>
            </a:lvl2pPr>
            <a:lvl3pPr marL="1143000" indent="-228600" defTabSz="4703763" eaLnBrk="0" hangingPunct="0">
              <a:defRPr sz="3800">
                <a:solidFill>
                  <a:schemeClr val="tx1"/>
                </a:solidFill>
                <a:latin typeface="Arial"/>
              </a:defRPr>
            </a:lvl3pPr>
            <a:lvl4pPr marL="1600200" indent="-228600" defTabSz="4703763" eaLnBrk="0" hangingPunct="0">
              <a:defRPr sz="3800">
                <a:solidFill>
                  <a:schemeClr val="tx1"/>
                </a:solidFill>
                <a:latin typeface="Arial"/>
              </a:defRPr>
            </a:lvl4pPr>
            <a:lvl5pPr marL="2057400" indent="-228600" defTabSz="4703763" eaLnBrk="0" hangingPunct="0">
              <a:defRPr sz="3800">
                <a:solidFill>
                  <a:schemeClr val="tx1"/>
                </a:solidFill>
                <a:latin typeface="Arial"/>
              </a:defRPr>
            </a:lvl5pPr>
            <a:lvl6pPr marL="2514600" indent="-228600" defTabSz="4703763" eaLnBrk="0" fontAlgn="base" hangingPunct="0">
              <a:spcBef>
                <a:spcPct val="0"/>
              </a:spcBef>
              <a:spcAft>
                <a:spcPct val="0"/>
              </a:spcAft>
              <a:defRPr sz="3800">
                <a:solidFill>
                  <a:schemeClr val="tx1"/>
                </a:solidFill>
                <a:latin typeface="Arial"/>
              </a:defRPr>
            </a:lvl6pPr>
            <a:lvl7pPr marL="2971800" indent="-228600" defTabSz="4703763" eaLnBrk="0" fontAlgn="base" hangingPunct="0">
              <a:spcBef>
                <a:spcPct val="0"/>
              </a:spcBef>
              <a:spcAft>
                <a:spcPct val="0"/>
              </a:spcAft>
              <a:defRPr sz="3800">
                <a:solidFill>
                  <a:schemeClr val="tx1"/>
                </a:solidFill>
                <a:latin typeface="Arial"/>
              </a:defRPr>
            </a:lvl7pPr>
            <a:lvl8pPr marL="3429000" indent="-228600" defTabSz="4703763" eaLnBrk="0" fontAlgn="base" hangingPunct="0">
              <a:spcBef>
                <a:spcPct val="0"/>
              </a:spcBef>
              <a:spcAft>
                <a:spcPct val="0"/>
              </a:spcAft>
              <a:defRPr sz="3800">
                <a:solidFill>
                  <a:schemeClr val="tx1"/>
                </a:solidFill>
                <a:latin typeface="Arial"/>
              </a:defRPr>
            </a:lvl8pPr>
            <a:lvl9pPr marL="3886200" indent="-228600" defTabSz="4703763" eaLnBrk="0" fontAlgn="base" hangingPunct="0">
              <a:spcBef>
                <a:spcPct val="0"/>
              </a:spcBef>
              <a:spcAft>
                <a:spcPct val="0"/>
              </a:spcAft>
              <a:defRPr sz="3800">
                <a:solidFill>
                  <a:schemeClr val="tx1"/>
                </a:solidFill>
                <a:latin typeface="Arial"/>
              </a:defRPr>
            </a:lvl9pPr>
          </a:lstStyle>
          <a:p>
            <a:pPr marL="571500" indent="-571500" algn="ctr" eaLnBrk="1" hangingPunct="1">
              <a:spcBef>
                <a:spcPct val="50000"/>
              </a:spcBef>
              <a:buFont typeface="Wingdings" panose="05000000000000000000" pitchFamily="2" charset="2"/>
              <a:buChar char="v"/>
            </a:pPr>
            <a:endParaRPr lang="en-US" sz="4000" b="1" dirty="0">
              <a:solidFill>
                <a:srgbClr val="0070C0"/>
              </a:solidFill>
              <a:latin typeface="+mn-lt"/>
              <a:ea typeface="Verdana" panose="020B0604030504040204" pitchFamily="34" charset="0"/>
              <a:cs typeface="Verdana" panose="020B0604030504040204" pitchFamily="34" charset="0"/>
            </a:endParaRPr>
          </a:p>
        </p:txBody>
      </p:sp>
      <p:sp>
        <p:nvSpPr>
          <p:cNvPr id="2063" name="Text Box 40"/>
          <p:cNvSpPr txBox="1">
            <a:spLocks noChangeArrowheads="1"/>
          </p:cNvSpPr>
          <p:nvPr/>
        </p:nvSpPr>
        <p:spPr bwMode="auto">
          <a:xfrm>
            <a:off x="1112895" y="9095397"/>
            <a:ext cx="12379139" cy="9275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1433" tIns="85716" rIns="171433" bIns="85716"/>
          <a:lstStyle>
            <a:defPPr>
              <a:defRPr kern="1200" smtId="4294967295"/>
            </a:defPPr>
            <a:lvl1pPr defTabSz="4703763" eaLnBrk="0" hangingPunct="0">
              <a:defRPr sz="3800">
                <a:solidFill>
                  <a:schemeClr val="tx1"/>
                </a:solidFill>
                <a:latin typeface="Arial"/>
              </a:defRPr>
            </a:lvl1pPr>
            <a:lvl2pPr marL="742950" indent="-285750" defTabSz="4703763" eaLnBrk="0" hangingPunct="0">
              <a:defRPr sz="3800">
                <a:solidFill>
                  <a:schemeClr val="tx1"/>
                </a:solidFill>
                <a:latin typeface="Arial"/>
              </a:defRPr>
            </a:lvl2pPr>
            <a:lvl3pPr marL="1143000" indent="-228600" defTabSz="4703763" eaLnBrk="0" hangingPunct="0">
              <a:defRPr sz="3800">
                <a:solidFill>
                  <a:schemeClr val="tx1"/>
                </a:solidFill>
                <a:latin typeface="Arial"/>
              </a:defRPr>
            </a:lvl3pPr>
            <a:lvl4pPr marL="1600200" indent="-228600" defTabSz="4703763" eaLnBrk="0" hangingPunct="0">
              <a:defRPr sz="3800">
                <a:solidFill>
                  <a:schemeClr val="tx1"/>
                </a:solidFill>
                <a:latin typeface="Arial"/>
              </a:defRPr>
            </a:lvl4pPr>
            <a:lvl5pPr marL="2057400" indent="-228600" defTabSz="4703763" eaLnBrk="0" hangingPunct="0">
              <a:defRPr sz="3800">
                <a:solidFill>
                  <a:schemeClr val="tx1"/>
                </a:solidFill>
                <a:latin typeface="Arial"/>
              </a:defRPr>
            </a:lvl5pPr>
            <a:lvl6pPr marL="2514600" indent="-228600" defTabSz="4703763" eaLnBrk="0" fontAlgn="base" hangingPunct="0">
              <a:spcBef>
                <a:spcPct val="0"/>
              </a:spcBef>
              <a:spcAft>
                <a:spcPct val="0"/>
              </a:spcAft>
              <a:defRPr sz="3800">
                <a:solidFill>
                  <a:schemeClr val="tx1"/>
                </a:solidFill>
                <a:latin typeface="Arial"/>
              </a:defRPr>
            </a:lvl6pPr>
            <a:lvl7pPr marL="2971800" indent="-228600" defTabSz="4703763" eaLnBrk="0" fontAlgn="base" hangingPunct="0">
              <a:spcBef>
                <a:spcPct val="0"/>
              </a:spcBef>
              <a:spcAft>
                <a:spcPct val="0"/>
              </a:spcAft>
              <a:defRPr sz="3800">
                <a:solidFill>
                  <a:schemeClr val="tx1"/>
                </a:solidFill>
                <a:latin typeface="Arial"/>
              </a:defRPr>
            </a:lvl7pPr>
            <a:lvl8pPr marL="3429000" indent="-228600" defTabSz="4703763" eaLnBrk="0" fontAlgn="base" hangingPunct="0">
              <a:spcBef>
                <a:spcPct val="0"/>
              </a:spcBef>
              <a:spcAft>
                <a:spcPct val="0"/>
              </a:spcAft>
              <a:defRPr sz="3800">
                <a:solidFill>
                  <a:schemeClr val="tx1"/>
                </a:solidFill>
                <a:latin typeface="Arial"/>
              </a:defRPr>
            </a:lvl8pPr>
            <a:lvl9pPr marL="3886200" indent="-228600" defTabSz="4703763" eaLnBrk="0" fontAlgn="base" hangingPunct="0">
              <a:spcBef>
                <a:spcPct val="0"/>
              </a:spcBef>
              <a:spcAft>
                <a:spcPct val="0"/>
              </a:spcAft>
              <a:defRPr sz="3800">
                <a:solidFill>
                  <a:schemeClr val="tx1"/>
                </a:solidFill>
                <a:latin typeface="Arial"/>
              </a:defRPr>
            </a:lvl9pPr>
          </a:lstStyle>
          <a:p>
            <a:r>
              <a:rPr lang="en-US" sz="3600" dirty="0"/>
              <a:t>In early 2020, the novel coronavirus, COVID-19, was noted to reach the United States as widespread transmission and infection reached pandemic level.  This prompted urgent and necessary global collaboration to address the effects of the pandemic, including efforts to effectively and expeditiously create a vaccine.  Although there was success in achievement of the emergency use authorization of the COVID-19 vaccine, African American adults have shown vaccine hesitancy.  This hesitancy has a contributing effect that has increased morbidity and mortality of this population during this pandemic.  Healthcare leaders are compelled to gain increased understanding of the historical nature of vaccine hesitancy within the African American communities and address possible mitigation efforts to increase trust in accepting the COVID-19 vaccine. </a:t>
            </a:r>
          </a:p>
        </p:txBody>
      </p:sp>
      <p:sp>
        <p:nvSpPr>
          <p:cNvPr id="2068" name="Text Box 49"/>
          <p:cNvSpPr txBox="1">
            <a:spLocks noChangeArrowheads="1"/>
          </p:cNvSpPr>
          <p:nvPr/>
        </p:nvSpPr>
        <p:spPr bwMode="auto">
          <a:xfrm>
            <a:off x="29069237" y="9017162"/>
            <a:ext cx="13415850" cy="727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71433" tIns="85716" rIns="171433" bIns="85716">
            <a:spAutoFit/>
          </a:bodyPr>
          <a:lstStyle>
            <a:defPPr>
              <a:defRPr kern="1200" smtId="4294967295"/>
            </a:defPPr>
            <a:lvl1pPr marL="527050" indent="-527050" defTabSz="4703763" eaLnBrk="0" hangingPunct="0">
              <a:defRPr sz="3800">
                <a:solidFill>
                  <a:schemeClr val="tx1"/>
                </a:solidFill>
                <a:latin typeface="Arial"/>
              </a:defRPr>
            </a:lvl1pPr>
            <a:lvl2pPr marL="742950" indent="-285750" defTabSz="4703763" eaLnBrk="0" hangingPunct="0">
              <a:defRPr sz="3800">
                <a:solidFill>
                  <a:schemeClr val="tx1"/>
                </a:solidFill>
                <a:latin typeface="Arial"/>
              </a:defRPr>
            </a:lvl2pPr>
            <a:lvl3pPr marL="1143000" indent="-228600" defTabSz="4703763" eaLnBrk="0" hangingPunct="0">
              <a:defRPr sz="3800">
                <a:solidFill>
                  <a:schemeClr val="tx1"/>
                </a:solidFill>
                <a:latin typeface="Arial"/>
              </a:defRPr>
            </a:lvl3pPr>
            <a:lvl4pPr marL="1600200" indent="-228600" defTabSz="4703763" eaLnBrk="0" hangingPunct="0">
              <a:defRPr sz="3800">
                <a:solidFill>
                  <a:schemeClr val="tx1"/>
                </a:solidFill>
                <a:latin typeface="Arial"/>
              </a:defRPr>
            </a:lvl4pPr>
            <a:lvl5pPr marL="2057400" indent="-228600" defTabSz="4703763" eaLnBrk="0" hangingPunct="0">
              <a:defRPr sz="3800">
                <a:solidFill>
                  <a:schemeClr val="tx1"/>
                </a:solidFill>
                <a:latin typeface="Arial"/>
              </a:defRPr>
            </a:lvl5pPr>
            <a:lvl6pPr marL="2514600" indent="-228600" defTabSz="4703763" eaLnBrk="0" fontAlgn="base" hangingPunct="0">
              <a:spcBef>
                <a:spcPct val="0"/>
              </a:spcBef>
              <a:spcAft>
                <a:spcPct val="0"/>
              </a:spcAft>
              <a:defRPr sz="3800">
                <a:solidFill>
                  <a:schemeClr val="tx1"/>
                </a:solidFill>
                <a:latin typeface="Arial"/>
              </a:defRPr>
            </a:lvl6pPr>
            <a:lvl7pPr marL="2971800" indent="-228600" defTabSz="4703763" eaLnBrk="0" fontAlgn="base" hangingPunct="0">
              <a:spcBef>
                <a:spcPct val="0"/>
              </a:spcBef>
              <a:spcAft>
                <a:spcPct val="0"/>
              </a:spcAft>
              <a:defRPr sz="3800">
                <a:solidFill>
                  <a:schemeClr val="tx1"/>
                </a:solidFill>
                <a:latin typeface="Arial"/>
              </a:defRPr>
            </a:lvl7pPr>
            <a:lvl8pPr marL="3429000" indent="-228600" defTabSz="4703763" eaLnBrk="0" fontAlgn="base" hangingPunct="0">
              <a:spcBef>
                <a:spcPct val="0"/>
              </a:spcBef>
              <a:spcAft>
                <a:spcPct val="0"/>
              </a:spcAft>
              <a:defRPr sz="3800">
                <a:solidFill>
                  <a:schemeClr val="tx1"/>
                </a:solidFill>
                <a:latin typeface="Arial"/>
              </a:defRPr>
            </a:lvl8pPr>
            <a:lvl9pPr marL="3886200" indent="-228600" defTabSz="4703763" eaLnBrk="0" fontAlgn="base" hangingPunct="0">
              <a:spcBef>
                <a:spcPct val="0"/>
              </a:spcBef>
              <a:spcAft>
                <a:spcPct val="0"/>
              </a:spcAft>
              <a:defRPr sz="3800">
                <a:solidFill>
                  <a:schemeClr val="tx1"/>
                </a:solidFill>
                <a:latin typeface="Arial"/>
              </a:defRPr>
            </a:lvl9pPr>
          </a:lstStyle>
          <a:p>
            <a:pPr eaLnBrk="1" hangingPunct="1">
              <a:spcBef>
                <a:spcPct val="50000"/>
              </a:spcBef>
            </a:pPr>
            <a:r>
              <a:rPr lang="en-US" sz="3600" dirty="0">
                <a:latin typeface="Verdana" panose="020B0604030504040204" pitchFamily="34" charset="0"/>
                <a:ea typeface="Verdana" panose="020B0604030504040204" pitchFamily="34" charset="0"/>
                <a:cs typeface="Verdana" panose="020B0604030504040204" pitchFamily="34" charset="0"/>
              </a:rPr>
              <a:t>	</a:t>
            </a:r>
            <a:endParaRPr lang="en-US" sz="3600" dirty="0">
              <a:latin typeface="+mn-lt"/>
              <a:ea typeface="Verdana" panose="020B0604030504040204" pitchFamily="34" charset="0"/>
              <a:cs typeface="Verdana" panose="020B0604030504040204" pitchFamily="34" charset="0"/>
            </a:endParaRPr>
          </a:p>
        </p:txBody>
      </p:sp>
      <p:sp>
        <p:nvSpPr>
          <p:cNvPr id="2071" name="Text Box 56"/>
          <p:cNvSpPr txBox="1">
            <a:spLocks noChangeArrowheads="1"/>
          </p:cNvSpPr>
          <p:nvPr/>
        </p:nvSpPr>
        <p:spPr bwMode="auto">
          <a:xfrm>
            <a:off x="14403445" y="8332928"/>
            <a:ext cx="13359546" cy="1398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1433" tIns="85716" rIns="171433" bIns="85716"/>
          <a:lstStyle>
            <a:defPPr>
              <a:defRPr kern="1200" smtId="4294967295"/>
            </a:defPPr>
            <a:lvl1pPr defTabSz="4703763" eaLnBrk="0" hangingPunct="0">
              <a:defRPr sz="3800">
                <a:solidFill>
                  <a:schemeClr val="tx1"/>
                </a:solidFill>
                <a:latin typeface="Arial"/>
              </a:defRPr>
            </a:lvl1pPr>
            <a:lvl2pPr marL="742950" indent="-285750" defTabSz="4703763" eaLnBrk="0" hangingPunct="0">
              <a:defRPr sz="3800">
                <a:solidFill>
                  <a:schemeClr val="tx1"/>
                </a:solidFill>
                <a:latin typeface="Arial"/>
              </a:defRPr>
            </a:lvl2pPr>
            <a:lvl3pPr marL="1143000" indent="-228600" defTabSz="4703763" eaLnBrk="0" hangingPunct="0">
              <a:defRPr sz="3800">
                <a:solidFill>
                  <a:schemeClr val="tx1"/>
                </a:solidFill>
                <a:latin typeface="Arial"/>
              </a:defRPr>
            </a:lvl3pPr>
            <a:lvl4pPr marL="1600200" indent="-228600" defTabSz="4703763" eaLnBrk="0" hangingPunct="0">
              <a:defRPr sz="3800">
                <a:solidFill>
                  <a:schemeClr val="tx1"/>
                </a:solidFill>
                <a:latin typeface="Arial"/>
              </a:defRPr>
            </a:lvl4pPr>
            <a:lvl5pPr marL="2057400" indent="-228600" defTabSz="4703763" eaLnBrk="0" hangingPunct="0">
              <a:defRPr sz="3800">
                <a:solidFill>
                  <a:schemeClr val="tx1"/>
                </a:solidFill>
                <a:latin typeface="Arial"/>
              </a:defRPr>
            </a:lvl5pPr>
            <a:lvl6pPr marL="2514600" indent="-228600" defTabSz="4703763" eaLnBrk="0" fontAlgn="base" hangingPunct="0">
              <a:spcBef>
                <a:spcPct val="0"/>
              </a:spcBef>
              <a:spcAft>
                <a:spcPct val="0"/>
              </a:spcAft>
              <a:defRPr sz="3800">
                <a:solidFill>
                  <a:schemeClr val="tx1"/>
                </a:solidFill>
                <a:latin typeface="Arial"/>
              </a:defRPr>
            </a:lvl6pPr>
            <a:lvl7pPr marL="2971800" indent="-228600" defTabSz="4703763" eaLnBrk="0" fontAlgn="base" hangingPunct="0">
              <a:spcBef>
                <a:spcPct val="0"/>
              </a:spcBef>
              <a:spcAft>
                <a:spcPct val="0"/>
              </a:spcAft>
              <a:defRPr sz="3800">
                <a:solidFill>
                  <a:schemeClr val="tx1"/>
                </a:solidFill>
                <a:latin typeface="Arial"/>
              </a:defRPr>
            </a:lvl7pPr>
            <a:lvl8pPr marL="3429000" indent="-228600" defTabSz="4703763" eaLnBrk="0" fontAlgn="base" hangingPunct="0">
              <a:spcBef>
                <a:spcPct val="0"/>
              </a:spcBef>
              <a:spcAft>
                <a:spcPct val="0"/>
              </a:spcAft>
              <a:defRPr sz="3800">
                <a:solidFill>
                  <a:schemeClr val="tx1"/>
                </a:solidFill>
                <a:latin typeface="Arial"/>
              </a:defRPr>
            </a:lvl8pPr>
            <a:lvl9pPr marL="3886200" indent="-228600" defTabSz="4703763" eaLnBrk="0" fontAlgn="base" hangingPunct="0">
              <a:spcBef>
                <a:spcPct val="0"/>
              </a:spcBef>
              <a:spcAft>
                <a:spcPct val="0"/>
              </a:spcAft>
              <a:defRPr sz="3800">
                <a:solidFill>
                  <a:schemeClr val="tx1"/>
                </a:solidFill>
                <a:latin typeface="Arial"/>
              </a:defRPr>
            </a:lvl9pPr>
          </a:lstStyle>
          <a:p>
            <a:pPr>
              <a:lnSpc>
                <a:spcPct val="107000"/>
              </a:lnSpc>
              <a:spcAft>
                <a:spcPts val="800"/>
              </a:spcAft>
            </a:pPr>
            <a:r>
              <a:rPr lang="en-US" sz="3600" dirty="0">
                <a:latin typeface="Arial" panose="020B0604020202020204" pitchFamily="34" charset="0"/>
                <a:ea typeface="Calibri" panose="020F0502020204030204" pitchFamily="34" charset="0"/>
                <a:cs typeface="Arial" panose="020B0604020202020204" pitchFamily="34" charset="0"/>
              </a:rPr>
              <a:t>The coronavirus, also known as SARS-CoV-2 or Covid-19, has specifically had a higher incidence in the African American population.  Although the data demonstrates the disproportionate effects of Covid-19 amongst African Americans, Black ethnic groups are the most hesitant to obtain the Covid-19 vaccination (Razai, Osama, McKechnie &amp; Majeed, 2021).  </a:t>
            </a:r>
          </a:p>
          <a:p>
            <a:pPr>
              <a:lnSpc>
                <a:spcPct val="107000"/>
              </a:lnSpc>
              <a:spcAft>
                <a:spcPts val="800"/>
              </a:spcAft>
            </a:pPr>
            <a:r>
              <a:rPr lang="en-US" sz="3600" dirty="0">
                <a:latin typeface="Arial" panose="020B0604020202020204" pitchFamily="34" charset="0"/>
                <a:ea typeface="Calibri" panose="020F0502020204030204" pitchFamily="34" charset="0"/>
                <a:cs typeface="Arial" panose="020B0604020202020204" pitchFamily="34" charset="0"/>
              </a:rPr>
              <a:t>EBSCO and Ovid database search using “vaccine hesitancy”,  “Blacks”, “</a:t>
            </a:r>
            <a:r>
              <a:rPr lang="en-US" sz="3600" dirty="0" err="1">
                <a:latin typeface="Arial" panose="020B0604020202020204" pitchFamily="34" charset="0"/>
                <a:ea typeface="Calibri" panose="020F0502020204030204" pitchFamily="34" charset="0"/>
                <a:cs typeface="Arial" panose="020B0604020202020204" pitchFamily="34" charset="0"/>
              </a:rPr>
              <a:t>Covid</a:t>
            </a:r>
            <a:r>
              <a:rPr lang="en-US" sz="3600" dirty="0">
                <a:latin typeface="Arial" panose="020B0604020202020204" pitchFamily="34" charset="0"/>
                <a:ea typeface="Calibri" panose="020F0502020204030204" pitchFamily="34" charset="0"/>
                <a:cs typeface="Arial" panose="020B0604020202020204" pitchFamily="34" charset="0"/>
              </a:rPr>
              <a:t>”, “pandemic”, “African Americans” and “</a:t>
            </a:r>
            <a:r>
              <a:rPr lang="en-US" sz="3600" dirty="0" err="1">
                <a:latin typeface="Arial" panose="020B0604020202020204" pitchFamily="34" charset="0"/>
                <a:ea typeface="Calibri" panose="020F0502020204030204" pitchFamily="34" charset="0"/>
                <a:cs typeface="Arial" panose="020B0604020202020204" pitchFamily="34" charset="0"/>
              </a:rPr>
              <a:t>covid</a:t>
            </a:r>
            <a:r>
              <a:rPr lang="en-US" sz="3600" dirty="0">
                <a:latin typeface="Arial" panose="020B0604020202020204" pitchFamily="34" charset="0"/>
                <a:ea typeface="Calibri" panose="020F0502020204030204" pitchFamily="34" charset="0"/>
                <a:cs typeface="Arial" panose="020B0604020202020204" pitchFamily="34" charset="0"/>
              </a:rPr>
              <a:t> vaccine” – 8 results with 2 articles used.  </a:t>
            </a:r>
          </a:p>
          <a:p>
            <a:pPr>
              <a:lnSpc>
                <a:spcPct val="107000"/>
              </a:lnSpc>
              <a:spcAft>
                <a:spcPts val="800"/>
              </a:spcAft>
            </a:pPr>
            <a:r>
              <a:rPr lang="en-US" sz="3600" dirty="0">
                <a:latin typeface="Arial" panose="020B0604020202020204" pitchFamily="34" charset="0"/>
                <a:ea typeface="Calibri" panose="020F0502020204030204" pitchFamily="34" charset="0"/>
                <a:cs typeface="Arial" panose="020B0604020202020204" pitchFamily="34" charset="0"/>
              </a:rPr>
              <a:t>Recent research has exposed many factors that contribute to vaccine hesitancy and lack of trust amongst the African American population such as:</a:t>
            </a:r>
          </a:p>
          <a:p>
            <a:pPr marL="1085850" lvl="1" indent="-342900">
              <a:lnSpc>
                <a:spcPct val="107000"/>
              </a:lnSpc>
              <a:buFont typeface="Symbol" panose="05050102010706020507" pitchFamily="18" charset="2"/>
              <a:buChar char=""/>
            </a:pPr>
            <a:r>
              <a:rPr lang="en-US" sz="3600" dirty="0">
                <a:latin typeface="Arial" panose="020B0604020202020204" pitchFamily="34" charset="0"/>
                <a:ea typeface="Calibri" panose="020F0502020204030204" pitchFamily="34" charset="0"/>
                <a:cs typeface="Arial" panose="020B0604020202020204" pitchFamily="34" charset="0"/>
              </a:rPr>
              <a:t>Concerns about side effects and long-term effects</a:t>
            </a:r>
          </a:p>
          <a:p>
            <a:pPr marL="1085850" lvl="1" indent="-342900">
              <a:lnSpc>
                <a:spcPct val="107000"/>
              </a:lnSpc>
              <a:buFont typeface="Symbol" panose="05050102010706020507" pitchFamily="18" charset="2"/>
              <a:buChar char=""/>
            </a:pPr>
            <a:r>
              <a:rPr lang="en-US" sz="3600" dirty="0">
                <a:latin typeface="Arial" panose="020B0604020202020204" pitchFamily="34" charset="0"/>
                <a:ea typeface="Calibri" panose="020F0502020204030204" pitchFamily="34" charset="0"/>
                <a:cs typeface="Arial" panose="020B0604020202020204" pitchFamily="34" charset="0"/>
              </a:rPr>
              <a:t>Previous unethical healthcare research</a:t>
            </a:r>
          </a:p>
          <a:p>
            <a:pPr marL="1085850" lvl="1" indent="-342900">
              <a:lnSpc>
                <a:spcPct val="107000"/>
              </a:lnSpc>
              <a:buFont typeface="Symbol" panose="05050102010706020507" pitchFamily="18" charset="2"/>
              <a:buChar char=""/>
            </a:pPr>
            <a:r>
              <a:rPr lang="en-US" sz="3600" dirty="0">
                <a:latin typeface="Arial" panose="020B0604020202020204" pitchFamily="34" charset="0"/>
                <a:ea typeface="Calibri" panose="020F0502020204030204" pitchFamily="34" charset="0"/>
                <a:cs typeface="Arial" panose="020B0604020202020204" pitchFamily="34" charset="0"/>
              </a:rPr>
              <a:t>Underrepresentation of minorities in health research and vaccine trials</a:t>
            </a:r>
          </a:p>
          <a:p>
            <a:pPr marL="1085850" lvl="1" indent="-342900">
              <a:lnSpc>
                <a:spcPct val="107000"/>
              </a:lnSpc>
              <a:buFont typeface="Symbol" panose="05050102010706020507" pitchFamily="18" charset="2"/>
              <a:buChar char=""/>
            </a:pPr>
            <a:r>
              <a:rPr lang="en-US" sz="3600" dirty="0">
                <a:latin typeface="Arial" panose="020B0604020202020204" pitchFamily="34" charset="0"/>
                <a:ea typeface="Calibri" panose="020F0502020204030204" pitchFamily="34" charset="0"/>
                <a:cs typeface="Arial" panose="020B0604020202020204" pitchFamily="34" charset="0"/>
              </a:rPr>
              <a:t>Cultural insensitivity in the healthcare system</a:t>
            </a:r>
          </a:p>
          <a:p>
            <a:pPr marL="1085850" lvl="1" indent="-342900">
              <a:lnSpc>
                <a:spcPct val="107000"/>
              </a:lnSpc>
              <a:buFont typeface="Symbol" panose="05050102010706020507" pitchFamily="18" charset="2"/>
              <a:buChar char=""/>
            </a:pPr>
            <a:r>
              <a:rPr lang="en-US" sz="3600" dirty="0">
                <a:latin typeface="Arial" panose="020B0604020202020204" pitchFamily="34" charset="0"/>
                <a:ea typeface="Calibri" panose="020F0502020204030204" pitchFamily="34" charset="0"/>
                <a:cs typeface="Arial" panose="020B0604020202020204" pitchFamily="34" charset="0"/>
              </a:rPr>
              <a:t>Fear and anxiety</a:t>
            </a:r>
          </a:p>
          <a:p>
            <a:pPr marL="1085850" lvl="1" indent="-342900">
              <a:lnSpc>
                <a:spcPct val="107000"/>
              </a:lnSpc>
              <a:buFont typeface="Symbol" panose="05050102010706020507" pitchFamily="18" charset="2"/>
              <a:buChar char=""/>
            </a:pPr>
            <a:r>
              <a:rPr lang="en-US" sz="3600" dirty="0">
                <a:latin typeface="Arial" panose="020B0604020202020204" pitchFamily="34" charset="0"/>
                <a:ea typeface="Calibri" panose="020F0502020204030204" pitchFamily="34" charset="0"/>
                <a:cs typeface="Arial" panose="020B0604020202020204" pitchFamily="34" charset="0"/>
              </a:rPr>
              <a:t>Failure or lack of public health messaging</a:t>
            </a:r>
          </a:p>
          <a:p>
            <a:pPr marL="1085850" lvl="1" indent="-342900">
              <a:lnSpc>
                <a:spcPct val="107000"/>
              </a:lnSpc>
              <a:buFont typeface="Symbol" panose="05050102010706020507" pitchFamily="18" charset="2"/>
              <a:buChar char=""/>
            </a:pPr>
            <a:r>
              <a:rPr lang="en-US" sz="3600" dirty="0">
                <a:latin typeface="Arial" panose="020B0604020202020204" pitchFamily="34" charset="0"/>
                <a:ea typeface="Calibri" panose="020F0502020204030204" pitchFamily="34" charset="0"/>
                <a:cs typeface="Arial" panose="020B0604020202020204" pitchFamily="34" charset="0"/>
              </a:rPr>
              <a:t>Government mistrust</a:t>
            </a:r>
          </a:p>
          <a:p>
            <a:pPr marL="1085850" lvl="1" indent="-342900">
              <a:lnSpc>
                <a:spcPct val="107000"/>
              </a:lnSpc>
              <a:buFont typeface="Symbol" panose="05050102010706020507" pitchFamily="18" charset="2"/>
              <a:buChar char=""/>
            </a:pPr>
            <a:r>
              <a:rPr lang="en-US" sz="3600" dirty="0">
                <a:latin typeface="Arial" panose="020B0604020202020204" pitchFamily="34" charset="0"/>
                <a:ea typeface="Calibri" panose="020F0502020204030204" pitchFamily="34" charset="0"/>
                <a:cs typeface="Arial" panose="020B0604020202020204" pitchFamily="34" charset="0"/>
              </a:rPr>
              <a:t>Negative healthcare experiences</a:t>
            </a:r>
          </a:p>
          <a:p>
            <a:pPr marL="1085850" lvl="1" indent="-342900">
              <a:lnSpc>
                <a:spcPct val="107000"/>
              </a:lnSpc>
              <a:spcAft>
                <a:spcPts val="800"/>
              </a:spcAft>
              <a:buFont typeface="Symbol" panose="05050102010706020507" pitchFamily="18" charset="2"/>
              <a:buChar char=""/>
            </a:pPr>
            <a:r>
              <a:rPr lang="en-US" sz="3600" dirty="0">
                <a:latin typeface="Arial" panose="020B0604020202020204" pitchFamily="34" charset="0"/>
                <a:ea typeface="Calibri" panose="020F0502020204030204" pitchFamily="34" charset="0"/>
                <a:cs typeface="Arial" panose="020B0604020202020204" pitchFamily="34" charset="0"/>
              </a:rPr>
              <a:t>Access barriers</a:t>
            </a:r>
          </a:p>
        </p:txBody>
      </p:sp>
      <p:sp>
        <p:nvSpPr>
          <p:cNvPr id="4" name="TextBox 3"/>
          <p:cNvSpPr txBox="1"/>
          <p:nvPr/>
        </p:nvSpPr>
        <p:spPr>
          <a:xfrm>
            <a:off x="1255436" y="18662864"/>
            <a:ext cx="12094055" cy="3046988"/>
          </a:xfrm>
          <a:prstGeom prst="rect">
            <a:avLst/>
          </a:prstGeom>
          <a:noFill/>
        </p:spPr>
        <p:txBody>
          <a:bodyPr wrap="square" rtlCol="0">
            <a:spAutoFit/>
          </a:bodyPr>
          <a:lstStyle/>
          <a:p>
            <a:r>
              <a:rPr lang="en-US" sz="4800" b="1" dirty="0">
                <a:latin typeface="+mn-lt"/>
                <a:ea typeface="Verdana" panose="020B0604030504040204" pitchFamily="34" charset="0"/>
                <a:cs typeface="Verdana" panose="020B0604030504040204" pitchFamily="34" charset="0"/>
              </a:rPr>
              <a:t>Research Question</a:t>
            </a:r>
          </a:p>
          <a:p>
            <a:r>
              <a:rPr lang="en-US" sz="3600" dirty="0"/>
              <a:t>What interventions are effective for increasing trust in receiving the COVID19 vaccine in adult African American groups?</a:t>
            </a:r>
          </a:p>
          <a:p>
            <a:endParaRPr lang="en-US" sz="3600" dirty="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stretch>
            <a:fillRect/>
          </a:stretch>
        </p:blipFill>
        <p:spPr>
          <a:xfrm>
            <a:off x="2386726" y="1485154"/>
            <a:ext cx="18002250" cy="5000625"/>
          </a:xfrm>
          <a:prstGeom prst="rect">
            <a:avLst/>
          </a:prstGeom>
        </p:spPr>
      </p:pic>
      <p:sp>
        <p:nvSpPr>
          <p:cNvPr id="45" name="Text Box 56"/>
          <p:cNvSpPr txBox="1">
            <a:spLocks noChangeArrowheads="1"/>
          </p:cNvSpPr>
          <p:nvPr/>
        </p:nvSpPr>
        <p:spPr bwMode="auto">
          <a:xfrm>
            <a:off x="28902267" y="8803184"/>
            <a:ext cx="13876038" cy="10550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1433" tIns="85716" rIns="171433" bIns="85716"/>
          <a:lstStyle>
            <a:defPPr>
              <a:defRPr kern="1200" smtId="4294967295"/>
            </a:defPPr>
            <a:lvl1pPr defTabSz="4703763" eaLnBrk="0" hangingPunct="0">
              <a:defRPr sz="3800">
                <a:solidFill>
                  <a:schemeClr val="tx1"/>
                </a:solidFill>
                <a:latin typeface="Arial"/>
              </a:defRPr>
            </a:lvl1pPr>
            <a:lvl2pPr marL="742950" indent="-285750" defTabSz="4703763" eaLnBrk="0" hangingPunct="0">
              <a:defRPr sz="3800">
                <a:solidFill>
                  <a:schemeClr val="tx1"/>
                </a:solidFill>
                <a:latin typeface="Arial"/>
              </a:defRPr>
            </a:lvl2pPr>
            <a:lvl3pPr marL="1143000" indent="-228600" defTabSz="4703763" eaLnBrk="0" hangingPunct="0">
              <a:defRPr sz="3800">
                <a:solidFill>
                  <a:schemeClr val="tx1"/>
                </a:solidFill>
                <a:latin typeface="Arial"/>
              </a:defRPr>
            </a:lvl3pPr>
            <a:lvl4pPr marL="1600200" indent="-228600" defTabSz="4703763" eaLnBrk="0" hangingPunct="0">
              <a:defRPr sz="3800">
                <a:solidFill>
                  <a:schemeClr val="tx1"/>
                </a:solidFill>
                <a:latin typeface="Arial"/>
              </a:defRPr>
            </a:lvl4pPr>
            <a:lvl5pPr marL="2057400" indent="-228600" defTabSz="4703763" eaLnBrk="0" hangingPunct="0">
              <a:defRPr sz="3800">
                <a:solidFill>
                  <a:schemeClr val="tx1"/>
                </a:solidFill>
                <a:latin typeface="Arial"/>
              </a:defRPr>
            </a:lvl5pPr>
            <a:lvl6pPr marL="2514600" indent="-228600" defTabSz="4703763" eaLnBrk="0" fontAlgn="base" hangingPunct="0">
              <a:spcBef>
                <a:spcPct val="0"/>
              </a:spcBef>
              <a:spcAft>
                <a:spcPct val="0"/>
              </a:spcAft>
              <a:defRPr sz="3800">
                <a:solidFill>
                  <a:schemeClr val="tx1"/>
                </a:solidFill>
                <a:latin typeface="Arial"/>
              </a:defRPr>
            </a:lvl6pPr>
            <a:lvl7pPr marL="2971800" indent="-228600" defTabSz="4703763" eaLnBrk="0" fontAlgn="base" hangingPunct="0">
              <a:spcBef>
                <a:spcPct val="0"/>
              </a:spcBef>
              <a:spcAft>
                <a:spcPct val="0"/>
              </a:spcAft>
              <a:defRPr sz="3800">
                <a:solidFill>
                  <a:schemeClr val="tx1"/>
                </a:solidFill>
                <a:latin typeface="Arial"/>
              </a:defRPr>
            </a:lvl7pPr>
            <a:lvl8pPr marL="3429000" indent="-228600" defTabSz="4703763" eaLnBrk="0" fontAlgn="base" hangingPunct="0">
              <a:spcBef>
                <a:spcPct val="0"/>
              </a:spcBef>
              <a:spcAft>
                <a:spcPct val="0"/>
              </a:spcAft>
              <a:defRPr sz="3800">
                <a:solidFill>
                  <a:schemeClr val="tx1"/>
                </a:solidFill>
                <a:latin typeface="Arial"/>
              </a:defRPr>
            </a:lvl8pPr>
            <a:lvl9pPr marL="3886200" indent="-228600" defTabSz="4703763" eaLnBrk="0" fontAlgn="base" hangingPunct="0">
              <a:spcBef>
                <a:spcPct val="0"/>
              </a:spcBef>
              <a:spcAft>
                <a:spcPct val="0"/>
              </a:spcAft>
              <a:defRPr sz="3800">
                <a:solidFill>
                  <a:schemeClr val="tx1"/>
                </a:solidFill>
                <a:latin typeface="Arial"/>
              </a:defRPr>
            </a:lvl9pPr>
          </a:lstStyle>
          <a:p>
            <a:pPr marL="571500" indent="-571500" eaLnBrk="1" hangingPunct="1">
              <a:spcBef>
                <a:spcPct val="50000"/>
              </a:spcBef>
              <a:buFont typeface="Wingdings" panose="05000000000000000000" pitchFamily="2" charset="2"/>
              <a:buChar char="v"/>
            </a:pPr>
            <a:r>
              <a:rPr lang="en-US" sz="3600" dirty="0"/>
              <a:t>Identify communities that may be less likely to receive a COVID 19 vaccine</a:t>
            </a:r>
          </a:p>
          <a:p>
            <a:pPr marL="571500" indent="-571500" eaLnBrk="1" hangingPunct="1">
              <a:spcBef>
                <a:spcPct val="50000"/>
              </a:spcBef>
              <a:buFont typeface="Wingdings" panose="05000000000000000000" pitchFamily="2" charset="2"/>
              <a:buChar char="v"/>
            </a:pPr>
            <a:r>
              <a:rPr lang="en-US" sz="3600" dirty="0"/>
              <a:t>Ensure that community leaders and healthcare workers  acknowledge the vaccine hesitancy among minorities related to historical injustices among these groups.</a:t>
            </a:r>
          </a:p>
          <a:p>
            <a:pPr marL="571500" indent="-571500" eaLnBrk="1" hangingPunct="1">
              <a:spcBef>
                <a:spcPct val="50000"/>
              </a:spcBef>
              <a:buFont typeface="Wingdings" panose="05000000000000000000" pitchFamily="2" charset="2"/>
              <a:buChar char="v"/>
            </a:pPr>
            <a:r>
              <a:rPr lang="en-US" sz="3600" dirty="0"/>
              <a:t>Community health leaders must monitor and address vaccine misinformation </a:t>
            </a:r>
          </a:p>
          <a:p>
            <a:pPr marL="571500" indent="-571500" eaLnBrk="1" hangingPunct="1">
              <a:spcBef>
                <a:spcPct val="50000"/>
              </a:spcBef>
              <a:buFont typeface="Wingdings" panose="05000000000000000000" pitchFamily="2" charset="2"/>
              <a:buChar char="v"/>
            </a:pPr>
            <a:r>
              <a:rPr lang="en-US" sz="3600" dirty="0"/>
              <a:t>Healthcare providers must develop personal relationships to increase overall  trust with vaccination.</a:t>
            </a:r>
          </a:p>
          <a:p>
            <a:pPr marL="571500" indent="-571500" eaLnBrk="1" hangingPunct="1">
              <a:spcBef>
                <a:spcPct val="50000"/>
              </a:spcBef>
              <a:buFont typeface="Wingdings" panose="05000000000000000000" pitchFamily="2" charset="2"/>
              <a:buChar char="v"/>
            </a:pPr>
            <a:r>
              <a:rPr lang="en-US" sz="3600" dirty="0"/>
              <a:t>Communities should empower local role models, faith leaders and social networks to disseminate information about vaccines.</a:t>
            </a:r>
          </a:p>
          <a:p>
            <a:pPr marL="571500" indent="-571500" eaLnBrk="1" hangingPunct="1">
              <a:spcBef>
                <a:spcPct val="50000"/>
              </a:spcBef>
              <a:buFont typeface="Wingdings" panose="05000000000000000000" pitchFamily="2" charset="2"/>
              <a:buChar char="v"/>
            </a:pPr>
            <a:r>
              <a:rPr lang="en-US" sz="3600" dirty="0"/>
              <a:t>Reduce barriers such as transportation, registration and digital divide through community based approaches.</a:t>
            </a:r>
          </a:p>
          <a:p>
            <a:pPr marL="571500" indent="-571500" eaLnBrk="1" hangingPunct="1">
              <a:spcBef>
                <a:spcPct val="50000"/>
              </a:spcBef>
              <a:buFont typeface="Wingdings" panose="05000000000000000000" pitchFamily="2" charset="2"/>
              <a:buChar char="v"/>
            </a:pPr>
            <a:r>
              <a:rPr lang="en-US" sz="3600" dirty="0"/>
              <a:t>Continuously evaluate the effectiveness of community based programs to adapt to new and evolving information about the COVID-19 Vaccine.</a:t>
            </a:r>
          </a:p>
          <a:p>
            <a:pPr marL="571500" indent="-571500" eaLnBrk="1" hangingPunct="1">
              <a:spcBef>
                <a:spcPct val="50000"/>
              </a:spcBef>
              <a:buFont typeface="Wingdings" panose="05000000000000000000" pitchFamily="2" charset="2"/>
              <a:buChar char="v"/>
            </a:pPr>
            <a:endParaRPr lang="en-US" sz="3600" dirty="0">
              <a:latin typeface="+mn-lt"/>
            </a:endParaRPr>
          </a:p>
        </p:txBody>
      </p:sp>
      <p:pic>
        <p:nvPicPr>
          <p:cNvPr id="3" name="Picture 2"/>
          <p:cNvPicPr>
            <a:picLocks noChangeAspect="1"/>
          </p:cNvPicPr>
          <p:nvPr/>
        </p:nvPicPr>
        <p:blipFill>
          <a:blip r:embed="rId4"/>
          <a:stretch>
            <a:fillRect/>
          </a:stretch>
        </p:blipFill>
        <p:spPr>
          <a:xfrm>
            <a:off x="839532" y="21732841"/>
            <a:ext cx="28341976" cy="10550678"/>
          </a:xfrm>
          <a:prstGeom prst="rect">
            <a:avLst/>
          </a:prstGeom>
        </p:spPr>
      </p:pic>
      <p:sp>
        <p:nvSpPr>
          <p:cNvPr id="24" name="Text Box 56"/>
          <p:cNvSpPr txBox="1">
            <a:spLocks noChangeArrowheads="1"/>
          </p:cNvSpPr>
          <p:nvPr/>
        </p:nvSpPr>
        <p:spPr bwMode="auto">
          <a:xfrm>
            <a:off x="29564153" y="22273799"/>
            <a:ext cx="13304649" cy="998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1433" tIns="85716" rIns="171433" bIns="85716"/>
          <a:lstStyle>
            <a:defPPr>
              <a:defRPr kern="1200" smtId="4294967295"/>
            </a:defPPr>
            <a:lvl1pPr defTabSz="4703763" eaLnBrk="0" hangingPunct="0">
              <a:defRPr sz="3800">
                <a:solidFill>
                  <a:schemeClr val="tx1"/>
                </a:solidFill>
                <a:latin typeface="Arial"/>
              </a:defRPr>
            </a:lvl1pPr>
            <a:lvl2pPr marL="742950" indent="-285750" defTabSz="4703763" eaLnBrk="0" hangingPunct="0">
              <a:defRPr sz="3800">
                <a:solidFill>
                  <a:schemeClr val="tx1"/>
                </a:solidFill>
                <a:latin typeface="Arial"/>
              </a:defRPr>
            </a:lvl2pPr>
            <a:lvl3pPr marL="1143000" indent="-228600" defTabSz="4703763" eaLnBrk="0" hangingPunct="0">
              <a:defRPr sz="3800">
                <a:solidFill>
                  <a:schemeClr val="tx1"/>
                </a:solidFill>
                <a:latin typeface="Arial"/>
              </a:defRPr>
            </a:lvl3pPr>
            <a:lvl4pPr marL="1600200" indent="-228600" defTabSz="4703763" eaLnBrk="0" hangingPunct="0">
              <a:defRPr sz="3800">
                <a:solidFill>
                  <a:schemeClr val="tx1"/>
                </a:solidFill>
                <a:latin typeface="Arial"/>
              </a:defRPr>
            </a:lvl4pPr>
            <a:lvl5pPr marL="2057400" indent="-228600" defTabSz="4703763" eaLnBrk="0" hangingPunct="0">
              <a:defRPr sz="3800">
                <a:solidFill>
                  <a:schemeClr val="tx1"/>
                </a:solidFill>
                <a:latin typeface="Arial"/>
              </a:defRPr>
            </a:lvl5pPr>
            <a:lvl6pPr marL="2514600" indent="-228600" defTabSz="4703763" eaLnBrk="0" fontAlgn="base" hangingPunct="0">
              <a:spcBef>
                <a:spcPct val="0"/>
              </a:spcBef>
              <a:spcAft>
                <a:spcPct val="0"/>
              </a:spcAft>
              <a:defRPr sz="3800">
                <a:solidFill>
                  <a:schemeClr val="tx1"/>
                </a:solidFill>
                <a:latin typeface="Arial"/>
              </a:defRPr>
            </a:lvl6pPr>
            <a:lvl7pPr marL="2971800" indent="-228600" defTabSz="4703763" eaLnBrk="0" fontAlgn="base" hangingPunct="0">
              <a:spcBef>
                <a:spcPct val="0"/>
              </a:spcBef>
              <a:spcAft>
                <a:spcPct val="0"/>
              </a:spcAft>
              <a:defRPr sz="3800">
                <a:solidFill>
                  <a:schemeClr val="tx1"/>
                </a:solidFill>
                <a:latin typeface="Arial"/>
              </a:defRPr>
            </a:lvl7pPr>
            <a:lvl8pPr marL="3429000" indent="-228600" defTabSz="4703763" eaLnBrk="0" fontAlgn="base" hangingPunct="0">
              <a:spcBef>
                <a:spcPct val="0"/>
              </a:spcBef>
              <a:spcAft>
                <a:spcPct val="0"/>
              </a:spcAft>
              <a:defRPr sz="3800">
                <a:solidFill>
                  <a:schemeClr val="tx1"/>
                </a:solidFill>
                <a:latin typeface="Arial"/>
              </a:defRPr>
            </a:lvl8pPr>
            <a:lvl9pPr marL="3886200" indent="-228600" defTabSz="4703763" eaLnBrk="0" fontAlgn="base" hangingPunct="0">
              <a:spcBef>
                <a:spcPct val="0"/>
              </a:spcBef>
              <a:spcAft>
                <a:spcPct val="0"/>
              </a:spcAft>
              <a:defRPr sz="3800">
                <a:solidFill>
                  <a:schemeClr val="tx1"/>
                </a:solidFill>
                <a:latin typeface="Arial"/>
              </a:defRPr>
            </a:lvl9pPr>
          </a:lstStyle>
          <a:p>
            <a:pPr marL="571500" indent="-571500" eaLnBrk="1" hangingPunct="1">
              <a:spcBef>
                <a:spcPct val="50000"/>
              </a:spcBef>
              <a:buFont typeface="Wingdings" panose="05000000000000000000" pitchFamily="2" charset="2"/>
              <a:buChar char="v"/>
            </a:pPr>
            <a:r>
              <a:rPr lang="en-US" sz="3600" dirty="0"/>
              <a:t>Bogart, L. M., Ojikutu, B. O., Tyagi, K., Klein, D. J., Mutchler, M. G., Dong, L., Lawrence, S. J., Thomas, D. R., &amp; Kellman, S. (2021). COVID-19 Related Medical Mistrust, Health Impacts, and Potential Vaccine Hesitancy Among Black Americans Living With HIV. </a:t>
            </a:r>
            <a:r>
              <a:rPr lang="en-US" sz="3600" i="1" dirty="0"/>
              <a:t>Journal of acquired immune deficiency syndromes (1999)</a:t>
            </a:r>
            <a:r>
              <a:rPr lang="en-US" sz="3600" dirty="0"/>
              <a:t>, </a:t>
            </a:r>
            <a:r>
              <a:rPr lang="en-US" sz="3600" i="1" dirty="0"/>
              <a:t>86</a:t>
            </a:r>
            <a:r>
              <a:rPr lang="en-US" sz="3600" dirty="0"/>
              <a:t>(2), 200–207. https://doi.org/10.1097/QAI.0000000000002570</a:t>
            </a:r>
          </a:p>
          <a:p>
            <a:pPr marL="571500" indent="-571500" eaLnBrk="1" hangingPunct="1">
              <a:spcBef>
                <a:spcPct val="50000"/>
              </a:spcBef>
              <a:buFont typeface="Wingdings" panose="05000000000000000000" pitchFamily="2" charset="2"/>
              <a:buChar char="v"/>
            </a:pPr>
            <a:r>
              <a:rPr lang="en-US" sz="3600" dirty="0"/>
              <a:t>Centers for Disease Control. (16 June 2021).  Covid data tracker.  </a:t>
            </a:r>
            <a:r>
              <a:rPr lang="en-US" sz="3600" dirty="0">
                <a:hlinkClick r:id="rId5"/>
              </a:rPr>
              <a:t>https://covid.cdc.gov/covid-data-tracker/#demographicsovertime</a:t>
            </a:r>
            <a:endParaRPr lang="en-US" sz="3600" dirty="0"/>
          </a:p>
          <a:p>
            <a:pPr marL="571500" indent="-571500" eaLnBrk="1" hangingPunct="1">
              <a:spcBef>
                <a:spcPct val="50000"/>
              </a:spcBef>
              <a:buFont typeface="Wingdings" panose="05000000000000000000" pitchFamily="2" charset="2"/>
              <a:buChar char="v"/>
            </a:pPr>
            <a:r>
              <a:rPr lang="en-US" sz="3600" dirty="0"/>
              <a:t>Razai, M. S., Osama, T., McKechnie, D., &amp; Majeed, A. (2021). Covid-19 vaccine hesitancy among    ethnic minority groups. </a:t>
            </a:r>
            <a:r>
              <a:rPr lang="en-US" sz="3600" i="1" dirty="0"/>
              <a:t>BMJ (Clinical research ed.)</a:t>
            </a:r>
            <a:r>
              <a:rPr lang="en-US" sz="3600" dirty="0"/>
              <a:t>, </a:t>
            </a:r>
            <a:r>
              <a:rPr lang="en-US" sz="3600" i="1" dirty="0"/>
              <a:t>372</a:t>
            </a:r>
            <a:r>
              <a:rPr lang="en-US" sz="3600" dirty="0"/>
              <a:t>, n513. https://doi.org/10.1136/bmj.n513</a:t>
            </a:r>
          </a:p>
          <a:p>
            <a:pPr marL="571500" indent="-571500" eaLnBrk="1" hangingPunct="1">
              <a:spcBef>
                <a:spcPct val="50000"/>
              </a:spcBef>
              <a:buFont typeface="Wingdings" panose="05000000000000000000" pitchFamily="2" charset="2"/>
              <a:buChar char="v"/>
            </a:pPr>
            <a:endParaRPr lang="en-US" sz="3600" dirty="0"/>
          </a:p>
          <a:p>
            <a:pPr marL="571500" indent="-571500" eaLnBrk="1" hangingPunct="1">
              <a:spcBef>
                <a:spcPct val="50000"/>
              </a:spcBef>
              <a:buFont typeface="Wingdings" panose="05000000000000000000" pitchFamily="2" charset="2"/>
              <a:buChar char="v"/>
            </a:pPr>
            <a:endParaRPr lang="en-US" sz="3600" dirty="0">
              <a:latin typeface="+mn-lt"/>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5.10.08"/>
  <p:tag name="AS_TITLE" val="Aspose.Slides for .NET 4.0"/>
  <p:tag name="AS_VERSION" val="15.8.1.0"/>
</p:tagLst>
</file>

<file path=ppt/theme/theme1.xml><?xml version="1.0" encoding="utf-8"?>
<a:theme xmlns:a="http://schemas.openxmlformats.org/drawingml/2006/main" name="Basis">
  <a:themeElements>
    <a:clrScheme name="Basis">
      <a:dk1>
        <a:srgbClr val="000000"/>
      </a:dk1>
      <a:lt1>
        <a:sysClr val="window" lastClr="FFFFFF"/>
      </a:lt1>
      <a:dk2>
        <a:srgbClr val="5E5E5E"/>
      </a:dk2>
      <a:lt2>
        <a:srgbClr val="DDDDDD"/>
      </a:lt2>
      <a:accent1>
        <a:srgbClr val="DF5327"/>
      </a:accent1>
      <a:accent2>
        <a:srgbClr val="A6B727"/>
      </a:accent2>
      <a:accent3>
        <a:srgbClr val="FE9E00"/>
      </a:accent3>
      <a:accent4>
        <a:srgbClr val="418AB3"/>
      </a:accent4>
      <a:accent5>
        <a:srgbClr val="D7D447"/>
      </a:accent5>
      <a:accent6>
        <a:srgbClr val="8383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39006</TotalTime>
  <Words>640</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Corbel</vt:lpstr>
      <vt:lpstr>Lucida Grande</vt:lpstr>
      <vt:lpstr>Symbol</vt:lpstr>
      <vt:lpstr>Verdana</vt:lpstr>
      <vt:lpstr>Wingdings</vt:lpstr>
      <vt:lpstr>Basis</vt:lpstr>
      <vt:lpstr>PowerPoint Presentation</vt:lpstr>
    </vt:vector>
  </TitlesOfParts>
  <Manager/>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Skaarer, Eileen</cp:lastModifiedBy>
  <cp:revision>165</cp:revision>
  <cp:lastPrinted>2017-04-19T00:36:35Z</cp:lastPrinted>
  <dcterms:modified xsi:type="dcterms:W3CDTF">2021-07-15T18:02:45Z</dcterms:modified>
  <cp:category>science research poster</cp:category>
</cp:coreProperties>
</file>